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1" r:id="rId5"/>
    <p:sldMasterId id="2147483675" r:id="rId6"/>
  </p:sldMasterIdLst>
  <p:notesMasterIdLst>
    <p:notesMasterId r:id="rId28"/>
  </p:notesMasterIdLst>
  <p:sldIdLst>
    <p:sldId id="7075" r:id="rId7"/>
    <p:sldId id="2147477624" r:id="rId8"/>
    <p:sldId id="7104" r:id="rId9"/>
    <p:sldId id="7128" r:id="rId10"/>
    <p:sldId id="7129" r:id="rId11"/>
    <p:sldId id="7130" r:id="rId12"/>
    <p:sldId id="7131" r:id="rId13"/>
    <p:sldId id="2147477633" r:id="rId14"/>
    <p:sldId id="2147477634" r:id="rId15"/>
    <p:sldId id="7103" r:id="rId16"/>
    <p:sldId id="2147477623" r:id="rId17"/>
    <p:sldId id="2147477625" r:id="rId18"/>
    <p:sldId id="7006" r:id="rId19"/>
    <p:sldId id="7132" r:id="rId20"/>
    <p:sldId id="2147477628" r:id="rId21"/>
    <p:sldId id="2147477629" r:id="rId22"/>
    <p:sldId id="2147477630" r:id="rId23"/>
    <p:sldId id="2147477631" r:id="rId24"/>
    <p:sldId id="2147477632" r:id="rId25"/>
    <p:sldId id="274" r:id="rId26"/>
    <p:sldId id="2147477635" r:id="rId27"/>
  </p:sldIdLst>
  <p:sldSz cx="9144000" cy="5143500" type="screen16x9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82A5EC-77A7-4C99-8335-30DE20DB8CB0}">
          <p14:sldIdLst>
            <p14:sldId id="7075"/>
            <p14:sldId id="2147477624"/>
            <p14:sldId id="7104"/>
            <p14:sldId id="7128"/>
            <p14:sldId id="7129"/>
            <p14:sldId id="7130"/>
            <p14:sldId id="7131"/>
            <p14:sldId id="2147477633"/>
            <p14:sldId id="2147477634"/>
            <p14:sldId id="7103"/>
            <p14:sldId id="2147477623"/>
            <p14:sldId id="2147477625"/>
            <p14:sldId id="7006"/>
            <p14:sldId id="7132"/>
            <p14:sldId id="2147477628"/>
            <p14:sldId id="2147477629"/>
            <p14:sldId id="2147477630"/>
            <p14:sldId id="2147477631"/>
            <p14:sldId id="2147477632"/>
            <p14:sldId id="274"/>
            <p14:sldId id="21474776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B42507-AC76-CC89-B56E-614F87AB8A1E}" name="Maddison Naulty" initials="MN" userId="Maddison Naulty" providerId="None"/>
  <p188:author id="{E66C2709-82EB-C62F-86A0-24FBEE5F48CF}" name="Jordan Keady" initials="JK" userId="Jordan Keady" providerId="None"/>
  <p188:author id="{98CE6C10-A6E4-E430-8567-C31DBB1644C1}" name="MOORE, Roselie" initials="RM" userId="S::Roselie.Moore@health.gov.au::cc435439-534a-4efd-b6b2-0049418c87fd" providerId="AD"/>
  <p188:author id="{D8DA7414-226E-1A5A-F795-2B94F70E3D9D}" name="GANGOPADHYAY, Shreya" initials="" userId="S::Shreya.GANGOPADHYAY@Health.gov.au::f0d18d5c-afd0-47da-b508-0886d8414e25" providerId="AD"/>
  <p188:author id="{6D0FA618-1B31-0E3B-5540-89B48648F8C9}" name="BOLTON, Georgina" initials="GB" userId="S::Georgina.Bolton@health.gov.au::a98cb3fb-69cf-41d4-bf6e-27e48ca74bea" providerId="AD"/>
  <p188:author id="{3099C822-7CAC-3172-5491-93C87A565570}" name="Health" initials="H" userId="Health" providerId="None"/>
  <p188:author id="{CF111527-755A-FE64-D989-0C53B2FB61BA}" name="Sarah McDermott" initials="SM" userId="S::sarah.mcdermott_naccho.org.au#ext#@healthgov.onmicrosoft.com::24c7fe2e-b5b1-4493-a9c2-de030de4eaf6" providerId="AD"/>
  <p188:author id="{6E182F35-B105-85A6-E175-DD15BFD1F7D1}" name="JOHNSON, Renae" initials="RJ" userId="S::Renae.JOHNSON@Health.gov.au::82c71b42-7c12-460e-a641-5b30a8f4f24f" providerId="AD"/>
  <p188:author id="{56AF8735-D3F4-F477-0880-8EBFFB0C5BEB}" name="HARDING, Elise" initials="" userId="S::Elise.HARDING@Health.gov.au::bb2f9722-d90c-48bf-8347-3eb771c9630a" providerId="AD"/>
  <p188:author id="{040CDC36-A383-8367-1EC6-096B811E8914}" name="Katrina Anderson" initials="KA" userId="S::Katrina.Anderson@canceraustralia.gov.au::8b14d986-d3c7-4c39-9204-f7bfd6f0bcea" providerId="AD"/>
  <p188:author id="{4A4BEF37-6B78-F913-62F5-704E0FBEB87B}" name="JOHNSON, Renae" initials="JR" userId="S::renae.johnson@health.gov.au::82c71b42-7c12-460e-a641-5b30a8f4f24f" providerId="AD"/>
  <p188:author id="{97607042-FD45-42F2-7736-449C77CE2575}" name="Sarah McDermott" initials="SM" userId="Sarah McDermott" providerId="None"/>
  <p188:author id="{E3B57742-1512-3323-DACC-A46D0B15AAD9}" name="Lillian Liu" initials="LL" userId="S::Lillian.Liu@canceraustralia.gov.au::6db2b2f1-6b0f-41e9-ac6e-8d998368dc10" providerId="AD"/>
  <p188:author id="{76448143-C9B0-A545-35F3-FFD4AB9C1D43}" name="GANGOPADHYAY, Shreya" initials="GS" userId="S::shreya.gangopadhyay@health.gov.au::f0d18d5c-afd0-47da-b508-0886d8414e25" providerId="AD"/>
  <p188:author id="{FF7B1244-998B-3D40-C542-8177D037FBA3}" name="Katrina Anderson" initials="KA" userId="S::katrina.anderson@canceraustralia.gov.au::8b14d986-d3c7-4c39-9204-f7bfd6f0bcea" providerId="AD"/>
  <p188:author id="{99845360-5825-AD75-3155-167AEF14DEA8}" name="Cancer Australia" initials="CA" userId="Cancer Australia" providerId="None"/>
  <p188:author id="{9D582B67-AA66-55E4-E6C3-B2E447A13B59}" name="Claire Sutterby" initials="D" userId="Claire Sutterby" providerId="None"/>
  <p188:author id="{15D9697A-A26B-7E01-431B-052D73F19B38}" name="TALEVICH, Lisa" initials="TL" userId="S::lisa.talevich@health.gov.au::fd09d56a-6ece-4f91-9a2d-6a20d3a7bbfa" providerId="AD"/>
  <p188:author id="{E837418A-DBA3-C0EA-ED94-E26304BD2D81}" name="KANKIPATI, Rachana" initials="RK" userId="S::Rachana.Kankipati@health.gov.au::c1190f2b-be9a-4a08-853d-baf83fe66022" providerId="AD"/>
  <p188:author id="{2D92DA94-0329-937C-BBEC-D279BCDE4CE6}" name="LANGWORTHY, Rebecca" initials="LR" userId="S::rebecca.langworthy@health.gov.au::5baa88e9-0200-4133-8ada-c78deb44e668" providerId="AD"/>
  <p188:author id="{4B96EBA4-4E9D-BADD-AE07-C05A928CEA95}" name="NAJBAR, Lidia" initials="LN" userId="S::Lidia.NAJBAR@Health.gov.au::559f3058-955e-4634-b733-bf8c8bd1057e" providerId="AD"/>
  <p188:author id="{A5C8E6AA-D305-EB63-F367-D92B334E2EA7}" name="HARDING, Elise" initials="HE" userId="S::elise.harding@health.gov.au::bb2f9722-d90c-48bf-8347-3eb771c9630a" providerId="AD"/>
  <p188:author id="{0B8867B7-7F46-9B07-CFE7-9C893AA80B97}" name="James Lawson" initials="JL" userId="S::james.lawson@canceraustralia.gov.au::f4b55be6-a1e4-49f1-a91e-66eea8545cc5" providerId="AD"/>
  <p188:author id="{9167A0B7-F4CF-2A66-97CF-F734BC381DA7}" name="CAMMARANO, Jordan" initials="JC" userId="S::Jordan.CAMMARANO@Health.gov.au::d43ff7a0-e9b8-4279-b4ab-49f24d1023b8" providerId="AD"/>
  <p188:author id="{0D4836B9-EB8D-2310-C33F-C705E46CC332}" name="Elise Harding" initials="EH" userId="Elise Harding" providerId="None"/>
  <p188:author id="{7E9467C1-C19D-30D2-84FE-76DF8CA7E73E}" name="Lillian Liu" initials="LL" userId="S::lillian.liu@canceraustralia.gov.au::6db2b2f1-6b0f-41e9-ac6e-8d998368dc10" providerId="AD"/>
  <p188:author id="{7F495CC3-D1C3-24B8-497D-B9D686291F7E}" name="BOLTON, Georgina" initials="BG" userId="S::georgina.bolton@health.gov.au::a98cb3fb-69cf-41d4-bf6e-27e48ca74bea" providerId="AD"/>
  <p188:author id="{EC3F31C7-4A95-0749-147A-DA5F632FE92D}" name="Lillian Liu" initials="LL" userId="Lillian Liu" providerId="None"/>
  <p188:author id="{2359CFCB-6A28-B298-49E1-5474F0D2D351}" name="Katrina Anderson" initials="KA" userId="S::katrina.anderson_canceraustralia.gov.au#ext#@healthgov.onmicrosoft.com::e0e6a7b9-378f-4dcf-a7c5-e2240c894a7e" providerId="AD"/>
  <p188:author id="{FBB03ED4-93BA-6753-A38F-9690442934D4}" name="CAMMARANO, Jordan" initials="CJ" userId="S::jordan.cammarano@health.gov.au::d43ff7a0-e9b8-4279-b4ab-49f24d1023b8" providerId="AD"/>
  <p188:author id="{EBEE59D5-7E9A-E252-8CC1-A24C895F5878}" name="KAMA, Melissa" initials="MK" userId="S::Melissa.KAMA@Health.gov.au::f0a35d54-b63f-4d9b-b88b-a61d3c1f8b2b" providerId="AD"/>
  <p188:author id="{0F3F02D6-E9B9-9CAE-B206-DF7A8DB29847}" name="DI LALLO, Olive" initials="OD" userId="S::Olive.DILALLO@Health.gov.au::cf125469-38a3-4f6a-bda3-43e0248d9abe" providerId="AD"/>
  <p188:author id="{6803ABD7-7AA6-2EA3-635E-CC326CE7423F}" name="KAMA, Melissa" initials="MK" userId="KAMA, Melissa" providerId="None"/>
  <p188:author id="{D5FC13E5-3FFC-301A-C6E0-537FC6C4E4A7}" name="James Lawson" initials="JL" userId="S::james.lawson_canceraustralia.gov.au#ext#@healthgov.onmicrosoft.com::a4edaf36-343f-48e8-ba8e-6fa442a1aa8a" providerId="AD"/>
  <p188:author id="{C0312DE6-6905-BADB-672D-BF7989B995BF}" name="SG" initials="SG" userId="SG" providerId="None"/>
  <p188:author id="{1E9966E7-99DD-47EE-4BC0-E99930958916}" name="CRESTANI, Joanne" initials="CJ" userId="S::joanne.crestani@health.gov.au::63603e03-5062-4c4a-a716-4c514207024d" providerId="AD"/>
  <p188:author id="{E6E932EC-639F-87D1-75E4-7FD6435E2FDC}" name="DOHAC" initials="DOHAC" userId="DOHAC" providerId="None"/>
  <p188:author id="{72C9ABF5-8F19-B502-9758-386F92E72EFD}" name="Darija Kvesic" initials="DK" userId="S::darija.kvesic@canceraustralia.gov.au::8911a126-e038-4c0c-b909-ffc64219e756" providerId="AD"/>
  <p188:author id="{5DAA04F8-9E17-9A3D-B45C-D0FFBBA025C5}" name="Cindy Toms" initials="CT" userId="S::Cindy.Toms@canceraustralia.gov.au::f6c0637c-99f9-417b-a36e-cf516c59ea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7AA"/>
    <a:srgbClr val="000000"/>
    <a:srgbClr val="FBD1DD"/>
    <a:srgbClr val="3A445A"/>
    <a:srgbClr val="003061"/>
    <a:srgbClr val="8D68AD"/>
    <a:srgbClr val="083A4D"/>
    <a:srgbClr val="B7DFD1"/>
    <a:srgbClr val="002F5E"/>
    <a:srgbClr val="1DB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E87C4-E0A6-FA59-162B-EB9836FD6862}" v="12" dt="2025-05-26T23:59:45.614"/>
    <p1510:client id="{3A8D97EC-8CBD-452D-9070-C31BD001AF39}" v="42" dt="2025-05-27T03:41:08.018"/>
    <p1510:client id="{4EA3062A-E7D9-3CD5-A9E3-20CA5BFF47C4}" v="962" dt="2025-05-27T04:29:48.746"/>
    <p1510:client id="{5004CC6E-85D3-3BA4-F43F-54C849B5B1A2}" v="6" dt="2025-05-27T03:34:43.567"/>
    <p1510:client id="{5441B668-0D99-4CB3-A9F3-DAB295CC1BC6}" v="49" dt="2025-05-27T00:07:19.196"/>
    <p1510:client id="{B3AE9420-63BF-A9BF-447E-76B727976D5D}" v="96" dt="2025-05-27T02:05:57.977"/>
    <p1510:client id="{C93C84D2-724A-B287-C616-0674508B4626}" v="15" dt="2025-05-27T06:17:03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79" autoAdjust="0"/>
  </p:normalViewPr>
  <p:slideViewPr>
    <p:cSldViewPr snapToGrid="0">
      <p:cViewPr varScale="1">
        <p:scale>
          <a:sx n="112" d="100"/>
          <a:sy n="112" d="100"/>
        </p:scale>
        <p:origin x="16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Milch" userId="f733495b-313a-42fa-a04c-22c33ab4d39c" providerId="ADAL" clId="{7D36EC59-D036-4443-8872-7FA9144A1374}"/>
    <pc:docChg chg="addSld delSld modSld delMainMaster modSection">
      <pc:chgData name="Vivienne Milch" userId="f733495b-313a-42fa-a04c-22c33ab4d39c" providerId="ADAL" clId="{7D36EC59-D036-4443-8872-7FA9144A1374}" dt="2025-05-26T21:48:54.368" v="27" actId="2696"/>
      <pc:docMkLst>
        <pc:docMk/>
      </pc:docMkLst>
      <pc:sldChg chg="addSp">
        <pc:chgData name="Vivienne Milch" userId="f733495b-313a-42fa-a04c-22c33ab4d39c" providerId="ADAL" clId="{7D36EC59-D036-4443-8872-7FA9144A1374}" dt="2025-05-26T21:47:30.473" v="17"/>
        <pc:sldMkLst>
          <pc:docMk/>
          <pc:sldMk cId="2999520486" sldId="274"/>
        </pc:sldMkLst>
        <pc:picChg chg="add">
          <ac:chgData name="Vivienne Milch" userId="f733495b-313a-42fa-a04c-22c33ab4d39c" providerId="ADAL" clId="{7D36EC59-D036-4443-8872-7FA9144A1374}" dt="2025-05-26T21:47:30.473" v="17"/>
          <ac:picMkLst>
            <pc:docMk/>
            <pc:sldMk cId="2999520486" sldId="274"/>
            <ac:picMk id="6" creationId="{D3B455B3-FB20-8C1E-2DA9-2B328DDCACFB}"/>
          </ac:picMkLst>
        </pc:picChg>
      </pc:sldChg>
      <pc:sldChg chg="add del">
        <pc:chgData name="Vivienne Milch" userId="f733495b-313a-42fa-a04c-22c33ab4d39c" providerId="ADAL" clId="{7D36EC59-D036-4443-8872-7FA9144A1374}" dt="2025-05-26T21:48:54.368" v="27" actId="2696"/>
        <pc:sldMkLst>
          <pc:docMk/>
          <pc:sldMk cId="3418088829" sldId="7110"/>
        </pc:sldMkLst>
      </pc:sldChg>
      <pc:sldChg chg="modSp mod">
        <pc:chgData name="Vivienne Milch" userId="f733495b-313a-42fa-a04c-22c33ab4d39c" providerId="ADAL" clId="{7D36EC59-D036-4443-8872-7FA9144A1374}" dt="2025-05-26T21:42:10.381" v="1" actId="20577"/>
        <pc:sldMkLst>
          <pc:docMk/>
          <pc:sldMk cId="48999776" sldId="2147477628"/>
        </pc:sldMkLst>
        <pc:spChg chg="mod">
          <ac:chgData name="Vivienne Milch" userId="f733495b-313a-42fa-a04c-22c33ab4d39c" providerId="ADAL" clId="{7D36EC59-D036-4443-8872-7FA9144A1374}" dt="2025-05-26T21:42:10.381" v="1" actId="20577"/>
          <ac:spMkLst>
            <pc:docMk/>
            <pc:sldMk cId="48999776" sldId="2147477628"/>
            <ac:spMk id="19" creationId="{808FF429-D46C-5DB9-929B-238D94AE71D2}"/>
          </ac:spMkLst>
        </pc:spChg>
      </pc:sldChg>
      <pc:sldChg chg="modSp mod">
        <pc:chgData name="Vivienne Milch" userId="f733495b-313a-42fa-a04c-22c33ab4d39c" providerId="ADAL" clId="{7D36EC59-D036-4443-8872-7FA9144A1374}" dt="2025-05-26T21:43:23.230" v="16" actId="20577"/>
        <pc:sldMkLst>
          <pc:docMk/>
          <pc:sldMk cId="1215461050" sldId="2147477629"/>
        </pc:sldMkLst>
        <pc:spChg chg="mod">
          <ac:chgData name="Vivienne Milch" userId="f733495b-313a-42fa-a04c-22c33ab4d39c" providerId="ADAL" clId="{7D36EC59-D036-4443-8872-7FA9144A1374}" dt="2025-05-26T21:43:23.230" v="16" actId="20577"/>
          <ac:spMkLst>
            <pc:docMk/>
            <pc:sldMk cId="1215461050" sldId="2147477629"/>
            <ac:spMk id="12" creationId="{20D1548A-6ED8-E504-E5A5-E417A5E3680B}"/>
          </ac:spMkLst>
        </pc:spChg>
      </pc:sldChg>
      <pc:sldChg chg="addSp modSp new mod">
        <pc:chgData name="Vivienne Milch" userId="f733495b-313a-42fa-a04c-22c33ab4d39c" providerId="ADAL" clId="{7D36EC59-D036-4443-8872-7FA9144A1374}" dt="2025-05-26T21:48:49.130" v="26" actId="1076"/>
        <pc:sldMkLst>
          <pc:docMk/>
          <pc:sldMk cId="4152933916" sldId="2147477635"/>
        </pc:sldMkLst>
        <pc:picChg chg="add mod modCrop">
          <ac:chgData name="Vivienne Milch" userId="f733495b-313a-42fa-a04c-22c33ab4d39c" providerId="ADAL" clId="{7D36EC59-D036-4443-8872-7FA9144A1374}" dt="2025-05-26T21:48:49.130" v="26" actId="1076"/>
          <ac:picMkLst>
            <pc:docMk/>
            <pc:sldMk cId="4152933916" sldId="2147477635"/>
            <ac:picMk id="2" creationId="{924C52E8-E1FE-73DF-D3B9-58D6AC7ADD20}"/>
          </ac:picMkLst>
        </pc:picChg>
      </pc:sldChg>
      <pc:sldMasterChg chg="del delSldLayout">
        <pc:chgData name="Vivienne Milch" userId="f733495b-313a-42fa-a04c-22c33ab4d39c" providerId="ADAL" clId="{7D36EC59-D036-4443-8872-7FA9144A1374}" dt="2025-05-26T21:48:54.368" v="27" actId="2696"/>
        <pc:sldMasterMkLst>
          <pc:docMk/>
          <pc:sldMasterMk cId="823378808" sldId="2147483684"/>
        </pc:sldMasterMkLst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2203628994" sldId="2147483685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2074147167" sldId="2147483686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1490434164" sldId="2147483687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3028385053" sldId="2147483688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2242443411" sldId="2147483689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1400702317" sldId="2147483690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2593178824" sldId="2147483691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918497365" sldId="2147483692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1787997098" sldId="2147483693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2164880099" sldId="2147483694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3112700632" sldId="2147483695"/>
          </pc:sldLayoutMkLst>
        </pc:sldLayoutChg>
        <pc:sldLayoutChg chg="del">
          <pc:chgData name="Vivienne Milch" userId="f733495b-313a-42fa-a04c-22c33ab4d39c" providerId="ADAL" clId="{7D36EC59-D036-4443-8872-7FA9144A1374}" dt="2025-05-26T21:48:54.368" v="27" actId="2696"/>
          <pc:sldLayoutMkLst>
            <pc:docMk/>
            <pc:sldMasterMk cId="823378808" sldId="2147483684"/>
            <pc:sldLayoutMk cId="1038189170" sldId="2147483696"/>
          </pc:sldLayoutMkLst>
        </pc:sldLayoutChg>
      </pc:sldMasterChg>
    </pc:docChg>
  </pc:docChgLst>
  <pc:docChgLst>
    <pc:chgData name="CAMMARANO, Jordan" userId="S::jordan.cammarano@health.gov.au::d43ff7a0-e9b8-4279-b4ab-49f24d1023b8" providerId="AD" clId="Web-{13AE87C4-E0A6-FA59-162B-EB9836FD6862}"/>
    <pc:docChg chg="addSld delSld modSld sldOrd modSection">
      <pc:chgData name="CAMMARANO, Jordan" userId="S::jordan.cammarano@health.gov.au::d43ff7a0-e9b8-4279-b4ab-49f24d1023b8" providerId="AD" clId="Web-{13AE87C4-E0A6-FA59-162B-EB9836FD6862}" dt="2025-05-26T23:59:45.614" v="6"/>
      <pc:docMkLst>
        <pc:docMk/>
      </pc:docMkLst>
      <pc:sldChg chg="del">
        <pc:chgData name="CAMMARANO, Jordan" userId="S::jordan.cammarano@health.gov.au::d43ff7a0-e9b8-4279-b4ab-49f24d1023b8" providerId="AD" clId="Web-{13AE87C4-E0A6-FA59-162B-EB9836FD6862}" dt="2025-05-26T23:52:38.726" v="3"/>
        <pc:sldMkLst>
          <pc:docMk/>
          <pc:sldMk cId="2977863867" sldId="7072"/>
        </pc:sldMkLst>
      </pc:sldChg>
      <pc:sldChg chg="add del">
        <pc:chgData name="CAMMARANO, Jordan" userId="S::jordan.cammarano@health.gov.au::d43ff7a0-e9b8-4279-b4ab-49f24d1023b8" providerId="AD" clId="Web-{13AE87C4-E0A6-FA59-162B-EB9836FD6862}" dt="2025-05-26T23:52:40.305" v="4"/>
        <pc:sldMkLst>
          <pc:docMk/>
          <pc:sldMk cId="759949565" sldId="7136"/>
        </pc:sldMkLst>
      </pc:sldChg>
      <pc:sldChg chg="del">
        <pc:chgData name="CAMMARANO, Jordan" userId="S::jordan.cammarano@health.gov.au::d43ff7a0-e9b8-4279-b4ab-49f24d1023b8" providerId="AD" clId="Web-{13AE87C4-E0A6-FA59-162B-EB9836FD6862}" dt="2025-05-26T23:52:35.867" v="2"/>
        <pc:sldMkLst>
          <pc:docMk/>
          <pc:sldMk cId="2865798484" sldId="2147477622"/>
        </pc:sldMkLst>
      </pc:sldChg>
      <pc:sldChg chg="mod ord modShow">
        <pc:chgData name="CAMMARANO, Jordan" userId="S::jordan.cammarano@health.gov.au::d43ff7a0-e9b8-4279-b4ab-49f24d1023b8" providerId="AD" clId="Web-{13AE87C4-E0A6-FA59-162B-EB9836FD6862}" dt="2025-05-26T23:59:45.614" v="6"/>
        <pc:sldMkLst>
          <pc:docMk/>
          <pc:sldMk cId="1533678437" sldId="2147477627"/>
        </pc:sldMkLst>
      </pc:sldChg>
    </pc:docChg>
  </pc:docChgLst>
  <pc:docChgLst>
    <pc:chgData name="JOHNSON, Renae" userId="82c71b42-7c12-460e-a641-5b30a8f4f24f" providerId="ADAL" clId="{3A8D97EC-8CBD-452D-9070-C31BD001AF39}"/>
    <pc:docChg chg="delSld modSld modSection">
      <pc:chgData name="JOHNSON, Renae" userId="82c71b42-7c12-460e-a641-5b30a8f4f24f" providerId="ADAL" clId="{3A8D97EC-8CBD-452D-9070-C31BD001AF39}" dt="2025-05-27T03:40:58.912" v="40" actId="20577"/>
      <pc:docMkLst>
        <pc:docMk/>
      </pc:docMkLst>
      <pc:sldChg chg="addSp modSp mod">
        <pc:chgData name="JOHNSON, Renae" userId="82c71b42-7c12-460e-a641-5b30a8f4f24f" providerId="ADAL" clId="{3A8D97EC-8CBD-452D-9070-C31BD001AF39}" dt="2025-05-27T03:40:58.912" v="40" actId="20577"/>
        <pc:sldMkLst>
          <pc:docMk/>
          <pc:sldMk cId="2645552567" sldId="7075"/>
        </pc:sldMkLst>
        <pc:spChg chg="add mod">
          <ac:chgData name="JOHNSON, Renae" userId="82c71b42-7c12-460e-a641-5b30a8f4f24f" providerId="ADAL" clId="{3A8D97EC-8CBD-452D-9070-C31BD001AF39}" dt="2025-05-26T01:20:45.332" v="32" actId="1076"/>
          <ac:spMkLst>
            <pc:docMk/>
            <pc:sldMk cId="2645552567" sldId="7075"/>
            <ac:spMk id="2" creationId="{E20FD6A3-8AD8-6AF2-8F40-70B79D76E856}"/>
          </ac:spMkLst>
        </pc:spChg>
        <pc:spChg chg="mod">
          <ac:chgData name="JOHNSON, Renae" userId="82c71b42-7c12-460e-a641-5b30a8f4f24f" providerId="ADAL" clId="{3A8D97EC-8CBD-452D-9070-C31BD001AF39}" dt="2025-05-27T03:40:58.912" v="40" actId="20577"/>
          <ac:spMkLst>
            <pc:docMk/>
            <pc:sldMk cId="2645552567" sldId="7075"/>
            <ac:spMk id="5" creationId="{C08E424E-5635-33C8-2816-AF7098E7B1D7}"/>
          </ac:spMkLst>
        </pc:spChg>
        <pc:picChg chg="mod">
          <ac:chgData name="JOHNSON, Renae" userId="82c71b42-7c12-460e-a641-5b30a8f4f24f" providerId="ADAL" clId="{3A8D97EC-8CBD-452D-9070-C31BD001AF39}" dt="2025-05-26T01:20:48.885" v="33" actId="1076"/>
          <ac:picMkLst>
            <pc:docMk/>
            <pc:sldMk cId="2645552567" sldId="7075"/>
            <ac:picMk id="13" creationId="{504C0088-1F72-AA46-AED7-F84DCF9BADC2}"/>
          </ac:picMkLst>
        </pc:picChg>
      </pc:sldChg>
      <pc:sldChg chg="modSp mod">
        <pc:chgData name="JOHNSON, Renae" userId="82c71b42-7c12-460e-a641-5b30a8f4f24f" providerId="ADAL" clId="{3A8D97EC-8CBD-452D-9070-C31BD001AF39}" dt="2025-05-26T01:33:19.838" v="35" actId="1076"/>
        <pc:sldMkLst>
          <pc:docMk/>
          <pc:sldMk cId="2114412348" sldId="7103"/>
        </pc:sldMkLst>
        <pc:picChg chg="mod">
          <ac:chgData name="JOHNSON, Renae" userId="82c71b42-7c12-460e-a641-5b30a8f4f24f" providerId="ADAL" clId="{3A8D97EC-8CBD-452D-9070-C31BD001AF39}" dt="2025-05-26T01:33:19.838" v="35" actId="1076"/>
          <ac:picMkLst>
            <pc:docMk/>
            <pc:sldMk cId="2114412348" sldId="7103"/>
            <ac:picMk id="12" creationId="{DFE09EF5-7B74-713C-7EB9-EA31F8BE3309}"/>
          </ac:picMkLst>
        </pc:picChg>
      </pc:sldChg>
      <pc:sldChg chg="del">
        <pc:chgData name="JOHNSON, Renae" userId="82c71b42-7c12-460e-a641-5b30a8f4f24f" providerId="ADAL" clId="{3A8D97EC-8CBD-452D-9070-C31BD001AF39}" dt="2025-05-27T03:39:01.643" v="38" actId="2696"/>
        <pc:sldMkLst>
          <pc:docMk/>
          <pc:sldMk cId="561445501" sldId="7114"/>
        </pc:sldMkLst>
      </pc:sldChg>
      <pc:sldChg chg="modSp del mod">
        <pc:chgData name="JOHNSON, Renae" userId="82c71b42-7c12-460e-a641-5b30a8f4f24f" providerId="ADAL" clId="{3A8D97EC-8CBD-452D-9070-C31BD001AF39}" dt="2025-05-27T03:37:13.199" v="37" actId="2696"/>
        <pc:sldMkLst>
          <pc:docMk/>
          <pc:sldMk cId="2444472029" sldId="7133"/>
        </pc:sldMkLst>
        <pc:picChg chg="mod">
          <ac:chgData name="JOHNSON, Renae" userId="82c71b42-7c12-460e-a641-5b30a8f4f24f" providerId="ADAL" clId="{3A8D97EC-8CBD-452D-9070-C31BD001AF39}" dt="2025-05-26T01:33:02.325" v="34" actId="1076"/>
          <ac:picMkLst>
            <pc:docMk/>
            <pc:sldMk cId="2444472029" sldId="7133"/>
            <ac:picMk id="30" creationId="{BC43EB32-3BFA-20CE-160E-89E84059C22F}"/>
          </ac:picMkLst>
        </pc:picChg>
      </pc:sldChg>
      <pc:sldChg chg="del">
        <pc:chgData name="JOHNSON, Renae" userId="82c71b42-7c12-460e-a641-5b30a8f4f24f" providerId="ADAL" clId="{3A8D97EC-8CBD-452D-9070-C31BD001AF39}" dt="2025-05-27T03:36:44.445" v="36" actId="2696"/>
        <pc:sldMkLst>
          <pc:docMk/>
          <pc:sldMk cId="812628520" sldId="2147477621"/>
        </pc:sldMkLst>
      </pc:sldChg>
      <pc:sldChg chg="del">
        <pc:chgData name="JOHNSON, Renae" userId="82c71b42-7c12-460e-a641-5b30a8f4f24f" providerId="ADAL" clId="{3A8D97EC-8CBD-452D-9070-C31BD001AF39}" dt="2025-05-27T03:39:12.921" v="39" actId="2696"/>
        <pc:sldMkLst>
          <pc:docMk/>
          <pc:sldMk cId="1533678437" sldId="2147477627"/>
        </pc:sldMkLst>
      </pc:sldChg>
    </pc:docChg>
  </pc:docChgLst>
  <pc:docChgLst>
    <pc:chgData name="CAMMARANO, Jordan" userId="S::jordan.cammarano@health.gov.au::d43ff7a0-e9b8-4279-b4ab-49f24d1023b8" providerId="AD" clId="Web-{F78E6486-4760-AF60-2B33-4F58EEAFF48A}"/>
    <pc:docChg chg="modSld">
      <pc:chgData name="CAMMARANO, Jordan" userId="S::jordan.cammarano@health.gov.au::d43ff7a0-e9b8-4279-b4ab-49f24d1023b8" providerId="AD" clId="Web-{F78E6486-4760-AF60-2B33-4F58EEAFF48A}" dt="2025-05-21T05:39:18.163" v="11" actId="20577"/>
      <pc:docMkLst>
        <pc:docMk/>
      </pc:docMkLst>
      <pc:sldChg chg="modSp">
        <pc:chgData name="CAMMARANO, Jordan" userId="S::jordan.cammarano@health.gov.au::d43ff7a0-e9b8-4279-b4ab-49f24d1023b8" providerId="AD" clId="Web-{F78E6486-4760-AF60-2B33-4F58EEAFF48A}" dt="2025-05-21T05:39:18.163" v="11" actId="20577"/>
        <pc:sldMkLst>
          <pc:docMk/>
          <pc:sldMk cId="2444472029" sldId="7133"/>
        </pc:sldMkLst>
      </pc:sldChg>
    </pc:docChg>
  </pc:docChgLst>
  <pc:docChgLst>
    <pc:chgData name="CAMMARANO, Jordan" userId="S::jordan.cammarano@health.gov.au::d43ff7a0-e9b8-4279-b4ab-49f24d1023b8" providerId="AD" clId="Web-{C93C84D2-724A-B287-C616-0674508B4626}"/>
    <pc:docChg chg="modSld">
      <pc:chgData name="CAMMARANO, Jordan" userId="S::jordan.cammarano@health.gov.au::d43ff7a0-e9b8-4279-b4ab-49f24d1023b8" providerId="AD" clId="Web-{C93C84D2-724A-B287-C616-0674508B4626}" dt="2025-05-27T06:17:03.591" v="6" actId="20577"/>
      <pc:docMkLst>
        <pc:docMk/>
      </pc:docMkLst>
      <pc:sldChg chg="modSp">
        <pc:chgData name="CAMMARANO, Jordan" userId="S::jordan.cammarano@health.gov.au::d43ff7a0-e9b8-4279-b4ab-49f24d1023b8" providerId="AD" clId="Web-{C93C84D2-724A-B287-C616-0674508B4626}" dt="2025-05-27T06:17:03.591" v="6" actId="20577"/>
        <pc:sldMkLst>
          <pc:docMk/>
          <pc:sldMk cId="2837009947" sldId="2147477634"/>
        </pc:sldMkLst>
        <pc:spChg chg="mod">
          <ac:chgData name="CAMMARANO, Jordan" userId="S::jordan.cammarano@health.gov.au::d43ff7a0-e9b8-4279-b4ab-49f24d1023b8" providerId="AD" clId="Web-{C93C84D2-724A-B287-C616-0674508B4626}" dt="2025-05-27T06:17:03.591" v="6" actId="20577"/>
          <ac:spMkLst>
            <pc:docMk/>
            <pc:sldMk cId="2837009947" sldId="2147477634"/>
            <ac:spMk id="19" creationId="{0D022B0A-EFDD-780A-59E6-9BE5C27553CE}"/>
          </ac:spMkLst>
        </pc:spChg>
      </pc:sldChg>
    </pc:docChg>
  </pc:docChgLst>
  <pc:docChgLst>
    <pc:chgData name="CAMMARANO, Jordan" userId="S::jordan.cammarano@health.gov.au::d43ff7a0-e9b8-4279-b4ab-49f24d1023b8" providerId="AD" clId="Web-{AFA9C5C9-C630-4A9C-21AE-D9343701D4A2}"/>
    <pc:docChg chg="addSld delSld modSld modSection">
      <pc:chgData name="CAMMARANO, Jordan" userId="S::jordan.cammarano@health.gov.au::d43ff7a0-e9b8-4279-b4ab-49f24d1023b8" providerId="AD" clId="Web-{AFA9C5C9-C630-4A9C-21AE-D9343701D4A2}" dt="2025-05-21T23:34:37.042" v="69" actId="14100"/>
      <pc:docMkLst>
        <pc:docMk/>
      </pc:docMkLst>
      <pc:sldChg chg="addSp delSp modSp">
        <pc:chgData name="CAMMARANO, Jordan" userId="S::jordan.cammarano@health.gov.au::d43ff7a0-e9b8-4279-b4ab-49f24d1023b8" providerId="AD" clId="Web-{AFA9C5C9-C630-4A9C-21AE-D9343701D4A2}" dt="2025-05-21T23:34:37.042" v="69" actId="14100"/>
        <pc:sldMkLst>
          <pc:docMk/>
          <pc:sldMk cId="1491906369" sldId="7104"/>
        </pc:sldMkLst>
        <pc:spChg chg="mod">
          <ac:chgData name="CAMMARANO, Jordan" userId="S::jordan.cammarano@health.gov.au::d43ff7a0-e9b8-4279-b4ab-49f24d1023b8" providerId="AD" clId="Web-{AFA9C5C9-C630-4A9C-21AE-D9343701D4A2}" dt="2025-05-21T23:10:18.303" v="27" actId="1076"/>
          <ac:spMkLst>
            <pc:docMk/>
            <pc:sldMk cId="1491906369" sldId="7104"/>
            <ac:spMk id="5" creationId="{AA883861-FB6F-4600-7730-E1FEF69D4C6A}"/>
          </ac:spMkLst>
        </pc:spChg>
        <pc:spChg chg="mod">
          <ac:chgData name="CAMMARANO, Jordan" userId="S::jordan.cammarano@health.gov.au::d43ff7a0-e9b8-4279-b4ab-49f24d1023b8" providerId="AD" clId="Web-{AFA9C5C9-C630-4A9C-21AE-D9343701D4A2}" dt="2025-05-21T23:11:07.631" v="45" actId="20577"/>
          <ac:spMkLst>
            <pc:docMk/>
            <pc:sldMk cId="1491906369" sldId="7104"/>
            <ac:spMk id="6" creationId="{3BABE984-EEE0-D84B-0311-C9CD7761A689}"/>
          </ac:spMkLst>
        </pc:spChg>
        <pc:spChg chg="mod">
          <ac:chgData name="CAMMARANO, Jordan" userId="S::jordan.cammarano@health.gov.au::d43ff7a0-e9b8-4279-b4ab-49f24d1023b8" providerId="AD" clId="Web-{AFA9C5C9-C630-4A9C-21AE-D9343701D4A2}" dt="2025-05-21T23:06:43.631" v="11" actId="1076"/>
          <ac:spMkLst>
            <pc:docMk/>
            <pc:sldMk cId="1491906369" sldId="7104"/>
            <ac:spMk id="16" creationId="{416C0DAB-A1F4-1468-122E-CBD97B89A056}"/>
          </ac:spMkLst>
        </pc:spChg>
        <pc:picChg chg="mod">
          <ac:chgData name="CAMMARANO, Jordan" userId="S::jordan.cammarano@health.gov.au::d43ff7a0-e9b8-4279-b4ab-49f24d1023b8" providerId="AD" clId="Web-{AFA9C5C9-C630-4A9C-21AE-D9343701D4A2}" dt="2025-05-21T23:06:49.178" v="12" actId="1076"/>
          <ac:picMkLst>
            <pc:docMk/>
            <pc:sldMk cId="1491906369" sldId="7104"/>
            <ac:picMk id="8" creationId="{A082339E-B3E3-FC1B-4040-D2A54AE62037}"/>
          </ac:picMkLst>
        </pc:picChg>
        <pc:picChg chg="mod">
          <ac:chgData name="CAMMARANO, Jordan" userId="S::jordan.cammarano@health.gov.au::d43ff7a0-e9b8-4279-b4ab-49f24d1023b8" providerId="AD" clId="Web-{AFA9C5C9-C630-4A9C-21AE-D9343701D4A2}" dt="2025-05-21T23:11:10.366" v="46" actId="1076"/>
          <ac:picMkLst>
            <pc:docMk/>
            <pc:sldMk cId="1491906369" sldId="7104"/>
            <ac:picMk id="13" creationId="{37A926B8-1CF1-623C-4FE8-96E30FA99FC0}"/>
          </ac:picMkLst>
        </pc:picChg>
        <pc:picChg chg="add mod">
          <ac:chgData name="CAMMARANO, Jordan" userId="S::jordan.cammarano@health.gov.au::d43ff7a0-e9b8-4279-b4ab-49f24d1023b8" providerId="AD" clId="Web-{AFA9C5C9-C630-4A9C-21AE-D9343701D4A2}" dt="2025-05-21T23:34:37.042" v="69" actId="14100"/>
          <ac:picMkLst>
            <pc:docMk/>
            <pc:sldMk cId="1491906369" sldId="7104"/>
            <ac:picMk id="18" creationId="{97C0942C-A777-7F3F-DDF6-2D0F2BF1571C}"/>
          </ac:picMkLst>
        </pc:picChg>
        <pc:picChg chg="add mod">
          <ac:chgData name="CAMMARANO, Jordan" userId="S::jordan.cammarano@health.gov.au::d43ff7a0-e9b8-4279-b4ab-49f24d1023b8" providerId="AD" clId="Web-{AFA9C5C9-C630-4A9C-21AE-D9343701D4A2}" dt="2025-05-21T23:11:25.428" v="51" actId="1076"/>
          <ac:picMkLst>
            <pc:docMk/>
            <pc:sldMk cId="1491906369" sldId="7104"/>
            <ac:picMk id="20" creationId="{C5F9B3BC-D26E-7EEC-DCDE-C5DBDF002C4E}"/>
          </ac:picMkLst>
        </pc:picChg>
      </pc:sldChg>
      <pc:sldChg chg="del">
        <pc:chgData name="CAMMARANO, Jordan" userId="S::jordan.cammarano@health.gov.au::d43ff7a0-e9b8-4279-b4ab-49f24d1023b8" providerId="AD" clId="Web-{AFA9C5C9-C630-4A9C-21AE-D9343701D4A2}" dt="2025-05-21T23:13:55.991" v="53"/>
        <pc:sldMkLst>
          <pc:docMk/>
          <pc:sldMk cId="2181699995" sldId="7117"/>
        </pc:sldMkLst>
      </pc:sldChg>
      <pc:sldChg chg="modSp">
        <pc:chgData name="CAMMARANO, Jordan" userId="S::jordan.cammarano@health.gov.au::d43ff7a0-e9b8-4279-b4ab-49f24d1023b8" providerId="AD" clId="Web-{AFA9C5C9-C630-4A9C-21AE-D9343701D4A2}" dt="2025-05-21T23:32:27.838" v="67" actId="14100"/>
        <pc:sldMkLst>
          <pc:docMk/>
          <pc:sldMk cId="3651204483" sldId="7128"/>
        </pc:sldMkLst>
        <pc:spChg chg="mod">
          <ac:chgData name="CAMMARANO, Jordan" userId="S::jordan.cammarano@health.gov.au::d43ff7a0-e9b8-4279-b4ab-49f24d1023b8" providerId="AD" clId="Web-{AFA9C5C9-C630-4A9C-21AE-D9343701D4A2}" dt="2025-05-21T23:32:27.838" v="67" actId="14100"/>
          <ac:spMkLst>
            <pc:docMk/>
            <pc:sldMk cId="3651204483" sldId="7128"/>
            <ac:spMk id="7" creationId="{D458CE3D-389F-5F9F-AA2F-CEFBEEC4E082}"/>
          </ac:spMkLst>
        </pc:spChg>
      </pc:sldChg>
      <pc:sldChg chg="modSp">
        <pc:chgData name="CAMMARANO, Jordan" userId="S::jordan.cammarano@health.gov.au::d43ff7a0-e9b8-4279-b4ab-49f24d1023b8" providerId="AD" clId="Web-{AFA9C5C9-C630-4A9C-21AE-D9343701D4A2}" dt="2025-05-21T23:31:48.401" v="66" actId="20577"/>
        <pc:sldMkLst>
          <pc:docMk/>
          <pc:sldMk cId="2444472029" sldId="7133"/>
        </pc:sldMkLst>
      </pc:sldChg>
      <pc:sldChg chg="add">
        <pc:chgData name="CAMMARANO, Jordan" userId="S::jordan.cammarano@health.gov.au::d43ff7a0-e9b8-4279-b4ab-49f24d1023b8" providerId="AD" clId="Web-{AFA9C5C9-C630-4A9C-21AE-D9343701D4A2}" dt="2025-05-21T23:13:49.788" v="52"/>
        <pc:sldMkLst>
          <pc:docMk/>
          <pc:sldMk cId="4288081837" sldId="2147477624"/>
        </pc:sldMkLst>
      </pc:sldChg>
    </pc:docChg>
  </pc:docChgLst>
  <pc:docChgLst>
    <pc:chgData name="Magda Kvasnicka (Health)" userId="6cce2637-821e-445c-8392-5fbe147c0e6d" providerId="ADAL" clId="{BFA5F046-FA6E-40F8-B7A0-CEB1CD79F154}"/>
    <pc:docChg chg="modSld">
      <pc:chgData name="Magda Kvasnicka (Health)" userId="6cce2637-821e-445c-8392-5fbe147c0e6d" providerId="ADAL" clId="{BFA5F046-FA6E-40F8-B7A0-CEB1CD79F154}" dt="2025-05-27T23:55:35.346" v="4" actId="20577"/>
      <pc:docMkLst>
        <pc:docMk/>
      </pc:docMkLst>
      <pc:sldChg chg="modNotesTx">
        <pc:chgData name="Magda Kvasnicka (Health)" userId="6cce2637-821e-445c-8392-5fbe147c0e6d" providerId="ADAL" clId="{BFA5F046-FA6E-40F8-B7A0-CEB1CD79F154}" dt="2025-05-27T23:55:14.954" v="2" actId="20577"/>
        <pc:sldMkLst>
          <pc:docMk/>
          <pc:sldMk cId="155005841" sldId="7006"/>
        </pc:sldMkLst>
      </pc:sldChg>
      <pc:sldChg chg="modNotesTx">
        <pc:chgData name="Magda Kvasnicka (Health)" userId="6cce2637-821e-445c-8392-5fbe147c0e6d" providerId="ADAL" clId="{BFA5F046-FA6E-40F8-B7A0-CEB1CD79F154}" dt="2025-05-27T23:55:35.346" v="4" actId="20577"/>
        <pc:sldMkLst>
          <pc:docMk/>
          <pc:sldMk cId="1296537991" sldId="2147477633"/>
        </pc:sldMkLst>
      </pc:sldChg>
      <pc:sldChg chg="modNotesTx">
        <pc:chgData name="Magda Kvasnicka (Health)" userId="6cce2637-821e-445c-8392-5fbe147c0e6d" providerId="ADAL" clId="{BFA5F046-FA6E-40F8-B7A0-CEB1CD79F154}" dt="2025-05-27T23:55:04.269" v="1" actId="20577"/>
        <pc:sldMkLst>
          <pc:docMk/>
          <pc:sldMk cId="2837009947" sldId="2147477634"/>
        </pc:sldMkLst>
      </pc:sldChg>
    </pc:docChg>
  </pc:docChgLst>
  <pc:docChgLst>
    <pc:chgData name="CAMMARANO, Jordan" userId="S::jordan.cammarano@health.gov.au::d43ff7a0-e9b8-4279-b4ab-49f24d1023b8" providerId="AD" clId="Web-{7C6802A8-DD33-18A4-0731-63DF5C51A054}"/>
    <pc:docChg chg="modSld">
      <pc:chgData name="CAMMARANO, Jordan" userId="S::jordan.cammarano@health.gov.au::d43ff7a0-e9b8-4279-b4ab-49f24d1023b8" providerId="AD" clId="Web-{7C6802A8-DD33-18A4-0731-63DF5C51A054}" dt="2025-05-22T06:51:45.202" v="101" actId="20577"/>
      <pc:docMkLst>
        <pc:docMk/>
      </pc:docMkLst>
      <pc:sldChg chg="modSp">
        <pc:chgData name="CAMMARANO, Jordan" userId="S::jordan.cammarano@health.gov.au::d43ff7a0-e9b8-4279-b4ab-49f24d1023b8" providerId="AD" clId="Web-{7C6802A8-DD33-18A4-0731-63DF5C51A054}" dt="2025-05-22T06:51:45.202" v="101" actId="20577"/>
        <pc:sldMkLst>
          <pc:docMk/>
          <pc:sldMk cId="2444472029" sldId="7133"/>
        </pc:sldMkLst>
      </pc:sldChg>
    </pc:docChg>
  </pc:docChgLst>
  <pc:docChgLst>
    <pc:chgData name="CAMMARANO, Jordan" userId="S::jordan.cammarano@health.gov.au::d43ff7a0-e9b8-4279-b4ab-49f24d1023b8" providerId="AD" clId="Web-{1F030B68-4DE6-57B7-552B-3EC27D342586}"/>
    <pc:docChg chg="modSld">
      <pc:chgData name="CAMMARANO, Jordan" userId="S::jordan.cammarano@health.gov.au::d43ff7a0-e9b8-4279-b4ab-49f24d1023b8" providerId="AD" clId="Web-{1F030B68-4DE6-57B7-552B-3EC27D342586}" dt="2025-05-21T03:40:46.790" v="38"/>
      <pc:docMkLst>
        <pc:docMk/>
      </pc:docMkLst>
      <pc:sldChg chg="modNotes">
        <pc:chgData name="CAMMARANO, Jordan" userId="S::jordan.cammarano@health.gov.au::d43ff7a0-e9b8-4279-b4ab-49f24d1023b8" providerId="AD" clId="Web-{1F030B68-4DE6-57B7-552B-3EC27D342586}" dt="2025-05-21T03:40:46.790" v="38"/>
        <pc:sldMkLst>
          <pc:docMk/>
          <pc:sldMk cId="155005841" sldId="7006"/>
        </pc:sldMkLst>
      </pc:sldChg>
      <pc:sldChg chg="modSp modNotes">
        <pc:chgData name="CAMMARANO, Jordan" userId="S::jordan.cammarano@health.gov.au::d43ff7a0-e9b8-4279-b4ab-49f24d1023b8" providerId="AD" clId="Web-{1F030B68-4DE6-57B7-552B-3EC27D342586}" dt="2025-05-21T03:40:36.540" v="35"/>
        <pc:sldMkLst>
          <pc:docMk/>
          <pc:sldMk cId="2114412348" sldId="7103"/>
        </pc:sldMkLst>
        <pc:spChg chg="mod">
          <ac:chgData name="CAMMARANO, Jordan" userId="S::jordan.cammarano@health.gov.au::d43ff7a0-e9b8-4279-b4ab-49f24d1023b8" providerId="AD" clId="Web-{1F030B68-4DE6-57B7-552B-3EC27D342586}" dt="2025-05-21T03:35:20.344" v="28" actId="20577"/>
          <ac:spMkLst>
            <pc:docMk/>
            <pc:sldMk cId="2114412348" sldId="7103"/>
            <ac:spMk id="6" creationId="{E0601A0E-C096-C18F-F0F9-1D2C14A68B19}"/>
          </ac:spMkLst>
        </pc:spChg>
      </pc:sldChg>
      <pc:sldChg chg="modSp modNotes">
        <pc:chgData name="CAMMARANO, Jordan" userId="S::jordan.cammarano@health.gov.au::d43ff7a0-e9b8-4279-b4ab-49f24d1023b8" providerId="AD" clId="Web-{1F030B68-4DE6-57B7-552B-3EC27D342586}" dt="2025-05-21T03:40:28.602" v="34"/>
        <pc:sldMkLst>
          <pc:docMk/>
          <pc:sldMk cId="812628520" sldId="2147477621"/>
        </pc:sldMkLst>
      </pc:sldChg>
      <pc:sldChg chg="modNotes">
        <pc:chgData name="CAMMARANO, Jordan" userId="S::jordan.cammarano@health.gov.au::d43ff7a0-e9b8-4279-b4ab-49f24d1023b8" providerId="AD" clId="Web-{1F030B68-4DE6-57B7-552B-3EC27D342586}" dt="2025-05-21T03:40:44.368" v="37"/>
        <pc:sldMkLst>
          <pc:docMk/>
          <pc:sldMk cId="2865798484" sldId="2147477622"/>
        </pc:sldMkLst>
      </pc:sldChg>
      <pc:sldChg chg="modNotes">
        <pc:chgData name="CAMMARANO, Jordan" userId="S::jordan.cammarano@health.gov.au::d43ff7a0-e9b8-4279-b4ab-49f24d1023b8" providerId="AD" clId="Web-{1F030B68-4DE6-57B7-552B-3EC27D342586}" dt="2025-05-21T03:40:40.447" v="36"/>
        <pc:sldMkLst>
          <pc:docMk/>
          <pc:sldMk cId="4019592314" sldId="2147477623"/>
        </pc:sldMkLst>
      </pc:sldChg>
    </pc:docChg>
  </pc:docChgLst>
  <pc:docChgLst>
    <pc:chgData name="CAMMARANO, Jordan" userId="S::jordan.cammarano@health.gov.au::d43ff7a0-e9b8-4279-b4ab-49f24d1023b8" providerId="AD" clId="Web-{E2C08D84-8E57-22C4-4831-B19E54EC5275}"/>
    <pc:docChg chg="modSld">
      <pc:chgData name="CAMMARANO, Jordan" userId="S::jordan.cammarano@health.gov.au::d43ff7a0-e9b8-4279-b4ab-49f24d1023b8" providerId="AD" clId="Web-{E2C08D84-8E57-22C4-4831-B19E54EC5275}" dt="2025-05-22T23:57:52.935" v="8" actId="1076"/>
      <pc:docMkLst>
        <pc:docMk/>
      </pc:docMkLst>
      <pc:sldChg chg="addSp modSp">
        <pc:chgData name="CAMMARANO, Jordan" userId="S::jordan.cammarano@health.gov.au::d43ff7a0-e9b8-4279-b4ab-49f24d1023b8" providerId="AD" clId="Web-{E2C08D84-8E57-22C4-4831-B19E54EC5275}" dt="2025-05-22T23:57:52.935" v="8" actId="1076"/>
        <pc:sldMkLst>
          <pc:docMk/>
          <pc:sldMk cId="2444472029" sldId="7133"/>
        </pc:sldMkLst>
      </pc:sldChg>
    </pc:docChg>
  </pc:docChgLst>
  <pc:docChgLst>
    <pc:chgData name="JOHNSON, Renae" userId="S::renae.johnson@health.gov.au::82c71b42-7c12-460e-a641-5b30a8f4f24f" providerId="AD" clId="Web-{FC15A35E-6271-CA1C-1539-D30451321197}"/>
    <pc:docChg chg="modSld">
      <pc:chgData name="JOHNSON, Renae" userId="S::renae.johnson@health.gov.au::82c71b42-7c12-460e-a641-5b30a8f4f24f" providerId="AD" clId="Web-{FC15A35E-6271-CA1C-1539-D30451321197}" dt="2025-05-26T01:16:36.282" v="1"/>
      <pc:docMkLst>
        <pc:docMk/>
      </pc:docMkLst>
      <pc:sldChg chg="addSp delSp">
        <pc:chgData name="JOHNSON, Renae" userId="S::renae.johnson@health.gov.au::82c71b42-7c12-460e-a641-5b30a8f4f24f" providerId="AD" clId="Web-{FC15A35E-6271-CA1C-1539-D30451321197}" dt="2025-05-26T01:16:36.282" v="1"/>
        <pc:sldMkLst>
          <pc:docMk/>
          <pc:sldMk cId="2645552567" sldId="7075"/>
        </pc:sldMkLst>
        <pc:picChg chg="add del">
          <ac:chgData name="JOHNSON, Renae" userId="S::renae.johnson@health.gov.au::82c71b42-7c12-460e-a641-5b30a8f4f24f" providerId="AD" clId="Web-{FC15A35E-6271-CA1C-1539-D30451321197}" dt="2025-05-26T01:16:36.282" v="1"/>
          <ac:picMkLst>
            <pc:docMk/>
            <pc:sldMk cId="2645552567" sldId="7075"/>
            <ac:picMk id="2" creationId="{7C5AD449-1212-0B6A-A490-F91BC0B75B9A}"/>
          </ac:picMkLst>
        </pc:picChg>
      </pc:sldChg>
    </pc:docChg>
  </pc:docChgLst>
  <pc:docChgLst>
    <pc:chgData name="JOHNSON, Renae" userId="S::renae.johnson@health.gov.au::82c71b42-7c12-460e-a641-5b30a8f4f24f" providerId="AD" clId="Web-{5004CC6E-85D3-3BA4-F43F-54C849B5B1A2}"/>
    <pc:docChg chg="modSld">
      <pc:chgData name="JOHNSON, Renae" userId="S::renae.johnson@health.gov.au::82c71b42-7c12-460e-a641-5b30a8f4f24f" providerId="AD" clId="Web-{5004CC6E-85D3-3BA4-F43F-54C849B5B1A2}" dt="2025-05-27T03:34:04.691" v="4" actId="14100"/>
      <pc:docMkLst>
        <pc:docMk/>
      </pc:docMkLst>
      <pc:sldChg chg="modSp">
        <pc:chgData name="JOHNSON, Renae" userId="S::renae.johnson@health.gov.au::82c71b42-7c12-460e-a641-5b30a8f4f24f" providerId="AD" clId="Web-{5004CC6E-85D3-3BA4-F43F-54C849B5B1A2}" dt="2025-05-27T03:34:04.691" v="4" actId="14100"/>
        <pc:sldMkLst>
          <pc:docMk/>
          <pc:sldMk cId="4152933916" sldId="2147477635"/>
        </pc:sldMkLst>
        <pc:picChg chg="mod modCrop">
          <ac:chgData name="JOHNSON, Renae" userId="S::renae.johnson@health.gov.au::82c71b42-7c12-460e-a641-5b30a8f4f24f" providerId="AD" clId="Web-{5004CC6E-85D3-3BA4-F43F-54C849B5B1A2}" dt="2025-05-27T03:34:04.691" v="4" actId="14100"/>
          <ac:picMkLst>
            <pc:docMk/>
            <pc:sldMk cId="4152933916" sldId="2147477635"/>
            <ac:picMk id="2" creationId="{924C52E8-E1FE-73DF-D3B9-58D6AC7ADD20}"/>
          </ac:picMkLst>
        </pc:picChg>
      </pc:sldChg>
    </pc:docChg>
  </pc:docChgLst>
  <pc:docChgLst>
    <pc:chgData name="CAMMARANO, Jordan" userId="S::jordan.cammarano@health.gov.au::d43ff7a0-e9b8-4279-b4ab-49f24d1023b8" providerId="AD" clId="Web-{25147C3D-BDA8-2390-D5DB-62323A9A5E6F}"/>
    <pc:docChg chg="addSld modSld sldOrd modSection">
      <pc:chgData name="CAMMARANO, Jordan" userId="S::jordan.cammarano@health.gov.au::d43ff7a0-e9b8-4279-b4ab-49f24d1023b8" providerId="AD" clId="Web-{25147C3D-BDA8-2390-D5DB-62323A9A5E6F}" dt="2025-05-23T04:10:51.244" v="338" actId="14100"/>
      <pc:docMkLst>
        <pc:docMk/>
      </pc:docMkLst>
      <pc:sldChg chg="mod ord modShow">
        <pc:chgData name="CAMMARANO, Jordan" userId="S::jordan.cammarano@health.gov.au::d43ff7a0-e9b8-4279-b4ab-49f24d1023b8" providerId="AD" clId="Web-{25147C3D-BDA8-2390-D5DB-62323A9A5E6F}" dt="2025-05-23T02:32:22.117" v="175"/>
        <pc:sldMkLst>
          <pc:docMk/>
          <pc:sldMk cId="2977863867" sldId="7072"/>
        </pc:sldMkLst>
      </pc:sldChg>
      <pc:sldChg chg="modSp">
        <pc:chgData name="CAMMARANO, Jordan" userId="S::jordan.cammarano@health.gov.au::d43ff7a0-e9b8-4279-b4ab-49f24d1023b8" providerId="AD" clId="Web-{25147C3D-BDA8-2390-D5DB-62323A9A5E6F}" dt="2025-05-23T02:44:22.169" v="211" actId="20577"/>
        <pc:sldMkLst>
          <pc:docMk/>
          <pc:sldMk cId="2645552567" sldId="7075"/>
        </pc:sldMkLst>
        <pc:spChg chg="mod">
          <ac:chgData name="CAMMARANO, Jordan" userId="S::jordan.cammarano@health.gov.au::d43ff7a0-e9b8-4279-b4ab-49f24d1023b8" providerId="AD" clId="Web-{25147C3D-BDA8-2390-D5DB-62323A9A5E6F}" dt="2025-05-23T02:44:22.169" v="211" actId="20577"/>
          <ac:spMkLst>
            <pc:docMk/>
            <pc:sldMk cId="2645552567" sldId="7075"/>
            <ac:spMk id="5" creationId="{C08E424E-5635-33C8-2816-AF7098E7B1D7}"/>
          </ac:spMkLst>
        </pc:spChg>
      </pc:sldChg>
      <pc:sldChg chg="ord">
        <pc:chgData name="CAMMARANO, Jordan" userId="S::jordan.cammarano@health.gov.au::d43ff7a0-e9b8-4279-b4ab-49f24d1023b8" providerId="AD" clId="Web-{25147C3D-BDA8-2390-D5DB-62323A9A5E6F}" dt="2025-05-23T04:02:23.744" v="212"/>
        <pc:sldMkLst>
          <pc:docMk/>
          <pc:sldMk cId="561445501" sldId="7114"/>
        </pc:sldMkLst>
      </pc:sldChg>
      <pc:sldChg chg="addSp delSp modSp ord">
        <pc:chgData name="CAMMARANO, Jordan" userId="S::jordan.cammarano@health.gov.au::d43ff7a0-e9b8-4279-b4ab-49f24d1023b8" providerId="AD" clId="Web-{25147C3D-BDA8-2390-D5DB-62323A9A5E6F}" dt="2025-05-23T04:10:51.244" v="338" actId="14100"/>
        <pc:sldMkLst>
          <pc:docMk/>
          <pc:sldMk cId="650852977" sldId="7132"/>
        </pc:sldMkLst>
        <pc:spChg chg="mod">
          <ac:chgData name="CAMMARANO, Jordan" userId="S::jordan.cammarano@health.gov.au::d43ff7a0-e9b8-4279-b4ab-49f24d1023b8" providerId="AD" clId="Web-{25147C3D-BDA8-2390-D5DB-62323A9A5E6F}" dt="2025-05-23T04:09:01.697" v="286" actId="20577"/>
          <ac:spMkLst>
            <pc:docMk/>
            <pc:sldMk cId="650852977" sldId="7132"/>
            <ac:spMk id="2" creationId="{4C134DBA-2A3E-FEA1-CE6F-4219EF636388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4:10:40.931" v="336" actId="14100"/>
          <ac:spMkLst>
            <pc:docMk/>
            <pc:sldMk cId="650852977" sldId="7132"/>
            <ac:spMk id="7" creationId="{B7F23194-0C46-BAEF-2186-EACA561AC12A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4:10:06.884" v="335" actId="20577"/>
          <ac:spMkLst>
            <pc:docMk/>
            <pc:sldMk cId="650852977" sldId="7132"/>
            <ac:spMk id="19" creationId="{500310EE-38FB-A65C-CF05-1040F1D9E0C4}"/>
          </ac:spMkLst>
        </pc:spChg>
        <pc:picChg chg="add mod">
          <ac:chgData name="CAMMARANO, Jordan" userId="S::jordan.cammarano@health.gov.au::d43ff7a0-e9b8-4279-b4ab-49f24d1023b8" providerId="AD" clId="Web-{25147C3D-BDA8-2390-D5DB-62323A9A5E6F}" dt="2025-05-23T04:10:51.244" v="338" actId="14100"/>
          <ac:picMkLst>
            <pc:docMk/>
            <pc:sldMk cId="650852977" sldId="7132"/>
            <ac:picMk id="3" creationId="{30BFCB9B-D0B0-7BD8-141F-EADE6FCFBE1A}"/>
          </ac:picMkLst>
        </pc:picChg>
      </pc:sldChg>
      <pc:sldChg chg="modSp">
        <pc:chgData name="CAMMARANO, Jordan" userId="S::jordan.cammarano@health.gov.au::d43ff7a0-e9b8-4279-b4ab-49f24d1023b8" providerId="AD" clId="Web-{25147C3D-BDA8-2390-D5DB-62323A9A5E6F}" dt="2025-05-23T02:38:37.034" v="190" actId="20577"/>
        <pc:sldMkLst>
          <pc:docMk/>
          <pc:sldMk cId="2444472029" sldId="7133"/>
        </pc:sldMkLst>
      </pc:sldChg>
      <pc:sldChg chg="mod ord modShow">
        <pc:chgData name="CAMMARANO, Jordan" userId="S::jordan.cammarano@health.gov.au::d43ff7a0-e9b8-4279-b4ab-49f24d1023b8" providerId="AD" clId="Web-{25147C3D-BDA8-2390-D5DB-62323A9A5E6F}" dt="2025-05-23T02:32:20.773" v="174"/>
        <pc:sldMkLst>
          <pc:docMk/>
          <pc:sldMk cId="759949565" sldId="7136"/>
        </pc:sldMkLst>
      </pc:sldChg>
      <pc:sldChg chg="mod ord modShow">
        <pc:chgData name="CAMMARANO, Jordan" userId="S::jordan.cammarano@health.gov.au::d43ff7a0-e9b8-4279-b4ab-49f24d1023b8" providerId="AD" clId="Web-{25147C3D-BDA8-2390-D5DB-62323A9A5E6F}" dt="2025-05-23T02:32:16.413" v="172"/>
        <pc:sldMkLst>
          <pc:docMk/>
          <pc:sldMk cId="2865798484" sldId="2147477622"/>
        </pc:sldMkLst>
      </pc:sldChg>
      <pc:sldChg chg="delSp modSp add replId">
        <pc:chgData name="CAMMARANO, Jordan" userId="S::jordan.cammarano@health.gov.au::d43ff7a0-e9b8-4279-b4ab-49f24d1023b8" providerId="AD" clId="Web-{25147C3D-BDA8-2390-D5DB-62323A9A5E6F}" dt="2025-05-23T02:39:20.238" v="209" actId="20577"/>
        <pc:sldMkLst>
          <pc:docMk/>
          <pc:sldMk cId="4262245593" sldId="2147477625"/>
        </pc:sldMkLst>
        <pc:spChg chg="mod">
          <ac:chgData name="CAMMARANO, Jordan" userId="S::jordan.cammarano@health.gov.au::d43ff7a0-e9b8-4279-b4ab-49f24d1023b8" providerId="AD" clId="Web-{25147C3D-BDA8-2390-D5DB-62323A9A5E6F}" dt="2025-05-23T02:31:53.584" v="168" actId="1076"/>
          <ac:spMkLst>
            <pc:docMk/>
            <pc:sldMk cId="4262245593" sldId="2147477625"/>
            <ac:spMk id="4" creationId="{CE0AADB2-3FE2-20FC-3066-331D5CB9A5F3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1:15.724" v="161" actId="14100"/>
          <ac:spMkLst>
            <pc:docMk/>
            <pc:sldMk cId="4262245593" sldId="2147477625"/>
            <ac:spMk id="5" creationId="{BD71056D-0C23-F68B-4A64-24ECEECAD7B3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1:26.427" v="164" actId="14100"/>
          <ac:spMkLst>
            <pc:docMk/>
            <pc:sldMk cId="4262245593" sldId="2147477625"/>
            <ac:spMk id="6" creationId="{CBAA4761-B340-72F4-C2B3-539B89B7AD8C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1:30.084" v="165" actId="14100"/>
          <ac:spMkLst>
            <pc:docMk/>
            <pc:sldMk cId="4262245593" sldId="2147477625"/>
            <ac:spMk id="7" creationId="{A606C7E7-C163-9327-8ECD-31F52674A947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1:35.506" v="166" actId="14100"/>
          <ac:spMkLst>
            <pc:docMk/>
            <pc:sldMk cId="4262245593" sldId="2147477625"/>
            <ac:spMk id="8" creationId="{4F4E1FC3-19F6-90B5-947B-C2656B468936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1:44.756" v="167" actId="14100"/>
          <ac:spMkLst>
            <pc:docMk/>
            <pc:sldMk cId="4262245593" sldId="2147477625"/>
            <ac:spMk id="16" creationId="{0BEC8D26-022E-9DC5-ECF4-2F212279AA2C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9:04.191" v="203" actId="20577"/>
          <ac:spMkLst>
            <pc:docMk/>
            <pc:sldMk cId="4262245593" sldId="2147477625"/>
            <ac:spMk id="23" creationId="{5F982552-6A88-D8E2-31AC-CD66BD59744C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9:07.535" v="205" actId="20577"/>
          <ac:spMkLst>
            <pc:docMk/>
            <pc:sldMk cId="4262245593" sldId="2147477625"/>
            <ac:spMk id="24" creationId="{17090EEA-DBB0-D3F1-F259-AC8C8EEABE0A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9:11.504" v="206" actId="20577"/>
          <ac:spMkLst>
            <pc:docMk/>
            <pc:sldMk cId="4262245593" sldId="2147477625"/>
            <ac:spMk id="25" creationId="{15E39267-474C-C000-8527-A6DEEDC946B7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9:14.441" v="207" actId="20577"/>
          <ac:spMkLst>
            <pc:docMk/>
            <pc:sldMk cId="4262245593" sldId="2147477625"/>
            <ac:spMk id="26" creationId="{544AFB59-DE74-C17A-6174-A6346280A7A7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9:17.395" v="208" actId="20577"/>
          <ac:spMkLst>
            <pc:docMk/>
            <pc:sldMk cId="4262245593" sldId="2147477625"/>
            <ac:spMk id="27" creationId="{4EEC4204-B004-4F5D-5063-8008EA3F9950}"/>
          </ac:spMkLst>
        </pc:spChg>
        <pc:spChg chg="mod">
          <ac:chgData name="CAMMARANO, Jordan" userId="S::jordan.cammarano@health.gov.au::d43ff7a0-e9b8-4279-b4ab-49f24d1023b8" providerId="AD" clId="Web-{25147C3D-BDA8-2390-D5DB-62323A9A5E6F}" dt="2025-05-23T02:39:20.238" v="209" actId="20577"/>
          <ac:spMkLst>
            <pc:docMk/>
            <pc:sldMk cId="4262245593" sldId="2147477625"/>
            <ac:spMk id="28" creationId="{FA716F6B-1195-6F97-4B17-55F9E6020B57}"/>
          </ac:spMkLst>
        </pc:spChg>
        <pc:picChg chg="mod">
          <ac:chgData name="CAMMARANO, Jordan" userId="S::jordan.cammarano@health.gov.au::d43ff7a0-e9b8-4279-b4ab-49f24d1023b8" providerId="AD" clId="Web-{25147C3D-BDA8-2390-D5DB-62323A9A5E6F}" dt="2025-05-23T02:29:46.034" v="64" actId="1076"/>
          <ac:picMkLst>
            <pc:docMk/>
            <pc:sldMk cId="4262245593" sldId="2147477625"/>
            <ac:picMk id="29" creationId="{4ECC6D13-A1D3-FA8A-8D76-ED56DB79749E}"/>
          </ac:picMkLst>
        </pc:picChg>
        <pc:picChg chg="mod">
          <ac:chgData name="CAMMARANO, Jordan" userId="S::jordan.cammarano@health.gov.au::d43ff7a0-e9b8-4279-b4ab-49f24d1023b8" providerId="AD" clId="Web-{25147C3D-BDA8-2390-D5DB-62323A9A5E6F}" dt="2025-05-23T02:31:53.616" v="170" actId="1076"/>
          <ac:picMkLst>
            <pc:docMk/>
            <pc:sldMk cId="4262245593" sldId="2147477625"/>
            <ac:picMk id="30" creationId="{173B142A-F761-9F75-D22E-DD9D02C6CAD5}"/>
          </ac:picMkLst>
        </pc:picChg>
        <pc:picChg chg="mod">
          <ac:chgData name="CAMMARANO, Jordan" userId="S::jordan.cammarano@health.gov.au::d43ff7a0-e9b8-4279-b4ab-49f24d1023b8" providerId="AD" clId="Web-{25147C3D-BDA8-2390-D5DB-62323A9A5E6F}" dt="2025-05-23T02:29:46.049" v="66" actId="1076"/>
          <ac:picMkLst>
            <pc:docMk/>
            <pc:sldMk cId="4262245593" sldId="2147477625"/>
            <ac:picMk id="31" creationId="{E0E838A9-D965-F9F5-48E3-82607ADC211B}"/>
          </ac:picMkLst>
        </pc:picChg>
        <pc:picChg chg="mod">
          <ac:chgData name="CAMMARANO, Jordan" userId="S::jordan.cammarano@health.gov.au::d43ff7a0-e9b8-4279-b4ab-49f24d1023b8" providerId="AD" clId="Web-{25147C3D-BDA8-2390-D5DB-62323A9A5E6F}" dt="2025-05-23T02:29:46.049" v="67" actId="1076"/>
          <ac:picMkLst>
            <pc:docMk/>
            <pc:sldMk cId="4262245593" sldId="2147477625"/>
            <ac:picMk id="32" creationId="{A0EEA981-9641-9C81-AC52-B81CE3F9E3FD}"/>
          </ac:picMkLst>
        </pc:picChg>
        <pc:picChg chg="mod">
          <ac:chgData name="CAMMARANO, Jordan" userId="S::jordan.cammarano@health.gov.au::d43ff7a0-e9b8-4279-b4ab-49f24d1023b8" providerId="AD" clId="Web-{25147C3D-BDA8-2390-D5DB-62323A9A5E6F}" dt="2025-05-23T02:29:46.049" v="68" actId="1076"/>
          <ac:picMkLst>
            <pc:docMk/>
            <pc:sldMk cId="4262245593" sldId="2147477625"/>
            <ac:picMk id="33" creationId="{23A397EA-214B-9A4B-AFE9-60C32D6D822F}"/>
          </ac:picMkLst>
        </pc:picChg>
        <pc:picChg chg="mod">
          <ac:chgData name="CAMMARANO, Jordan" userId="S::jordan.cammarano@health.gov.au::d43ff7a0-e9b8-4279-b4ab-49f24d1023b8" providerId="AD" clId="Web-{25147C3D-BDA8-2390-D5DB-62323A9A5E6F}" dt="2025-05-23T02:29:46.065" v="69" actId="1076"/>
          <ac:picMkLst>
            <pc:docMk/>
            <pc:sldMk cId="4262245593" sldId="2147477625"/>
            <ac:picMk id="34" creationId="{8AB4075D-5569-6751-C577-64614E6C3AB2}"/>
          </ac:picMkLst>
        </pc:picChg>
      </pc:sldChg>
      <pc:sldChg chg="new">
        <pc:chgData name="CAMMARANO, Jordan" userId="S::jordan.cammarano@health.gov.au::d43ff7a0-e9b8-4279-b4ab-49f24d1023b8" providerId="AD" clId="Web-{25147C3D-BDA8-2390-D5DB-62323A9A5E6F}" dt="2025-05-23T04:02:31.432" v="213"/>
        <pc:sldMkLst>
          <pc:docMk/>
          <pc:sldMk cId="3682688296" sldId="2147477626"/>
        </pc:sldMkLst>
      </pc:sldChg>
      <pc:sldChg chg="modSp add ord replId">
        <pc:chgData name="CAMMARANO, Jordan" userId="S::jordan.cammarano@health.gov.au::d43ff7a0-e9b8-4279-b4ab-49f24d1023b8" providerId="AD" clId="Web-{25147C3D-BDA8-2390-D5DB-62323A9A5E6F}" dt="2025-05-23T04:08:05.056" v="275" actId="20577"/>
        <pc:sldMkLst>
          <pc:docMk/>
          <pc:sldMk cId="1533678437" sldId="2147477627"/>
        </pc:sldMkLst>
      </pc:sldChg>
    </pc:docChg>
  </pc:docChgLst>
  <pc:docChgLst>
    <pc:chgData name="JOHNSON, Renae" userId="S::renae.johnson@health.gov.au::82c71b42-7c12-460e-a641-5b30a8f4f24f" providerId="AD" clId="Web-{403C30E3-F894-8B7A-04A2-891199655460}"/>
    <pc:docChg chg="addSld delSld modSld delSection modSection">
      <pc:chgData name="JOHNSON, Renae" userId="S::renae.johnson@health.gov.au::82c71b42-7c12-460e-a641-5b30a8f4f24f" providerId="AD" clId="Web-{403C30E3-F894-8B7A-04A2-891199655460}" dt="2025-05-22T23:01:12.715" v="23" actId="20577"/>
      <pc:docMkLst>
        <pc:docMk/>
      </pc:docMkLst>
      <pc:sldChg chg="del">
        <pc:chgData name="JOHNSON, Renae" userId="S::renae.johnson@health.gov.au::82c71b42-7c12-460e-a641-5b30a8f4f24f" providerId="AD" clId="Web-{403C30E3-F894-8B7A-04A2-891199655460}" dt="2025-05-22T22:58:28.616" v="5"/>
        <pc:sldMkLst>
          <pc:docMk/>
          <pc:sldMk cId="43203556" sldId="7068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34.960" v="6"/>
        <pc:sldMkLst>
          <pc:docMk/>
          <pc:sldMk cId="1095982072" sldId="7071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45.398" v="8"/>
        <pc:sldMkLst>
          <pc:docMk/>
          <pc:sldMk cId="3470642446" sldId="7073"/>
        </pc:sldMkLst>
      </pc:sldChg>
      <pc:sldChg chg="modSp">
        <pc:chgData name="JOHNSON, Renae" userId="S::renae.johnson@health.gov.au::82c71b42-7c12-460e-a641-5b30a8f4f24f" providerId="AD" clId="Web-{403C30E3-F894-8B7A-04A2-891199655460}" dt="2025-05-22T23:01:12.715" v="23" actId="20577"/>
        <pc:sldMkLst>
          <pc:docMk/>
          <pc:sldMk cId="2645552567" sldId="7075"/>
        </pc:sldMkLst>
        <pc:spChg chg="mod">
          <ac:chgData name="JOHNSON, Renae" userId="S::renae.johnson@health.gov.au::82c71b42-7c12-460e-a641-5b30a8f4f24f" providerId="AD" clId="Web-{403C30E3-F894-8B7A-04A2-891199655460}" dt="2025-05-22T23:01:12.715" v="23" actId="20577"/>
          <ac:spMkLst>
            <pc:docMk/>
            <pc:sldMk cId="2645552567" sldId="7075"/>
            <ac:spMk id="5" creationId="{C08E424E-5635-33C8-2816-AF7098E7B1D7}"/>
          </ac:spMkLst>
        </pc:spChg>
      </pc:sldChg>
      <pc:sldChg chg="del">
        <pc:chgData name="JOHNSON, Renae" userId="S::renae.johnson@health.gov.au::82c71b42-7c12-460e-a641-5b30a8f4f24f" providerId="AD" clId="Web-{403C30E3-F894-8B7A-04A2-891199655460}" dt="2025-05-22T23:00:08.353" v="19"/>
        <pc:sldMkLst>
          <pc:docMk/>
          <pc:sldMk cId="429497533" sldId="7097"/>
        </pc:sldMkLst>
      </pc:sldChg>
      <pc:sldChg chg="del">
        <pc:chgData name="JOHNSON, Renae" userId="S::renae.johnson@health.gov.au::82c71b42-7c12-460e-a641-5b30a8f4f24f" providerId="AD" clId="Web-{403C30E3-F894-8B7A-04A2-891199655460}" dt="2025-05-22T22:59:37.415" v="18"/>
        <pc:sldMkLst>
          <pc:docMk/>
          <pc:sldMk cId="2400067635" sldId="7098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04.881" v="1"/>
        <pc:sldMkLst>
          <pc:docMk/>
          <pc:sldMk cId="3819597149" sldId="7102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54.851" v="10"/>
        <pc:sldMkLst>
          <pc:docMk/>
          <pc:sldMk cId="2553522527" sldId="7105"/>
        </pc:sldMkLst>
      </pc:sldChg>
      <pc:sldChg chg="del">
        <pc:chgData name="JOHNSON, Renae" userId="S::renae.johnson@health.gov.au::82c71b42-7c12-460e-a641-5b30a8f4f24f" providerId="AD" clId="Web-{403C30E3-F894-8B7A-04A2-891199655460}" dt="2025-05-22T22:59:14.648" v="13"/>
        <pc:sldMkLst>
          <pc:docMk/>
          <pc:sldMk cId="917539317" sldId="7110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23.662" v="4"/>
        <pc:sldMkLst>
          <pc:docMk/>
          <pc:sldMk cId="2784262639" sldId="7113"/>
        </pc:sldMkLst>
      </pc:sldChg>
      <pc:sldChg chg="del">
        <pc:chgData name="JOHNSON, Renae" userId="S::renae.johnson@health.gov.au::82c71b42-7c12-460e-a641-5b30a8f4f24f" providerId="AD" clId="Web-{403C30E3-F894-8B7A-04A2-891199655460}" dt="2025-05-22T22:59:30.633" v="17"/>
        <pc:sldMkLst>
          <pc:docMk/>
          <pc:sldMk cId="3979940717" sldId="7119"/>
        </pc:sldMkLst>
      </pc:sldChg>
      <pc:sldChg chg="del">
        <pc:chgData name="JOHNSON, Renae" userId="S::renae.johnson@health.gov.au::82c71b42-7c12-460e-a641-5b30a8f4f24f" providerId="AD" clId="Web-{403C30E3-F894-8B7A-04A2-891199655460}" dt="2025-05-22T22:59:18.258" v="14"/>
        <pc:sldMkLst>
          <pc:docMk/>
          <pc:sldMk cId="3612022682" sldId="7120"/>
        </pc:sldMkLst>
      </pc:sldChg>
      <pc:sldChg chg="del">
        <pc:chgData name="JOHNSON, Renae" userId="S::renae.johnson@health.gov.au::82c71b42-7c12-460e-a641-5b30a8f4f24f" providerId="AD" clId="Web-{403C30E3-F894-8B7A-04A2-891199655460}" dt="2025-05-22T22:59:22.133" v="15"/>
        <pc:sldMkLst>
          <pc:docMk/>
          <pc:sldMk cId="3169287076" sldId="7121"/>
        </pc:sldMkLst>
      </pc:sldChg>
      <pc:sldChg chg="del">
        <pc:chgData name="JOHNSON, Renae" userId="S::renae.johnson@health.gov.au::82c71b42-7c12-460e-a641-5b30a8f4f24f" providerId="AD" clId="Web-{403C30E3-F894-8B7A-04A2-891199655460}" dt="2025-05-22T22:59:26.664" v="16"/>
        <pc:sldMkLst>
          <pc:docMk/>
          <pc:sldMk cId="1984942357" sldId="7122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09.584" v="2"/>
        <pc:sldMkLst>
          <pc:docMk/>
          <pc:sldMk cId="1277242222" sldId="7124"/>
        </pc:sldMkLst>
      </pc:sldChg>
      <pc:sldChg chg="del">
        <pc:chgData name="JOHNSON, Renae" userId="S::renae.johnson@health.gov.au::82c71b42-7c12-460e-a641-5b30a8f4f24f" providerId="AD" clId="Web-{403C30E3-F894-8B7A-04A2-891199655460}" dt="2025-05-22T23:00:16.494" v="21"/>
        <pc:sldMkLst>
          <pc:docMk/>
          <pc:sldMk cId="33419023" sldId="7125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41.585" v="7"/>
        <pc:sldMkLst>
          <pc:docMk/>
          <pc:sldMk cId="2752120482" sldId="7126"/>
        </pc:sldMkLst>
      </pc:sldChg>
      <pc:sldChg chg="del">
        <pc:chgData name="JOHNSON, Renae" userId="S::renae.johnson@health.gov.au::82c71b42-7c12-460e-a641-5b30a8f4f24f" providerId="AD" clId="Web-{403C30E3-F894-8B7A-04A2-891199655460}" dt="2025-05-22T23:00:11.603" v="20"/>
        <pc:sldMkLst>
          <pc:docMk/>
          <pc:sldMk cId="1836075730" sldId="7127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14.787" v="3"/>
        <pc:sldMkLst>
          <pc:docMk/>
          <pc:sldMk cId="1411253516" sldId="7134"/>
        </pc:sldMkLst>
      </pc:sldChg>
      <pc:sldChg chg="del">
        <pc:chgData name="JOHNSON, Renae" userId="S::renae.johnson@health.gov.au::82c71b42-7c12-460e-a641-5b30a8f4f24f" providerId="AD" clId="Web-{403C30E3-F894-8B7A-04A2-891199655460}" dt="2025-05-22T22:58:50.632" v="9"/>
        <pc:sldMkLst>
          <pc:docMk/>
          <pc:sldMk cId="2731727081" sldId="7135"/>
        </pc:sldMkLst>
      </pc:sldChg>
      <pc:sldChg chg="del">
        <pc:chgData name="JOHNSON, Renae" userId="S::renae.johnson@health.gov.au::82c71b42-7c12-460e-a641-5b30a8f4f24f" providerId="AD" clId="Web-{403C30E3-F894-8B7A-04A2-891199655460}" dt="2025-05-22T22:57:55.537" v="0"/>
        <pc:sldMkLst>
          <pc:docMk/>
          <pc:sldMk cId="3348074130" sldId="2147477584"/>
        </pc:sldMkLst>
      </pc:sldChg>
      <pc:sldChg chg="new del">
        <pc:chgData name="JOHNSON, Renae" userId="S::renae.johnson@health.gov.au::82c71b42-7c12-460e-a641-5b30a8f4f24f" providerId="AD" clId="Web-{403C30E3-F894-8B7A-04A2-891199655460}" dt="2025-05-22T22:59:09.601" v="12"/>
        <pc:sldMkLst>
          <pc:docMk/>
          <pc:sldMk cId="4008007078" sldId="2147477625"/>
        </pc:sldMkLst>
      </pc:sldChg>
    </pc:docChg>
  </pc:docChgLst>
  <pc:docChgLst>
    <pc:chgData name="JOHNSON, Renae" userId="S::renae.johnson@health.gov.au::82c71b42-7c12-460e-a641-5b30a8f4f24f" providerId="AD" clId="Web-{7C871563-E6E0-A1DE-2079-845E7068C634}"/>
    <pc:docChg chg="sldOrd">
      <pc:chgData name="JOHNSON, Renae" userId="S::renae.johnson@health.gov.au::82c71b42-7c12-460e-a641-5b30a8f4f24f" providerId="AD" clId="Web-{7C871563-E6E0-A1DE-2079-845E7068C634}" dt="2025-05-21T23:19:41.620" v="0"/>
      <pc:docMkLst>
        <pc:docMk/>
      </pc:docMkLst>
      <pc:sldChg chg="ord">
        <pc:chgData name="JOHNSON, Renae" userId="S::renae.johnson@health.gov.au::82c71b42-7c12-460e-a641-5b30a8f4f24f" providerId="AD" clId="Web-{7C871563-E6E0-A1DE-2079-845E7068C634}" dt="2025-05-21T23:19:41.620" v="0"/>
        <pc:sldMkLst>
          <pc:docMk/>
          <pc:sldMk cId="1491906369" sldId="7104"/>
        </pc:sldMkLst>
      </pc:sldChg>
    </pc:docChg>
  </pc:docChgLst>
  <pc:docChgLst>
    <pc:chgData name="CAMMARANO, Jordan" userId="S::jordan.cammarano@health.gov.au::d43ff7a0-e9b8-4279-b4ab-49f24d1023b8" providerId="AD" clId="Web-{4EA3062A-E7D9-3CD5-A9E3-20CA5BFF47C4}"/>
    <pc:docChg chg="addSld delSld modSld modSection">
      <pc:chgData name="CAMMARANO, Jordan" userId="S::jordan.cammarano@health.gov.au::d43ff7a0-e9b8-4279-b4ab-49f24d1023b8" providerId="AD" clId="Web-{4EA3062A-E7D9-3CD5-A9E3-20CA5BFF47C4}" dt="2025-05-27T04:29:47.996" v="762"/>
      <pc:docMkLst>
        <pc:docMk/>
      </pc:docMkLst>
      <pc:sldChg chg="modSp">
        <pc:chgData name="CAMMARANO, Jordan" userId="S::jordan.cammarano@health.gov.au::d43ff7a0-e9b8-4279-b4ab-49f24d1023b8" providerId="AD" clId="Web-{4EA3062A-E7D9-3CD5-A9E3-20CA5BFF47C4}" dt="2025-05-27T04:27:51.462" v="711" actId="20577"/>
        <pc:sldMkLst>
          <pc:docMk/>
          <pc:sldMk cId="1296537991" sldId="2147477633"/>
        </pc:sldMkLst>
        <pc:spChg chg="mod">
          <ac:chgData name="CAMMARANO, Jordan" userId="S::jordan.cammarano@health.gov.au::d43ff7a0-e9b8-4279-b4ab-49f24d1023b8" providerId="AD" clId="Web-{4EA3062A-E7D9-3CD5-A9E3-20CA5BFF47C4}" dt="2025-05-27T04:27:51.462" v="711" actId="20577"/>
          <ac:spMkLst>
            <pc:docMk/>
            <pc:sldMk cId="1296537991" sldId="2147477633"/>
            <ac:spMk id="19" creationId="{2F68E084-C83A-A621-C61E-4FAC3D0BA238}"/>
          </ac:spMkLst>
        </pc:spChg>
      </pc:sldChg>
      <pc:sldChg chg="modSp">
        <pc:chgData name="CAMMARANO, Jordan" userId="S::jordan.cammarano@health.gov.au::d43ff7a0-e9b8-4279-b4ab-49f24d1023b8" providerId="AD" clId="Web-{4EA3062A-E7D9-3CD5-A9E3-20CA5BFF47C4}" dt="2025-05-27T04:06:37.726" v="15" actId="20577"/>
        <pc:sldMkLst>
          <pc:docMk/>
          <pc:sldMk cId="2837009947" sldId="2147477634"/>
        </pc:sldMkLst>
        <pc:spChg chg="mod">
          <ac:chgData name="CAMMARANO, Jordan" userId="S::jordan.cammarano@health.gov.au::d43ff7a0-e9b8-4279-b4ab-49f24d1023b8" providerId="AD" clId="Web-{4EA3062A-E7D9-3CD5-A9E3-20CA5BFF47C4}" dt="2025-05-27T04:06:37.726" v="15" actId="20577"/>
          <ac:spMkLst>
            <pc:docMk/>
            <pc:sldMk cId="2837009947" sldId="2147477634"/>
            <ac:spMk id="19" creationId="{0D022B0A-EFDD-780A-59E6-9BE5C27553CE}"/>
          </ac:spMkLst>
        </pc:spChg>
      </pc:sldChg>
      <pc:sldChg chg="addSp delSp modSp">
        <pc:chgData name="CAMMARANO, Jordan" userId="S::jordan.cammarano@health.gov.au::d43ff7a0-e9b8-4279-b4ab-49f24d1023b8" providerId="AD" clId="Web-{4EA3062A-E7D9-3CD5-A9E3-20CA5BFF47C4}" dt="2025-05-27T04:29:47.996" v="762"/>
        <pc:sldMkLst>
          <pc:docMk/>
          <pc:sldMk cId="4152933916" sldId="2147477635"/>
        </pc:sldMkLst>
        <pc:spChg chg="add mod">
          <ac:chgData name="CAMMARANO, Jordan" userId="S::jordan.cammarano@health.gov.au::d43ff7a0-e9b8-4279-b4ab-49f24d1023b8" providerId="AD" clId="Web-{4EA3062A-E7D9-3CD5-A9E3-20CA5BFF47C4}" dt="2025-05-27T04:28:45.854" v="712" actId="1076"/>
          <ac:spMkLst>
            <pc:docMk/>
            <pc:sldMk cId="4152933916" sldId="2147477635"/>
            <ac:spMk id="6" creationId="{8C067B92-46A8-CAC3-05ED-52ED70544B17}"/>
          </ac:spMkLst>
        </pc:spChg>
        <pc:graphicFrameChg chg="del mod">
          <ac:chgData name="CAMMARANO, Jordan" userId="S::jordan.cammarano@health.gov.au::d43ff7a0-e9b8-4279-b4ab-49f24d1023b8" providerId="AD" clId="Web-{4EA3062A-E7D9-3CD5-A9E3-20CA5BFF47C4}" dt="2025-05-27T04:21:13.842" v="46"/>
          <ac:graphicFrameMkLst>
            <pc:docMk/>
            <pc:sldMk cId="4152933916" sldId="2147477635"/>
            <ac:graphicFrameMk id="4" creationId="{6C59E44F-AD80-1FDD-C66A-A63AC9D21E6F}"/>
          </ac:graphicFrameMkLst>
        </pc:graphicFrameChg>
        <pc:graphicFrameChg chg="add mod modGraphic">
          <ac:chgData name="CAMMARANO, Jordan" userId="S::jordan.cammarano@health.gov.au::d43ff7a0-e9b8-4279-b4ab-49f24d1023b8" providerId="AD" clId="Web-{4EA3062A-E7D9-3CD5-A9E3-20CA5BFF47C4}" dt="2025-05-27T04:29:47.996" v="762"/>
          <ac:graphicFrameMkLst>
            <pc:docMk/>
            <pc:sldMk cId="4152933916" sldId="2147477635"/>
            <ac:graphicFrameMk id="5" creationId="{B17270EC-B332-1CD7-9AD1-FAE541B60BD2}"/>
          </ac:graphicFrameMkLst>
        </pc:graphicFrameChg>
        <pc:picChg chg="del mod">
          <ac:chgData name="CAMMARANO, Jordan" userId="S::jordan.cammarano@health.gov.au::d43ff7a0-e9b8-4279-b4ab-49f24d1023b8" providerId="AD" clId="Web-{4EA3062A-E7D9-3CD5-A9E3-20CA5BFF47C4}" dt="2025-05-27T04:25:41.130" v="671"/>
          <ac:picMkLst>
            <pc:docMk/>
            <pc:sldMk cId="4152933916" sldId="2147477635"/>
            <ac:picMk id="2" creationId="{924C52E8-E1FE-73DF-D3B9-58D6AC7ADD20}"/>
          </ac:picMkLst>
        </pc:picChg>
      </pc:sldChg>
      <pc:sldChg chg="addSp delSp modSp new del">
        <pc:chgData name="CAMMARANO, Jordan" userId="S::jordan.cammarano@health.gov.au::d43ff7a0-e9b8-4279-b4ab-49f24d1023b8" providerId="AD" clId="Web-{4EA3062A-E7D9-3CD5-A9E3-20CA5BFF47C4}" dt="2025-05-27T04:26:50.945" v="703"/>
        <pc:sldMkLst>
          <pc:docMk/>
          <pc:sldMk cId="1866595544" sldId="2147477636"/>
        </pc:sldMkLst>
        <pc:graphicFrameChg chg="add del mod modGraphic">
          <ac:chgData name="CAMMARANO, Jordan" userId="S::jordan.cammarano@health.gov.au::d43ff7a0-e9b8-4279-b4ab-49f24d1023b8" providerId="AD" clId="Web-{4EA3062A-E7D9-3CD5-A9E3-20CA5BFF47C4}" dt="2025-05-27T04:20:57.061" v="41"/>
          <ac:graphicFrameMkLst>
            <pc:docMk/>
            <pc:sldMk cId="1866595544" sldId="2147477636"/>
            <ac:graphicFrameMk id="2" creationId="{6C59E44F-AD80-1FDD-C66A-A63AC9D21E6F}"/>
          </ac:graphicFrameMkLst>
        </pc:graphicFrameChg>
      </pc:sldChg>
    </pc:docChg>
  </pc:docChgLst>
  <pc:docChgLst>
    <pc:chgData name="Katrina Anderson" userId="S::katrina.anderson_canceraustralia.gov.au#ext#@healthgov.onmicrosoft.com::e0e6a7b9-378f-4dcf-a7c5-e2240c894a7e" providerId="AD" clId="Web-{1CB81F3C-5699-6675-44F3-55175C43502F}"/>
    <pc:docChg chg="sldOrd">
      <pc:chgData name="Katrina Anderson" userId="S::katrina.anderson_canceraustralia.gov.au#ext#@healthgov.onmicrosoft.com::e0e6a7b9-378f-4dcf-a7c5-e2240c894a7e" providerId="AD" clId="Web-{1CB81F3C-5699-6675-44F3-55175C43502F}" dt="2025-05-26T22:10:27.811" v="5"/>
      <pc:docMkLst>
        <pc:docMk/>
      </pc:docMkLst>
      <pc:sldChg chg="ord">
        <pc:chgData name="Katrina Anderson" userId="S::katrina.anderson_canceraustralia.gov.au#ext#@healthgov.onmicrosoft.com::e0e6a7b9-378f-4dcf-a7c5-e2240c894a7e" providerId="AD" clId="Web-{1CB81F3C-5699-6675-44F3-55175C43502F}" dt="2025-05-26T22:10:27.811" v="5"/>
        <pc:sldMkLst>
          <pc:docMk/>
          <pc:sldMk cId="1296537991" sldId="2147477633"/>
        </pc:sldMkLst>
      </pc:sldChg>
      <pc:sldChg chg="ord">
        <pc:chgData name="Katrina Anderson" userId="S::katrina.anderson_canceraustralia.gov.au#ext#@healthgov.onmicrosoft.com::e0e6a7b9-378f-4dcf-a7c5-e2240c894a7e" providerId="AD" clId="Web-{1CB81F3C-5699-6675-44F3-55175C43502F}" dt="2025-05-26T22:10:27.811" v="4"/>
        <pc:sldMkLst>
          <pc:docMk/>
          <pc:sldMk cId="2837009947" sldId="2147477634"/>
        </pc:sldMkLst>
      </pc:sldChg>
    </pc:docChg>
  </pc:docChgLst>
  <pc:docChgLst>
    <pc:chgData name="CAMMARANO, Jordan" userId="S::jordan.cammarano@health.gov.au::d43ff7a0-e9b8-4279-b4ab-49f24d1023b8" providerId="AD" clId="Web-{963D8EF0-39BF-6AC6-3167-21DEF870B20B}"/>
    <pc:docChg chg="modSld">
      <pc:chgData name="CAMMARANO, Jordan" userId="S::jordan.cammarano@health.gov.au::d43ff7a0-e9b8-4279-b4ab-49f24d1023b8" providerId="AD" clId="Web-{963D8EF0-39BF-6AC6-3167-21DEF870B20B}" dt="2025-05-26T02:35:17.336" v="1" actId="20577"/>
      <pc:docMkLst>
        <pc:docMk/>
      </pc:docMkLst>
      <pc:sldChg chg="modSp">
        <pc:chgData name="CAMMARANO, Jordan" userId="S::jordan.cammarano@health.gov.au::d43ff7a0-e9b8-4279-b4ab-49f24d1023b8" providerId="AD" clId="Web-{963D8EF0-39BF-6AC6-3167-21DEF870B20B}" dt="2025-05-26T02:35:17.336" v="1" actId="20577"/>
        <pc:sldMkLst>
          <pc:docMk/>
          <pc:sldMk cId="2645552567" sldId="7075"/>
        </pc:sldMkLst>
        <pc:spChg chg="mod">
          <ac:chgData name="CAMMARANO, Jordan" userId="S::jordan.cammarano@health.gov.au::d43ff7a0-e9b8-4279-b4ab-49f24d1023b8" providerId="AD" clId="Web-{963D8EF0-39BF-6AC6-3167-21DEF870B20B}" dt="2025-05-26T02:35:17.336" v="1" actId="20577"/>
          <ac:spMkLst>
            <pc:docMk/>
            <pc:sldMk cId="2645552567" sldId="7075"/>
            <ac:spMk id="2" creationId="{E20FD6A3-8AD8-6AF2-8F40-70B79D76E856}"/>
          </ac:spMkLst>
        </pc:spChg>
      </pc:sldChg>
    </pc:docChg>
  </pc:docChgLst>
  <pc:docChgLst>
    <pc:chgData name="KAMA, Melissa" userId="f0a35d54-b63f-4d9b-b88b-a61d3c1f8b2b" providerId="ADAL" clId="{853DAB2D-3DB1-47BF-9AB6-17717526249C}"/>
    <pc:docChg chg="undo custSel modSld">
      <pc:chgData name="KAMA, Melissa" userId="f0a35d54-b63f-4d9b-b88b-a61d3c1f8b2b" providerId="ADAL" clId="{853DAB2D-3DB1-47BF-9AB6-17717526249C}" dt="2025-05-21T02:23:46.583" v="1" actId="20577"/>
      <pc:docMkLst>
        <pc:docMk/>
      </pc:docMkLst>
      <pc:sldChg chg="modNotesTx">
        <pc:chgData name="KAMA, Melissa" userId="f0a35d54-b63f-4d9b-b88b-a61d3c1f8b2b" providerId="ADAL" clId="{853DAB2D-3DB1-47BF-9AB6-17717526249C}" dt="2025-05-21T02:23:46.583" v="1" actId="20577"/>
        <pc:sldMkLst>
          <pc:docMk/>
          <pc:sldMk cId="2114412348" sldId="7103"/>
        </pc:sldMkLst>
      </pc:sldChg>
    </pc:docChg>
  </pc:docChgLst>
  <pc:docChgLst>
    <pc:chgData name="CAMMARANO, Jordan" userId="d43ff7a0-e9b8-4279-b4ab-49f24d1023b8" providerId="ADAL" clId="{5441B668-0D99-4CB3-A9F3-DAB295CC1BC6}"/>
    <pc:docChg chg="undo custSel addSld delSld modSld modSection">
      <pc:chgData name="CAMMARANO, Jordan" userId="d43ff7a0-e9b8-4279-b4ab-49f24d1023b8" providerId="ADAL" clId="{5441B668-0D99-4CB3-A9F3-DAB295CC1BC6}" dt="2025-05-27T00:07:19.196" v="4754" actId="13926"/>
      <pc:docMkLst>
        <pc:docMk/>
      </pc:docMkLst>
      <pc:sldChg chg="modSp mod">
        <pc:chgData name="CAMMARANO, Jordan" userId="d43ff7a0-e9b8-4279-b4ab-49f24d1023b8" providerId="ADAL" clId="{5441B668-0D99-4CB3-A9F3-DAB295CC1BC6}" dt="2025-05-27T00:07:19.196" v="4754" actId="13926"/>
        <pc:sldMkLst>
          <pc:docMk/>
          <pc:sldMk cId="2645552567" sldId="7075"/>
        </pc:sldMkLst>
        <pc:spChg chg="mod">
          <ac:chgData name="CAMMARANO, Jordan" userId="d43ff7a0-e9b8-4279-b4ab-49f24d1023b8" providerId="ADAL" clId="{5441B668-0D99-4CB3-A9F3-DAB295CC1BC6}" dt="2025-05-26T01:28:49.179" v="4744" actId="1076"/>
          <ac:spMkLst>
            <pc:docMk/>
            <pc:sldMk cId="2645552567" sldId="7075"/>
            <ac:spMk id="2" creationId="{E20FD6A3-8AD8-6AF2-8F40-70B79D76E856}"/>
          </ac:spMkLst>
        </pc:spChg>
        <pc:spChg chg="mod">
          <ac:chgData name="CAMMARANO, Jordan" userId="d43ff7a0-e9b8-4279-b4ab-49f24d1023b8" providerId="ADAL" clId="{5441B668-0D99-4CB3-A9F3-DAB295CC1BC6}" dt="2025-05-27T00:07:19.196" v="4754" actId="13926"/>
          <ac:spMkLst>
            <pc:docMk/>
            <pc:sldMk cId="2645552567" sldId="7075"/>
            <ac:spMk id="5" creationId="{C08E424E-5635-33C8-2816-AF7098E7B1D7}"/>
          </ac:spMkLst>
        </pc:spChg>
      </pc:sldChg>
      <pc:sldChg chg="addSp delSp modSp mod">
        <pc:chgData name="CAMMARANO, Jordan" userId="d43ff7a0-e9b8-4279-b4ab-49f24d1023b8" providerId="ADAL" clId="{5441B668-0D99-4CB3-A9F3-DAB295CC1BC6}" dt="2025-05-23T05:06:57.546" v="1377" actId="1076"/>
        <pc:sldMkLst>
          <pc:docMk/>
          <pc:sldMk cId="650852977" sldId="7132"/>
        </pc:sldMkLst>
        <pc:spChg chg="mod">
          <ac:chgData name="CAMMARANO, Jordan" userId="d43ff7a0-e9b8-4279-b4ab-49f24d1023b8" providerId="ADAL" clId="{5441B668-0D99-4CB3-A9F3-DAB295CC1BC6}" dt="2025-05-23T04:19:35.365" v="58" actId="20577"/>
          <ac:spMkLst>
            <pc:docMk/>
            <pc:sldMk cId="650852977" sldId="7132"/>
            <ac:spMk id="2" creationId="{4C134DBA-2A3E-FEA1-CE6F-4219EF636388}"/>
          </ac:spMkLst>
        </pc:spChg>
        <pc:spChg chg="mod">
          <ac:chgData name="CAMMARANO, Jordan" userId="d43ff7a0-e9b8-4279-b4ab-49f24d1023b8" providerId="ADAL" clId="{5441B668-0D99-4CB3-A9F3-DAB295CC1BC6}" dt="2025-05-23T04:21:43.832" v="84" actId="1076"/>
          <ac:spMkLst>
            <pc:docMk/>
            <pc:sldMk cId="650852977" sldId="7132"/>
            <ac:spMk id="7" creationId="{B7F23194-0C46-BAEF-2186-EACA561AC12A}"/>
          </ac:spMkLst>
        </pc:spChg>
        <pc:spChg chg="add mod">
          <ac:chgData name="CAMMARANO, Jordan" userId="d43ff7a0-e9b8-4279-b4ab-49f24d1023b8" providerId="ADAL" clId="{5441B668-0D99-4CB3-A9F3-DAB295CC1BC6}" dt="2025-05-23T04:26:13.916" v="296" actId="1076"/>
          <ac:spMkLst>
            <pc:docMk/>
            <pc:sldMk cId="650852977" sldId="7132"/>
            <ac:spMk id="16" creationId="{3DE4D0D7-C38D-B38B-BC00-4B7B61DB8AFA}"/>
          </ac:spMkLst>
        </pc:spChg>
        <pc:spChg chg="mod">
          <ac:chgData name="CAMMARANO, Jordan" userId="d43ff7a0-e9b8-4279-b4ab-49f24d1023b8" providerId="ADAL" clId="{5441B668-0D99-4CB3-A9F3-DAB295CC1BC6}" dt="2025-05-23T05:06:53.075" v="1376" actId="1076"/>
          <ac:spMkLst>
            <pc:docMk/>
            <pc:sldMk cId="650852977" sldId="7132"/>
            <ac:spMk id="19" creationId="{500310EE-38FB-A65C-CF05-1040F1D9E0C4}"/>
          </ac:spMkLst>
        </pc:spChg>
        <pc:spChg chg="mod">
          <ac:chgData name="CAMMARANO, Jordan" userId="d43ff7a0-e9b8-4279-b4ab-49f24d1023b8" providerId="ADAL" clId="{5441B668-0D99-4CB3-A9F3-DAB295CC1BC6}" dt="2025-05-23T04:21:43.832" v="84" actId="1076"/>
          <ac:spMkLst>
            <pc:docMk/>
            <pc:sldMk cId="650852977" sldId="7132"/>
            <ac:spMk id="25" creationId="{3BC8F5FF-A8FF-90DF-2BA0-E042C7ACE3FB}"/>
          </ac:spMkLst>
        </pc:spChg>
        <pc:spChg chg="mod">
          <ac:chgData name="CAMMARANO, Jordan" userId="d43ff7a0-e9b8-4279-b4ab-49f24d1023b8" providerId="ADAL" clId="{5441B668-0D99-4CB3-A9F3-DAB295CC1BC6}" dt="2025-05-23T04:21:43.832" v="84" actId="1076"/>
          <ac:spMkLst>
            <pc:docMk/>
            <pc:sldMk cId="650852977" sldId="7132"/>
            <ac:spMk id="29" creationId="{B52FA205-087B-2703-1057-A064A74E8C08}"/>
          </ac:spMkLst>
        </pc:spChg>
        <pc:picChg chg="add del mod modCrop">
          <ac:chgData name="CAMMARANO, Jordan" userId="d43ff7a0-e9b8-4279-b4ab-49f24d1023b8" providerId="ADAL" clId="{5441B668-0D99-4CB3-A9F3-DAB295CC1BC6}" dt="2025-05-23T05:06:57.546" v="1377" actId="1076"/>
          <ac:picMkLst>
            <pc:docMk/>
            <pc:sldMk cId="650852977" sldId="7132"/>
            <ac:picMk id="3" creationId="{30BFCB9B-D0B0-7BD8-141F-EADE6FCFBE1A}"/>
          </ac:picMkLst>
        </pc:picChg>
        <pc:picChg chg="add mod">
          <ac:chgData name="CAMMARANO, Jordan" userId="d43ff7a0-e9b8-4279-b4ab-49f24d1023b8" providerId="ADAL" clId="{5441B668-0D99-4CB3-A9F3-DAB295CC1BC6}" dt="2025-05-23T04:24:58.835" v="216" actId="1076"/>
          <ac:picMkLst>
            <pc:docMk/>
            <pc:sldMk cId="650852977" sldId="7132"/>
            <ac:picMk id="14" creationId="{3F22E3E2-53FB-9B4C-65A4-DFA757B560AE}"/>
          </ac:picMkLst>
        </pc:picChg>
        <pc:picChg chg="add mod modCrop">
          <ac:chgData name="CAMMARANO, Jordan" userId="d43ff7a0-e9b8-4279-b4ab-49f24d1023b8" providerId="ADAL" clId="{5441B668-0D99-4CB3-A9F3-DAB295CC1BC6}" dt="2025-05-23T04:27:59.843" v="311" actId="732"/>
          <ac:picMkLst>
            <pc:docMk/>
            <pc:sldMk cId="650852977" sldId="7132"/>
            <ac:picMk id="18" creationId="{656556B8-380C-DE44-4245-F30E345C52AD}"/>
          </ac:picMkLst>
        </pc:picChg>
      </pc:sldChg>
      <pc:sldChg chg="del">
        <pc:chgData name="CAMMARANO, Jordan" userId="d43ff7a0-e9b8-4279-b4ab-49f24d1023b8" providerId="ADAL" clId="{5441B668-0D99-4CB3-A9F3-DAB295CC1BC6}" dt="2025-05-25T23:02:16.995" v="3882" actId="47"/>
        <pc:sldMkLst>
          <pc:docMk/>
          <pc:sldMk cId="3682688296" sldId="2147477626"/>
        </pc:sldMkLst>
      </pc:sldChg>
      <pc:sldChg chg="addSp delSp modSp add mod">
        <pc:chgData name="CAMMARANO, Jordan" userId="d43ff7a0-e9b8-4279-b4ab-49f24d1023b8" providerId="ADAL" clId="{5441B668-0D99-4CB3-A9F3-DAB295CC1BC6}" dt="2025-05-26T01:06:14.960" v="4742" actId="20577"/>
        <pc:sldMkLst>
          <pc:docMk/>
          <pc:sldMk cId="48999776" sldId="2147477628"/>
        </pc:sldMkLst>
        <pc:spChg chg="mod">
          <ac:chgData name="CAMMARANO, Jordan" userId="d43ff7a0-e9b8-4279-b4ab-49f24d1023b8" providerId="ADAL" clId="{5441B668-0D99-4CB3-A9F3-DAB295CC1BC6}" dt="2025-05-23T04:40:30.273" v="815" actId="1076"/>
          <ac:spMkLst>
            <pc:docMk/>
            <pc:sldMk cId="48999776" sldId="2147477628"/>
            <ac:spMk id="2" creationId="{10BE696B-5454-4959-E497-7A5C1438F4D0}"/>
          </ac:spMkLst>
        </pc:spChg>
        <pc:spChg chg="add mod">
          <ac:chgData name="CAMMARANO, Jordan" userId="d43ff7a0-e9b8-4279-b4ab-49f24d1023b8" providerId="ADAL" clId="{5441B668-0D99-4CB3-A9F3-DAB295CC1BC6}" dt="2025-05-23T04:40:37.364" v="816" actId="1076"/>
          <ac:spMkLst>
            <pc:docMk/>
            <pc:sldMk cId="48999776" sldId="2147477628"/>
            <ac:spMk id="4" creationId="{06F09C4C-B13E-34E4-1816-FDD7177CABA2}"/>
          </ac:spMkLst>
        </pc:spChg>
        <pc:spChg chg="add mod">
          <ac:chgData name="CAMMARANO, Jordan" userId="d43ff7a0-e9b8-4279-b4ab-49f24d1023b8" providerId="ADAL" clId="{5441B668-0D99-4CB3-A9F3-DAB295CC1BC6}" dt="2025-05-23T06:35:38.567" v="2510" actId="1076"/>
          <ac:spMkLst>
            <pc:docMk/>
            <pc:sldMk cId="48999776" sldId="2147477628"/>
            <ac:spMk id="5" creationId="{A2FCA2E9-2D35-F827-6504-0FC94AB48CF1}"/>
          </ac:spMkLst>
        </pc:spChg>
        <pc:spChg chg="mod">
          <ac:chgData name="CAMMARANO, Jordan" userId="d43ff7a0-e9b8-4279-b4ab-49f24d1023b8" providerId="ADAL" clId="{5441B668-0D99-4CB3-A9F3-DAB295CC1BC6}" dt="2025-05-23T04:37:40.422" v="779" actId="14100"/>
          <ac:spMkLst>
            <pc:docMk/>
            <pc:sldMk cId="48999776" sldId="2147477628"/>
            <ac:spMk id="7" creationId="{8B187C16-5DB1-D6A9-2FA7-23AC23841F62}"/>
          </ac:spMkLst>
        </pc:spChg>
        <pc:spChg chg="mod">
          <ac:chgData name="CAMMARANO, Jordan" userId="d43ff7a0-e9b8-4279-b4ab-49f24d1023b8" providerId="ADAL" clId="{5441B668-0D99-4CB3-A9F3-DAB295CC1BC6}" dt="2025-05-26T01:06:14.960" v="4742" actId="20577"/>
          <ac:spMkLst>
            <pc:docMk/>
            <pc:sldMk cId="48999776" sldId="2147477628"/>
            <ac:spMk id="19" creationId="{808FF429-D46C-5DB9-929B-238D94AE71D2}"/>
          </ac:spMkLst>
        </pc:spChg>
        <pc:spChg chg="mod">
          <ac:chgData name="CAMMARANO, Jordan" userId="d43ff7a0-e9b8-4279-b4ab-49f24d1023b8" providerId="ADAL" clId="{5441B668-0D99-4CB3-A9F3-DAB295CC1BC6}" dt="2025-05-23T04:29:36.670" v="316" actId="20577"/>
          <ac:spMkLst>
            <pc:docMk/>
            <pc:sldMk cId="48999776" sldId="2147477628"/>
            <ac:spMk id="29" creationId="{3DC1DDAA-CBD0-E191-2150-AA42E938558E}"/>
          </ac:spMkLst>
        </pc:spChg>
        <pc:picChg chg="add mod modCrop">
          <ac:chgData name="CAMMARANO, Jordan" userId="d43ff7a0-e9b8-4279-b4ab-49f24d1023b8" providerId="ADAL" clId="{5441B668-0D99-4CB3-A9F3-DAB295CC1BC6}" dt="2025-05-23T04:41:07.355" v="824" actId="208"/>
          <ac:picMkLst>
            <pc:docMk/>
            <pc:sldMk cId="48999776" sldId="2147477628"/>
            <ac:picMk id="6" creationId="{22307CA1-B17E-09E5-7E34-A629F92655CD}"/>
          </ac:picMkLst>
        </pc:picChg>
      </pc:sldChg>
      <pc:sldChg chg="addSp delSp modSp add mod">
        <pc:chgData name="CAMMARANO, Jordan" userId="d43ff7a0-e9b8-4279-b4ab-49f24d1023b8" providerId="ADAL" clId="{5441B668-0D99-4CB3-A9F3-DAB295CC1BC6}" dt="2025-05-23T05:12:52.180" v="1478" actId="14100"/>
        <pc:sldMkLst>
          <pc:docMk/>
          <pc:sldMk cId="1215461050" sldId="2147477629"/>
        </pc:sldMkLst>
        <pc:spChg chg="mod">
          <ac:chgData name="CAMMARANO, Jordan" userId="d43ff7a0-e9b8-4279-b4ab-49f24d1023b8" providerId="ADAL" clId="{5441B668-0D99-4CB3-A9F3-DAB295CC1BC6}" dt="2025-05-23T05:00:31.591" v="1128" actId="14100"/>
          <ac:spMkLst>
            <pc:docMk/>
            <pc:sldMk cId="1215461050" sldId="2147477629"/>
            <ac:spMk id="7" creationId="{16841566-EFA8-49C3-A6FE-C7AC5A878822}"/>
          </ac:spMkLst>
        </pc:spChg>
        <pc:spChg chg="add mod">
          <ac:chgData name="CAMMARANO, Jordan" userId="d43ff7a0-e9b8-4279-b4ab-49f24d1023b8" providerId="ADAL" clId="{5441B668-0D99-4CB3-A9F3-DAB295CC1BC6}" dt="2025-05-23T05:10:07.479" v="1386" actId="1076"/>
          <ac:spMkLst>
            <pc:docMk/>
            <pc:sldMk cId="1215461050" sldId="2147477629"/>
            <ac:spMk id="9" creationId="{3BD2A035-C831-553F-DED4-CB2175808406}"/>
          </ac:spMkLst>
        </pc:spChg>
        <pc:spChg chg="add mod">
          <ac:chgData name="CAMMARANO, Jordan" userId="d43ff7a0-e9b8-4279-b4ab-49f24d1023b8" providerId="ADAL" clId="{5441B668-0D99-4CB3-A9F3-DAB295CC1BC6}" dt="2025-05-23T05:12:52.180" v="1478" actId="14100"/>
          <ac:spMkLst>
            <pc:docMk/>
            <pc:sldMk cId="1215461050" sldId="2147477629"/>
            <ac:spMk id="10" creationId="{4F61634E-67F6-EA65-16CE-6B80A70D4A86}"/>
          </ac:spMkLst>
        </pc:spChg>
        <pc:spChg chg="add mod">
          <ac:chgData name="CAMMARANO, Jordan" userId="d43ff7a0-e9b8-4279-b4ab-49f24d1023b8" providerId="ADAL" clId="{5441B668-0D99-4CB3-A9F3-DAB295CC1BC6}" dt="2025-05-23T05:00:42.275" v="1131" actId="13822"/>
          <ac:spMkLst>
            <pc:docMk/>
            <pc:sldMk cId="1215461050" sldId="2147477629"/>
            <ac:spMk id="11" creationId="{32F807A3-5788-CE8B-B758-B65DD7EECDF4}"/>
          </ac:spMkLst>
        </pc:spChg>
        <pc:spChg chg="add mod">
          <ac:chgData name="CAMMARANO, Jordan" userId="d43ff7a0-e9b8-4279-b4ab-49f24d1023b8" providerId="ADAL" clId="{5441B668-0D99-4CB3-A9F3-DAB295CC1BC6}" dt="2025-05-23T05:12:49.183" v="1477" actId="20577"/>
          <ac:spMkLst>
            <pc:docMk/>
            <pc:sldMk cId="1215461050" sldId="2147477629"/>
            <ac:spMk id="12" creationId="{20D1548A-6ED8-E504-E5A5-E417A5E3680B}"/>
          </ac:spMkLst>
        </pc:spChg>
        <pc:spChg chg="add mod">
          <ac:chgData name="CAMMARANO, Jordan" userId="d43ff7a0-e9b8-4279-b4ab-49f24d1023b8" providerId="ADAL" clId="{5441B668-0D99-4CB3-A9F3-DAB295CC1BC6}" dt="2025-05-23T05:12:46.466" v="1475" actId="1076"/>
          <ac:spMkLst>
            <pc:docMk/>
            <pc:sldMk cId="1215461050" sldId="2147477629"/>
            <ac:spMk id="13" creationId="{1AB6E580-4037-DAB4-5D4F-D68D0A8FE114}"/>
          </ac:spMkLst>
        </pc:spChg>
        <pc:spChg chg="mod">
          <ac:chgData name="CAMMARANO, Jordan" userId="d43ff7a0-e9b8-4279-b4ab-49f24d1023b8" providerId="ADAL" clId="{5441B668-0D99-4CB3-A9F3-DAB295CC1BC6}" dt="2025-05-23T04:59:47.347" v="1121" actId="1076"/>
          <ac:spMkLst>
            <pc:docMk/>
            <pc:sldMk cId="1215461050" sldId="2147477629"/>
            <ac:spMk id="19" creationId="{8EA39D76-7DC6-08BE-8BF4-4572C3CEFFF8}"/>
          </ac:spMkLst>
        </pc:spChg>
        <pc:spChg chg="mod">
          <ac:chgData name="CAMMARANO, Jordan" userId="d43ff7a0-e9b8-4279-b4ab-49f24d1023b8" providerId="ADAL" clId="{5441B668-0D99-4CB3-A9F3-DAB295CC1BC6}" dt="2025-05-23T04:41:58.623" v="827" actId="20577"/>
          <ac:spMkLst>
            <pc:docMk/>
            <pc:sldMk cId="1215461050" sldId="2147477629"/>
            <ac:spMk id="29" creationId="{C49BA5AF-CD75-7DDC-9997-E73E06EF4244}"/>
          </ac:spMkLst>
        </pc:spChg>
        <pc:picChg chg="add mod">
          <ac:chgData name="CAMMARANO, Jordan" userId="d43ff7a0-e9b8-4279-b4ab-49f24d1023b8" providerId="ADAL" clId="{5441B668-0D99-4CB3-A9F3-DAB295CC1BC6}" dt="2025-05-23T05:10:08.742" v="1387" actId="1076"/>
          <ac:picMkLst>
            <pc:docMk/>
            <pc:sldMk cId="1215461050" sldId="2147477629"/>
            <ac:picMk id="3" creationId="{974D364A-8316-74A3-3699-D044F8ED2288}"/>
          </ac:picMkLst>
        </pc:picChg>
      </pc:sldChg>
      <pc:sldChg chg="addSp delSp modSp add mod">
        <pc:chgData name="CAMMARANO, Jordan" userId="d43ff7a0-e9b8-4279-b4ab-49f24d1023b8" providerId="ADAL" clId="{5441B668-0D99-4CB3-A9F3-DAB295CC1BC6}" dt="2025-05-23T06:36:10.833" v="2512" actId="1076"/>
        <pc:sldMkLst>
          <pc:docMk/>
          <pc:sldMk cId="3529756552" sldId="2147477630"/>
        </pc:sldMkLst>
        <pc:spChg chg="add mod">
          <ac:chgData name="CAMMARANO, Jordan" userId="d43ff7a0-e9b8-4279-b4ab-49f24d1023b8" providerId="ADAL" clId="{5441B668-0D99-4CB3-A9F3-DAB295CC1BC6}" dt="2025-05-23T06:27:29.369" v="2371" actId="14100"/>
          <ac:spMkLst>
            <pc:docMk/>
            <pc:sldMk cId="3529756552" sldId="2147477630"/>
            <ac:spMk id="4" creationId="{73890F4A-7163-5B89-755A-1BD11DE04613}"/>
          </ac:spMkLst>
        </pc:spChg>
        <pc:spChg chg="add mod">
          <ac:chgData name="CAMMARANO, Jordan" userId="d43ff7a0-e9b8-4279-b4ab-49f24d1023b8" providerId="ADAL" clId="{5441B668-0D99-4CB3-A9F3-DAB295CC1BC6}" dt="2025-05-23T06:21:24.518" v="1749" actId="1076"/>
          <ac:spMkLst>
            <pc:docMk/>
            <pc:sldMk cId="3529756552" sldId="2147477630"/>
            <ac:spMk id="5" creationId="{343B9B9D-5CFE-8004-9571-E24241E3FB16}"/>
          </ac:spMkLst>
        </pc:spChg>
        <pc:spChg chg="add mod">
          <ac:chgData name="CAMMARANO, Jordan" userId="d43ff7a0-e9b8-4279-b4ab-49f24d1023b8" providerId="ADAL" clId="{5441B668-0D99-4CB3-A9F3-DAB295CC1BC6}" dt="2025-05-23T06:36:10.833" v="2512" actId="1076"/>
          <ac:spMkLst>
            <pc:docMk/>
            <pc:sldMk cId="3529756552" sldId="2147477630"/>
            <ac:spMk id="6" creationId="{C441C61B-6FB9-3310-1152-10AF9A38A87F}"/>
          </ac:spMkLst>
        </pc:spChg>
        <pc:spChg chg="mod">
          <ac:chgData name="CAMMARANO, Jordan" userId="d43ff7a0-e9b8-4279-b4ab-49f24d1023b8" providerId="ADAL" clId="{5441B668-0D99-4CB3-A9F3-DAB295CC1BC6}" dt="2025-05-23T06:21:12.952" v="1746" actId="1076"/>
          <ac:spMkLst>
            <pc:docMk/>
            <pc:sldMk cId="3529756552" sldId="2147477630"/>
            <ac:spMk id="7" creationId="{13F00BE0-C5E2-4F6F-0C4F-9E4551A5233B}"/>
          </ac:spMkLst>
        </pc:spChg>
        <pc:spChg chg="add mod">
          <ac:chgData name="CAMMARANO, Jordan" userId="d43ff7a0-e9b8-4279-b4ab-49f24d1023b8" providerId="ADAL" clId="{5441B668-0D99-4CB3-A9F3-DAB295CC1BC6}" dt="2025-05-23T06:27:20.785" v="2370" actId="11"/>
          <ac:spMkLst>
            <pc:docMk/>
            <pc:sldMk cId="3529756552" sldId="2147477630"/>
            <ac:spMk id="8" creationId="{99B6870C-065A-6102-995E-2AC7EC8F7636}"/>
          </ac:spMkLst>
        </pc:spChg>
        <pc:spChg chg="add mod">
          <ac:chgData name="CAMMARANO, Jordan" userId="d43ff7a0-e9b8-4279-b4ab-49f24d1023b8" providerId="ADAL" clId="{5441B668-0D99-4CB3-A9F3-DAB295CC1BC6}" dt="2025-05-23T06:27:49.838" v="2375" actId="13822"/>
          <ac:spMkLst>
            <pc:docMk/>
            <pc:sldMk cId="3529756552" sldId="2147477630"/>
            <ac:spMk id="14" creationId="{9B6E9991-98AD-517D-9BF0-090F3B6103F0}"/>
          </ac:spMkLst>
        </pc:spChg>
        <pc:spChg chg="add mod">
          <ac:chgData name="CAMMARANO, Jordan" userId="d43ff7a0-e9b8-4279-b4ab-49f24d1023b8" providerId="ADAL" clId="{5441B668-0D99-4CB3-A9F3-DAB295CC1BC6}" dt="2025-05-23T06:27:56.805" v="2377" actId="1076"/>
          <ac:spMkLst>
            <pc:docMk/>
            <pc:sldMk cId="3529756552" sldId="2147477630"/>
            <ac:spMk id="15" creationId="{EEA451A0-BCE8-F992-3130-54AEF3627AB2}"/>
          </ac:spMkLst>
        </pc:spChg>
        <pc:spChg chg="mod">
          <ac:chgData name="CAMMARANO, Jordan" userId="d43ff7a0-e9b8-4279-b4ab-49f24d1023b8" providerId="ADAL" clId="{5441B668-0D99-4CB3-A9F3-DAB295CC1BC6}" dt="2025-05-23T06:28:20.421" v="2379" actId="113"/>
          <ac:spMkLst>
            <pc:docMk/>
            <pc:sldMk cId="3529756552" sldId="2147477630"/>
            <ac:spMk id="19" creationId="{85A7A91F-370B-48FF-1CB9-EB9CB7C31B90}"/>
          </ac:spMkLst>
        </pc:spChg>
        <pc:spChg chg="mod">
          <ac:chgData name="CAMMARANO, Jordan" userId="d43ff7a0-e9b8-4279-b4ab-49f24d1023b8" providerId="ADAL" clId="{5441B668-0D99-4CB3-A9F3-DAB295CC1BC6}" dt="2025-05-23T06:21:12.952" v="1746" actId="1076"/>
          <ac:spMkLst>
            <pc:docMk/>
            <pc:sldMk cId="3529756552" sldId="2147477630"/>
            <ac:spMk id="25" creationId="{FAB978A9-4A75-5787-1BEF-E879A4A62B76}"/>
          </ac:spMkLst>
        </pc:spChg>
        <pc:spChg chg="mod">
          <ac:chgData name="CAMMARANO, Jordan" userId="d43ff7a0-e9b8-4279-b4ab-49f24d1023b8" providerId="ADAL" clId="{5441B668-0D99-4CB3-A9F3-DAB295CC1BC6}" dt="2025-05-23T06:21:12.952" v="1746" actId="1076"/>
          <ac:spMkLst>
            <pc:docMk/>
            <pc:sldMk cId="3529756552" sldId="2147477630"/>
            <ac:spMk id="29" creationId="{2A6BBE45-8E67-36A3-CA63-762B013E69DA}"/>
          </ac:spMkLst>
        </pc:spChg>
      </pc:sldChg>
      <pc:sldChg chg="addSp delSp modSp add mod">
        <pc:chgData name="CAMMARANO, Jordan" userId="d43ff7a0-e9b8-4279-b4ab-49f24d1023b8" providerId="ADAL" clId="{5441B668-0D99-4CB3-A9F3-DAB295CC1BC6}" dt="2025-05-25T22:40:55.610" v="3193" actId="1076"/>
        <pc:sldMkLst>
          <pc:docMk/>
          <pc:sldMk cId="3882567889" sldId="2147477631"/>
        </pc:sldMkLst>
        <pc:spChg chg="mod">
          <ac:chgData name="CAMMARANO, Jordan" userId="d43ff7a0-e9b8-4279-b4ab-49f24d1023b8" providerId="ADAL" clId="{5441B668-0D99-4CB3-A9F3-DAB295CC1BC6}" dt="2025-05-25T22:37:32.875" v="2977" actId="1076"/>
          <ac:spMkLst>
            <pc:docMk/>
            <pc:sldMk cId="3882567889" sldId="2147477631"/>
            <ac:spMk id="2" creationId="{C735FDBA-E6F8-8518-D0BF-092B97DFFB37}"/>
          </ac:spMkLst>
        </pc:spChg>
        <pc:spChg chg="add mod">
          <ac:chgData name="CAMMARANO, Jordan" userId="d43ff7a0-e9b8-4279-b4ab-49f24d1023b8" providerId="ADAL" clId="{5441B668-0D99-4CB3-A9F3-DAB295CC1BC6}" dt="2025-05-25T22:36:47.096" v="2966" actId="14100"/>
          <ac:spMkLst>
            <pc:docMk/>
            <pc:sldMk cId="3882567889" sldId="2147477631"/>
            <ac:spMk id="3" creationId="{C8B3D0EF-68D5-2D20-FE4D-AAB38954D8FB}"/>
          </ac:spMkLst>
        </pc:spChg>
        <pc:spChg chg="mod">
          <ac:chgData name="CAMMARANO, Jordan" userId="d43ff7a0-e9b8-4279-b4ab-49f24d1023b8" providerId="ADAL" clId="{5441B668-0D99-4CB3-A9F3-DAB295CC1BC6}" dt="2025-05-25T22:37:26.013" v="2974" actId="1076"/>
          <ac:spMkLst>
            <pc:docMk/>
            <pc:sldMk cId="3882567889" sldId="2147477631"/>
            <ac:spMk id="7" creationId="{18DF1F7D-D04F-8708-9439-25657EC49BFD}"/>
          </ac:spMkLst>
        </pc:spChg>
        <pc:spChg chg="add mod">
          <ac:chgData name="CAMMARANO, Jordan" userId="d43ff7a0-e9b8-4279-b4ab-49f24d1023b8" providerId="ADAL" clId="{5441B668-0D99-4CB3-A9F3-DAB295CC1BC6}" dt="2025-05-25T22:32:51.195" v="2849" actId="14100"/>
          <ac:spMkLst>
            <pc:docMk/>
            <pc:sldMk cId="3882567889" sldId="2147477631"/>
            <ac:spMk id="9" creationId="{BF881A3B-0126-3901-3F12-8D988EE3B6DA}"/>
          </ac:spMkLst>
        </pc:spChg>
        <pc:spChg chg="add mod">
          <ac:chgData name="CAMMARANO, Jordan" userId="d43ff7a0-e9b8-4279-b4ab-49f24d1023b8" providerId="ADAL" clId="{5441B668-0D99-4CB3-A9F3-DAB295CC1BC6}" dt="2025-05-23T06:33:44.245" v="2407" actId="1076"/>
          <ac:spMkLst>
            <pc:docMk/>
            <pc:sldMk cId="3882567889" sldId="2147477631"/>
            <ac:spMk id="10" creationId="{C7123383-1C45-62AA-666B-1AF5799337C6}"/>
          </ac:spMkLst>
        </pc:spChg>
        <pc:spChg chg="add mod">
          <ac:chgData name="CAMMARANO, Jordan" userId="d43ff7a0-e9b8-4279-b4ab-49f24d1023b8" providerId="ADAL" clId="{5441B668-0D99-4CB3-A9F3-DAB295CC1BC6}" dt="2025-05-25T22:40:55.610" v="3193" actId="1076"/>
          <ac:spMkLst>
            <pc:docMk/>
            <pc:sldMk cId="3882567889" sldId="2147477631"/>
            <ac:spMk id="11" creationId="{C3F67248-F614-EA7F-AB4E-5233B05F7EBE}"/>
          </ac:spMkLst>
        </pc:spChg>
        <pc:spChg chg="add mod">
          <ac:chgData name="CAMMARANO, Jordan" userId="d43ff7a0-e9b8-4279-b4ab-49f24d1023b8" providerId="ADAL" clId="{5441B668-0D99-4CB3-A9F3-DAB295CC1BC6}" dt="2025-05-25T22:39:30.157" v="3189" actId="1076"/>
          <ac:spMkLst>
            <pc:docMk/>
            <pc:sldMk cId="3882567889" sldId="2147477631"/>
            <ac:spMk id="12" creationId="{F9B3FB0B-0766-9036-1E63-38B1F172040E}"/>
          </ac:spMkLst>
        </pc:spChg>
        <pc:spChg chg="add mod">
          <ac:chgData name="CAMMARANO, Jordan" userId="d43ff7a0-e9b8-4279-b4ab-49f24d1023b8" providerId="ADAL" clId="{5441B668-0D99-4CB3-A9F3-DAB295CC1BC6}" dt="2025-05-25T22:40:45.854" v="3192" actId="20577"/>
          <ac:spMkLst>
            <pc:docMk/>
            <pc:sldMk cId="3882567889" sldId="2147477631"/>
            <ac:spMk id="18" creationId="{EF0F9E2E-6E45-2431-F42E-F85530678826}"/>
          </ac:spMkLst>
        </pc:spChg>
        <pc:spChg chg="mod">
          <ac:chgData name="CAMMARANO, Jordan" userId="d43ff7a0-e9b8-4279-b4ab-49f24d1023b8" providerId="ADAL" clId="{5441B668-0D99-4CB3-A9F3-DAB295CC1BC6}" dt="2025-05-25T22:37:29.652" v="2975" actId="14100"/>
          <ac:spMkLst>
            <pc:docMk/>
            <pc:sldMk cId="3882567889" sldId="2147477631"/>
            <ac:spMk id="19" creationId="{8F3B3055-D2D9-E653-C524-6AEC4C4623B7}"/>
          </ac:spMkLst>
        </pc:spChg>
        <pc:spChg chg="add mod">
          <ac:chgData name="CAMMARANO, Jordan" userId="d43ff7a0-e9b8-4279-b4ab-49f24d1023b8" providerId="ADAL" clId="{5441B668-0D99-4CB3-A9F3-DAB295CC1BC6}" dt="2025-05-25T22:39:35.153" v="3190" actId="1076"/>
          <ac:spMkLst>
            <pc:docMk/>
            <pc:sldMk cId="3882567889" sldId="2147477631"/>
            <ac:spMk id="20" creationId="{55B289C3-7653-8A9B-8F58-C81EA98E2101}"/>
          </ac:spMkLst>
        </pc:spChg>
        <pc:spChg chg="mod">
          <ac:chgData name="CAMMARANO, Jordan" userId="d43ff7a0-e9b8-4279-b4ab-49f24d1023b8" providerId="ADAL" clId="{5441B668-0D99-4CB3-A9F3-DAB295CC1BC6}" dt="2025-05-23T06:33:05.750" v="2384" actId="20577"/>
          <ac:spMkLst>
            <pc:docMk/>
            <pc:sldMk cId="3882567889" sldId="2147477631"/>
            <ac:spMk id="29" creationId="{0498184D-D0EC-2463-5CB0-5F8E8C466761}"/>
          </ac:spMkLst>
        </pc:spChg>
        <pc:picChg chg="add mod">
          <ac:chgData name="CAMMARANO, Jordan" userId="d43ff7a0-e9b8-4279-b4ab-49f24d1023b8" providerId="ADAL" clId="{5441B668-0D99-4CB3-A9F3-DAB295CC1BC6}" dt="2025-05-25T22:39:30.157" v="3189" actId="1076"/>
          <ac:picMkLst>
            <pc:docMk/>
            <pc:sldMk cId="3882567889" sldId="2147477631"/>
            <ac:picMk id="16" creationId="{4F046FA6-72B3-3DD4-0839-4F8A636B6140}"/>
          </ac:picMkLst>
        </pc:picChg>
        <pc:picChg chg="add mod">
          <ac:chgData name="CAMMARANO, Jordan" userId="d43ff7a0-e9b8-4279-b4ab-49f24d1023b8" providerId="ADAL" clId="{5441B668-0D99-4CB3-A9F3-DAB295CC1BC6}" dt="2025-05-25T22:39:30.157" v="3189" actId="1076"/>
          <ac:picMkLst>
            <pc:docMk/>
            <pc:sldMk cId="3882567889" sldId="2147477631"/>
            <ac:picMk id="17" creationId="{767F7789-FCAE-8A9E-D952-BD74E7D88CC8}"/>
          </ac:picMkLst>
        </pc:picChg>
      </pc:sldChg>
      <pc:sldChg chg="addSp delSp modSp add mod">
        <pc:chgData name="CAMMARANO, Jordan" userId="d43ff7a0-e9b8-4279-b4ab-49f24d1023b8" providerId="ADAL" clId="{5441B668-0D99-4CB3-A9F3-DAB295CC1BC6}" dt="2025-05-25T23:00:24.788" v="3881" actId="14"/>
        <pc:sldMkLst>
          <pc:docMk/>
          <pc:sldMk cId="3880660445" sldId="2147477632"/>
        </pc:sldMkLst>
        <pc:spChg chg="mod">
          <ac:chgData name="CAMMARANO, Jordan" userId="d43ff7a0-e9b8-4279-b4ab-49f24d1023b8" providerId="ADAL" clId="{5441B668-0D99-4CB3-A9F3-DAB295CC1BC6}" dt="2025-05-25T22:58:24.542" v="3876" actId="14100"/>
          <ac:spMkLst>
            <pc:docMk/>
            <pc:sldMk cId="3880660445" sldId="2147477632"/>
            <ac:spMk id="3" creationId="{1623E49F-78F0-66E8-B406-B2FE39133E0F}"/>
          </ac:spMkLst>
        </pc:spChg>
        <pc:spChg chg="mod">
          <ac:chgData name="CAMMARANO, Jordan" userId="d43ff7a0-e9b8-4279-b4ab-49f24d1023b8" providerId="ADAL" clId="{5441B668-0D99-4CB3-A9F3-DAB295CC1BC6}" dt="2025-05-25T22:56:45.917" v="3762" actId="14100"/>
          <ac:spMkLst>
            <pc:docMk/>
            <pc:sldMk cId="3880660445" sldId="2147477632"/>
            <ac:spMk id="7" creationId="{670E00C3-A0AD-9C65-85BB-88CC8E3B54CC}"/>
          </ac:spMkLst>
        </pc:spChg>
        <pc:spChg chg="mod">
          <ac:chgData name="CAMMARANO, Jordan" userId="d43ff7a0-e9b8-4279-b4ab-49f24d1023b8" providerId="ADAL" clId="{5441B668-0D99-4CB3-A9F3-DAB295CC1BC6}" dt="2025-05-25T23:00:24.788" v="3881" actId="14"/>
          <ac:spMkLst>
            <pc:docMk/>
            <pc:sldMk cId="3880660445" sldId="2147477632"/>
            <ac:spMk id="9" creationId="{15BA6B1B-5990-9D28-2065-506C127B0A49}"/>
          </ac:spMkLst>
        </pc:spChg>
        <pc:spChg chg="mod">
          <ac:chgData name="CAMMARANO, Jordan" userId="d43ff7a0-e9b8-4279-b4ab-49f24d1023b8" providerId="ADAL" clId="{5441B668-0D99-4CB3-A9F3-DAB295CC1BC6}" dt="2025-05-25T22:56:53.199" v="3763" actId="1076"/>
          <ac:spMkLst>
            <pc:docMk/>
            <pc:sldMk cId="3880660445" sldId="2147477632"/>
            <ac:spMk id="10" creationId="{B23AB012-3A67-62F2-8543-AAD40975D3B2}"/>
          </ac:spMkLst>
        </pc:spChg>
        <pc:spChg chg="mod">
          <ac:chgData name="CAMMARANO, Jordan" userId="d43ff7a0-e9b8-4279-b4ab-49f24d1023b8" providerId="ADAL" clId="{5441B668-0D99-4CB3-A9F3-DAB295CC1BC6}" dt="2025-05-25T22:56:53.199" v="3763" actId="1076"/>
          <ac:spMkLst>
            <pc:docMk/>
            <pc:sldMk cId="3880660445" sldId="2147477632"/>
            <ac:spMk id="11" creationId="{0B4F5761-AC1E-8B3D-60B4-E1992F67D025}"/>
          </ac:spMkLst>
        </pc:spChg>
        <pc:spChg chg="mod">
          <ac:chgData name="CAMMARANO, Jordan" userId="d43ff7a0-e9b8-4279-b4ab-49f24d1023b8" providerId="ADAL" clId="{5441B668-0D99-4CB3-A9F3-DAB295CC1BC6}" dt="2025-05-25T22:57:31.875" v="3799" actId="255"/>
          <ac:spMkLst>
            <pc:docMk/>
            <pc:sldMk cId="3880660445" sldId="2147477632"/>
            <ac:spMk id="19" creationId="{4A6CBE81-0565-8975-4E99-BB574919555C}"/>
          </ac:spMkLst>
        </pc:spChg>
        <pc:spChg chg="mod">
          <ac:chgData name="CAMMARANO, Jordan" userId="d43ff7a0-e9b8-4279-b4ab-49f24d1023b8" providerId="ADAL" clId="{5441B668-0D99-4CB3-A9F3-DAB295CC1BC6}" dt="2025-05-25T22:46:06.926" v="3200" actId="20577"/>
          <ac:spMkLst>
            <pc:docMk/>
            <pc:sldMk cId="3880660445" sldId="2147477632"/>
            <ac:spMk id="29" creationId="{29197CA7-E5DE-7F3F-5543-956649E52E9B}"/>
          </ac:spMkLst>
        </pc:spChg>
        <pc:grpChg chg="add mod">
          <ac:chgData name="CAMMARANO, Jordan" userId="d43ff7a0-e9b8-4279-b4ab-49f24d1023b8" providerId="ADAL" clId="{5441B668-0D99-4CB3-A9F3-DAB295CC1BC6}" dt="2025-05-25T22:58:33.263" v="3879" actId="1076"/>
          <ac:grpSpMkLst>
            <pc:docMk/>
            <pc:sldMk cId="3880660445" sldId="2147477632"/>
            <ac:grpSpMk id="8" creationId="{5F4708BD-B65A-A79D-D55A-2BCEE408C23F}"/>
          </ac:grpSpMkLst>
        </pc:grpChg>
        <pc:picChg chg="add mod">
          <ac:chgData name="CAMMARANO, Jordan" userId="d43ff7a0-e9b8-4279-b4ab-49f24d1023b8" providerId="ADAL" clId="{5441B668-0D99-4CB3-A9F3-DAB295CC1BC6}" dt="2025-05-25T22:56:33.409" v="3758" actId="1076"/>
          <ac:picMkLst>
            <pc:docMk/>
            <pc:sldMk cId="3880660445" sldId="2147477632"/>
            <ac:picMk id="4" creationId="{46E2237A-C40D-6A14-E248-D9293F5D4045}"/>
          </ac:picMkLst>
        </pc:picChg>
        <pc:picChg chg="add mod">
          <ac:chgData name="CAMMARANO, Jordan" userId="d43ff7a0-e9b8-4279-b4ab-49f24d1023b8" providerId="ADAL" clId="{5441B668-0D99-4CB3-A9F3-DAB295CC1BC6}" dt="2025-05-25T22:55:54.976" v="3748" actId="164"/>
          <ac:picMkLst>
            <pc:docMk/>
            <pc:sldMk cId="3880660445" sldId="2147477632"/>
            <ac:picMk id="5" creationId="{44ACF7C7-8595-4EDC-45AE-276D6DFFD1DD}"/>
          </ac:picMkLst>
        </pc:picChg>
        <pc:picChg chg="add mod">
          <ac:chgData name="CAMMARANO, Jordan" userId="d43ff7a0-e9b8-4279-b4ab-49f24d1023b8" providerId="ADAL" clId="{5441B668-0D99-4CB3-A9F3-DAB295CC1BC6}" dt="2025-05-25T22:55:54.976" v="3748" actId="164"/>
          <ac:picMkLst>
            <pc:docMk/>
            <pc:sldMk cId="3880660445" sldId="2147477632"/>
            <ac:picMk id="6" creationId="{E5B3BD79-590D-7E09-BC2A-2805FAF18895}"/>
          </ac:picMkLst>
        </pc:picChg>
      </pc:sldChg>
      <pc:sldChg chg="addSp delSp modSp add mod modNotesTx">
        <pc:chgData name="CAMMARANO, Jordan" userId="d43ff7a0-e9b8-4279-b4ab-49f24d1023b8" providerId="ADAL" clId="{5441B668-0D99-4CB3-A9F3-DAB295CC1BC6}" dt="2025-05-26T00:45:36.865" v="4624" actId="20577"/>
        <pc:sldMkLst>
          <pc:docMk/>
          <pc:sldMk cId="1296537991" sldId="2147477633"/>
        </pc:sldMkLst>
        <pc:spChg chg="mod">
          <ac:chgData name="CAMMARANO, Jordan" userId="d43ff7a0-e9b8-4279-b4ab-49f24d1023b8" providerId="ADAL" clId="{5441B668-0D99-4CB3-A9F3-DAB295CC1BC6}" dt="2025-05-26T00:38:43.224" v="4540" actId="1076"/>
          <ac:spMkLst>
            <pc:docMk/>
            <pc:sldMk cId="1296537991" sldId="2147477633"/>
            <ac:spMk id="2" creationId="{007D421B-1864-6671-B5E0-B767AF762C87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6" creationId="{F7F41AB5-09BD-2D6C-B261-4F3E7A81E061}"/>
          </ac:spMkLst>
        </pc:spChg>
        <pc:spChg chg="add del mod">
          <ac:chgData name="CAMMARANO, Jordan" userId="d43ff7a0-e9b8-4279-b4ab-49f24d1023b8" providerId="ADAL" clId="{5441B668-0D99-4CB3-A9F3-DAB295CC1BC6}" dt="2025-05-26T00:44:53.744" v="4577" actId="207"/>
          <ac:spMkLst>
            <pc:docMk/>
            <pc:sldMk cId="1296537991" sldId="2147477633"/>
            <ac:spMk id="7" creationId="{B30B3EE3-0F20-42D0-C366-989E435E911B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8" creationId="{485B3D57-5CB0-E2BC-D649-2A5AEC5FE58A}"/>
          </ac:spMkLst>
        </pc:spChg>
        <pc:spChg chg="del">
          <ac:chgData name="CAMMARANO, Jordan" userId="d43ff7a0-e9b8-4279-b4ab-49f24d1023b8" providerId="ADAL" clId="{5441B668-0D99-4CB3-A9F3-DAB295CC1BC6}" dt="2025-05-26T00:23:06.207" v="3909" actId="478"/>
          <ac:spMkLst>
            <pc:docMk/>
            <pc:sldMk cId="1296537991" sldId="2147477633"/>
            <ac:spMk id="11" creationId="{0CA74748-95DC-541F-282C-A8FE6BF50D83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14" creationId="{251F74E2-A2C9-FFD3-9D76-A41C9D76034D}"/>
          </ac:spMkLst>
        </pc:spChg>
        <pc:spChg chg="mod">
          <ac:chgData name="CAMMARANO, Jordan" userId="d43ff7a0-e9b8-4279-b4ab-49f24d1023b8" providerId="ADAL" clId="{5441B668-0D99-4CB3-A9F3-DAB295CC1BC6}" dt="2025-05-26T00:43:27.842" v="4556" actId="207"/>
          <ac:spMkLst>
            <pc:docMk/>
            <pc:sldMk cId="1296537991" sldId="2147477633"/>
            <ac:spMk id="19" creationId="{2F68E084-C83A-A621-C61E-4FAC3D0BA238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20" creationId="{645318E6-2A03-D2E9-0EDB-6E92759B1E9C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21" creationId="{4EAFB56B-8E43-0406-CEB4-3E31DDF7A100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23" creationId="{4789BC3B-1887-4C5D-30D3-656666F008C7}"/>
          </ac:spMkLst>
        </pc:spChg>
        <pc:spChg chg="del">
          <ac:chgData name="CAMMARANO, Jordan" userId="d43ff7a0-e9b8-4279-b4ab-49f24d1023b8" providerId="ADAL" clId="{5441B668-0D99-4CB3-A9F3-DAB295CC1BC6}" dt="2025-05-26T00:23:01.380" v="3906" actId="478"/>
          <ac:spMkLst>
            <pc:docMk/>
            <pc:sldMk cId="1296537991" sldId="2147477633"/>
            <ac:spMk id="25" creationId="{A757B273-5031-1714-E6FB-AE98182847D1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26" creationId="{1205830A-666B-3233-7585-17FDA2A996CA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27" creationId="{ACEE130E-9DA4-46C0-B07F-D98C019E4968}"/>
          </ac:spMkLst>
        </pc:spChg>
        <pc:spChg chg="del">
          <ac:chgData name="CAMMARANO, Jordan" userId="d43ff7a0-e9b8-4279-b4ab-49f24d1023b8" providerId="ADAL" clId="{5441B668-0D99-4CB3-A9F3-DAB295CC1BC6}" dt="2025-05-26T00:23:02.837" v="3907" actId="478"/>
          <ac:spMkLst>
            <pc:docMk/>
            <pc:sldMk cId="1296537991" sldId="2147477633"/>
            <ac:spMk id="29" creationId="{6A232496-60AA-7CB8-E870-F01A2DE79F6E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30" creationId="{4B1EE450-57F1-4A0B-ECD2-1ECBAED92842}"/>
          </ac:spMkLst>
        </pc:spChg>
        <pc:spChg chg="del">
          <ac:chgData name="CAMMARANO, Jordan" userId="d43ff7a0-e9b8-4279-b4ab-49f24d1023b8" providerId="ADAL" clId="{5441B668-0D99-4CB3-A9F3-DAB295CC1BC6}" dt="2025-05-26T00:22:54.027" v="3905" actId="478"/>
          <ac:spMkLst>
            <pc:docMk/>
            <pc:sldMk cId="1296537991" sldId="2147477633"/>
            <ac:spMk id="31" creationId="{BFA8EA3C-08B5-C616-B8DC-6DA80508E707}"/>
          </ac:spMkLst>
        </pc:spChg>
        <pc:picChg chg="add mod ord">
          <ac:chgData name="CAMMARANO, Jordan" userId="d43ff7a0-e9b8-4279-b4ab-49f24d1023b8" providerId="ADAL" clId="{5441B668-0D99-4CB3-A9F3-DAB295CC1BC6}" dt="2025-05-26T00:39:54.841" v="4555" actId="1076"/>
          <ac:picMkLst>
            <pc:docMk/>
            <pc:sldMk cId="1296537991" sldId="2147477633"/>
            <ac:picMk id="3" creationId="{81F2EF4E-6718-1530-3B45-F3AD20A47A81}"/>
          </ac:picMkLst>
        </pc:picChg>
        <pc:picChg chg="add mod">
          <ac:chgData name="CAMMARANO, Jordan" userId="d43ff7a0-e9b8-4279-b4ab-49f24d1023b8" providerId="ADAL" clId="{5441B668-0D99-4CB3-A9F3-DAB295CC1BC6}" dt="2025-05-26T00:39:46.988" v="4552" actId="14100"/>
          <ac:picMkLst>
            <pc:docMk/>
            <pc:sldMk cId="1296537991" sldId="2147477633"/>
            <ac:picMk id="4" creationId="{92E64436-0981-D3A4-A31D-C5B69EDC6068}"/>
          </ac:picMkLst>
        </pc:picChg>
        <pc:picChg chg="del">
          <ac:chgData name="CAMMARANO, Jordan" userId="d43ff7a0-e9b8-4279-b4ab-49f24d1023b8" providerId="ADAL" clId="{5441B668-0D99-4CB3-A9F3-DAB295CC1BC6}" dt="2025-05-26T00:23:09.699" v="3912" actId="478"/>
          <ac:picMkLst>
            <pc:docMk/>
            <pc:sldMk cId="1296537991" sldId="2147477633"/>
            <ac:picMk id="34" creationId="{87FC3DCE-9D4C-D206-37E6-8E61FBDA24B2}"/>
          </ac:picMkLst>
        </pc:picChg>
      </pc:sldChg>
      <pc:sldChg chg="addSp delSp modSp add mod modNotesTx">
        <pc:chgData name="CAMMARANO, Jordan" userId="d43ff7a0-e9b8-4279-b4ab-49f24d1023b8" providerId="ADAL" clId="{5441B668-0D99-4CB3-A9F3-DAB295CC1BC6}" dt="2025-05-26T00:53:43.882" v="4738" actId="1076"/>
        <pc:sldMkLst>
          <pc:docMk/>
          <pc:sldMk cId="2837009947" sldId="2147477634"/>
        </pc:sldMkLst>
        <pc:spChg chg="mod">
          <ac:chgData name="CAMMARANO, Jordan" userId="d43ff7a0-e9b8-4279-b4ab-49f24d1023b8" providerId="ADAL" clId="{5441B668-0D99-4CB3-A9F3-DAB295CC1BC6}" dt="2025-05-26T00:44:22.565" v="4574" actId="20577"/>
          <ac:spMkLst>
            <pc:docMk/>
            <pc:sldMk cId="2837009947" sldId="2147477634"/>
            <ac:spMk id="2" creationId="{CC61856F-A081-9FF5-894D-9B25850BE667}"/>
          </ac:spMkLst>
        </pc:spChg>
        <pc:spChg chg="add mod">
          <ac:chgData name="CAMMARANO, Jordan" userId="d43ff7a0-e9b8-4279-b4ab-49f24d1023b8" providerId="ADAL" clId="{5441B668-0D99-4CB3-A9F3-DAB295CC1BC6}" dt="2025-05-26T00:53:43.882" v="4738" actId="1076"/>
          <ac:spMkLst>
            <pc:docMk/>
            <pc:sldMk cId="2837009947" sldId="2147477634"/>
            <ac:spMk id="6" creationId="{1D36CC0F-9BE8-1132-A9B7-40B611E95EA0}"/>
          </ac:spMkLst>
        </pc:spChg>
        <pc:spChg chg="mod">
          <ac:chgData name="CAMMARANO, Jordan" userId="d43ff7a0-e9b8-4279-b4ab-49f24d1023b8" providerId="ADAL" clId="{5441B668-0D99-4CB3-A9F3-DAB295CC1BC6}" dt="2025-05-26T00:53:11.670" v="4721" actId="14100"/>
          <ac:spMkLst>
            <pc:docMk/>
            <pc:sldMk cId="2837009947" sldId="2147477634"/>
            <ac:spMk id="7" creationId="{C65657CE-0557-E5AD-686B-2CE74F7C3706}"/>
          </ac:spMkLst>
        </pc:spChg>
        <pc:spChg chg="mod">
          <ac:chgData name="CAMMARANO, Jordan" userId="d43ff7a0-e9b8-4279-b4ab-49f24d1023b8" providerId="ADAL" clId="{5441B668-0D99-4CB3-A9F3-DAB295CC1BC6}" dt="2025-05-26T00:53:06.787" v="4720" actId="20577"/>
          <ac:spMkLst>
            <pc:docMk/>
            <pc:sldMk cId="2837009947" sldId="2147477634"/>
            <ac:spMk id="19" creationId="{0D022B0A-EFDD-780A-59E6-9BE5C27553CE}"/>
          </ac:spMkLst>
        </pc:spChg>
        <pc:picChg chg="del">
          <ac:chgData name="CAMMARANO, Jordan" userId="d43ff7a0-e9b8-4279-b4ab-49f24d1023b8" providerId="ADAL" clId="{5441B668-0D99-4CB3-A9F3-DAB295CC1BC6}" dt="2025-05-26T00:44:24.671" v="4575" actId="478"/>
          <ac:picMkLst>
            <pc:docMk/>
            <pc:sldMk cId="2837009947" sldId="2147477634"/>
            <ac:picMk id="3" creationId="{21E7C96B-3B7A-8DF6-B7A7-69FE566BB20D}"/>
          </ac:picMkLst>
        </pc:picChg>
        <pc:picChg chg="del">
          <ac:chgData name="CAMMARANO, Jordan" userId="d43ff7a0-e9b8-4279-b4ab-49f24d1023b8" providerId="ADAL" clId="{5441B668-0D99-4CB3-A9F3-DAB295CC1BC6}" dt="2025-05-26T00:44:25.797" v="4576" actId="478"/>
          <ac:picMkLst>
            <pc:docMk/>
            <pc:sldMk cId="2837009947" sldId="2147477634"/>
            <ac:picMk id="4" creationId="{070791CD-6E47-2FD5-A0B8-E783BEC4C9BE}"/>
          </ac:picMkLst>
        </pc:picChg>
        <pc:picChg chg="add del mod modCrop">
          <ac:chgData name="CAMMARANO, Jordan" userId="d43ff7a0-e9b8-4279-b4ab-49f24d1023b8" providerId="ADAL" clId="{5441B668-0D99-4CB3-A9F3-DAB295CC1BC6}" dt="2025-05-26T00:51:38.702" v="4697" actId="478"/>
          <ac:picMkLst>
            <pc:docMk/>
            <pc:sldMk cId="2837009947" sldId="2147477634"/>
            <ac:picMk id="5" creationId="{7A2185DE-CCF0-FBE3-2B82-D7A4ABB34170}"/>
          </ac:picMkLst>
        </pc:picChg>
        <pc:picChg chg="add mod modCrop">
          <ac:chgData name="CAMMARANO, Jordan" userId="d43ff7a0-e9b8-4279-b4ab-49f24d1023b8" providerId="ADAL" clId="{5441B668-0D99-4CB3-A9F3-DAB295CC1BC6}" dt="2025-05-26T00:53:18.558" v="4723" actId="1076"/>
          <ac:picMkLst>
            <pc:docMk/>
            <pc:sldMk cId="2837009947" sldId="2147477634"/>
            <ac:picMk id="9" creationId="{8E910273-0BAF-4B3B-7174-2CFF8C6E0870}"/>
          </ac:picMkLst>
        </pc:picChg>
      </pc:sldChg>
    </pc:docChg>
  </pc:docChgLst>
  <pc:docChgLst>
    <pc:chgData name="CAMMARANO, Jordan" userId="S::jordan.cammarano@health.gov.au::d43ff7a0-e9b8-4279-b4ab-49f24d1023b8" providerId="AD" clId="Web-{B3AE9420-63BF-A9BF-447E-76B727976D5D}"/>
    <pc:docChg chg="modSld sldOrd">
      <pc:chgData name="CAMMARANO, Jordan" userId="S::jordan.cammarano@health.gov.au::d43ff7a0-e9b8-4279-b4ab-49f24d1023b8" providerId="AD" clId="Web-{B3AE9420-63BF-A9BF-447E-76B727976D5D}" dt="2025-05-27T02:05:55.680" v="48" actId="20577"/>
      <pc:docMkLst>
        <pc:docMk/>
      </pc:docMkLst>
      <pc:sldChg chg="modSp">
        <pc:chgData name="CAMMARANO, Jordan" userId="S::jordan.cammarano@health.gov.au::d43ff7a0-e9b8-4279-b4ab-49f24d1023b8" providerId="AD" clId="Web-{B3AE9420-63BF-A9BF-447E-76B727976D5D}" dt="2025-05-27T02:05:55.680" v="48" actId="20577"/>
        <pc:sldMkLst>
          <pc:docMk/>
          <pc:sldMk cId="2645552567" sldId="7075"/>
        </pc:sldMkLst>
        <pc:spChg chg="mod">
          <ac:chgData name="CAMMARANO, Jordan" userId="S::jordan.cammarano@health.gov.au::d43ff7a0-e9b8-4279-b4ab-49f24d1023b8" providerId="AD" clId="Web-{B3AE9420-63BF-A9BF-447E-76B727976D5D}" dt="2025-05-27T02:05:55.680" v="48" actId="20577"/>
          <ac:spMkLst>
            <pc:docMk/>
            <pc:sldMk cId="2645552567" sldId="7075"/>
            <ac:spMk id="5" creationId="{C08E424E-5635-33C8-2816-AF7098E7B1D7}"/>
          </ac:spMkLst>
        </pc:spChg>
      </pc:sldChg>
      <pc:sldChg chg="mod modShow">
        <pc:chgData name="CAMMARANO, Jordan" userId="S::jordan.cammarano@health.gov.au::d43ff7a0-e9b8-4279-b4ab-49f24d1023b8" providerId="AD" clId="Web-{B3AE9420-63BF-A9BF-447E-76B727976D5D}" dt="2025-05-27T00:57:57.662" v="2"/>
        <pc:sldMkLst>
          <pc:docMk/>
          <pc:sldMk cId="561445501" sldId="7114"/>
        </pc:sldMkLst>
      </pc:sldChg>
      <pc:sldChg chg="mod modShow">
        <pc:chgData name="CAMMARANO, Jordan" userId="S::jordan.cammarano@health.gov.au::d43ff7a0-e9b8-4279-b4ab-49f24d1023b8" providerId="AD" clId="Web-{B3AE9420-63BF-A9BF-447E-76B727976D5D}" dt="2025-05-27T00:58:05.272" v="3"/>
        <pc:sldMkLst>
          <pc:docMk/>
          <pc:sldMk cId="2444472029" sldId="7133"/>
        </pc:sldMkLst>
      </pc:sldChg>
      <pc:sldChg chg="mod modShow">
        <pc:chgData name="CAMMARANO, Jordan" userId="S::jordan.cammarano@health.gov.au::d43ff7a0-e9b8-4279-b4ab-49f24d1023b8" providerId="AD" clId="Web-{B3AE9420-63BF-A9BF-447E-76B727976D5D}" dt="2025-05-27T00:58:06.475" v="4"/>
        <pc:sldMkLst>
          <pc:docMk/>
          <pc:sldMk cId="812628520" sldId="2147477621"/>
        </pc:sldMkLst>
      </pc:sldChg>
      <pc:sldChg chg="ord">
        <pc:chgData name="CAMMARANO, Jordan" userId="S::jordan.cammarano@health.gov.au::d43ff7a0-e9b8-4279-b4ab-49f24d1023b8" providerId="AD" clId="Web-{B3AE9420-63BF-A9BF-447E-76B727976D5D}" dt="2025-05-27T00:45:18.705" v="1"/>
        <pc:sldMkLst>
          <pc:docMk/>
          <pc:sldMk cId="1533678437" sldId="2147477627"/>
        </pc:sldMkLst>
      </pc:sldChg>
      <pc:sldChg chg="modSp">
        <pc:chgData name="CAMMARANO, Jordan" userId="S::jordan.cammarano@health.gov.au::d43ff7a0-e9b8-4279-b4ab-49f24d1023b8" providerId="AD" clId="Web-{B3AE9420-63BF-A9BF-447E-76B727976D5D}" dt="2025-05-27T01:01:09.667" v="17" actId="20577"/>
        <pc:sldMkLst>
          <pc:docMk/>
          <pc:sldMk cId="2837009947" sldId="2147477634"/>
        </pc:sldMkLst>
        <pc:spChg chg="mod">
          <ac:chgData name="CAMMARANO, Jordan" userId="S::jordan.cammarano@health.gov.au::d43ff7a0-e9b8-4279-b4ab-49f24d1023b8" providerId="AD" clId="Web-{B3AE9420-63BF-A9BF-447E-76B727976D5D}" dt="2025-05-27T01:01:09.667" v="17" actId="20577"/>
          <ac:spMkLst>
            <pc:docMk/>
            <pc:sldMk cId="2837009947" sldId="2147477634"/>
            <ac:spMk id="19" creationId="{0D022B0A-EFDD-780A-59E6-9BE5C27553CE}"/>
          </ac:spMkLst>
        </pc:spChg>
      </pc:sldChg>
    </pc:docChg>
  </pc:docChgLst>
  <pc:docChgLst>
    <pc:chgData name="CAMMARANO, Jordan" userId="S::jordan.cammarano@health.gov.au::d43ff7a0-e9b8-4279-b4ab-49f24d1023b8" providerId="AD" clId="Web-{DF06F9FD-7735-0557-3CEF-BBFD24EB27B2}"/>
    <pc:docChg chg="modSld">
      <pc:chgData name="CAMMARANO, Jordan" userId="S::jordan.cammarano@health.gov.au::d43ff7a0-e9b8-4279-b4ab-49f24d1023b8" providerId="AD" clId="Web-{DF06F9FD-7735-0557-3CEF-BBFD24EB27B2}" dt="2025-05-26T04:18:48.704" v="1" actId="20577"/>
      <pc:docMkLst>
        <pc:docMk/>
      </pc:docMkLst>
      <pc:sldChg chg="modSp">
        <pc:chgData name="CAMMARANO, Jordan" userId="S::jordan.cammarano@health.gov.au::d43ff7a0-e9b8-4279-b4ab-49f24d1023b8" providerId="AD" clId="Web-{DF06F9FD-7735-0557-3CEF-BBFD24EB27B2}" dt="2025-05-26T04:18:48.704" v="1" actId="20577"/>
        <pc:sldMkLst>
          <pc:docMk/>
          <pc:sldMk cId="2837009947" sldId="2147477634"/>
        </pc:sldMkLst>
        <pc:spChg chg="mod">
          <ac:chgData name="CAMMARANO, Jordan" userId="S::jordan.cammarano@health.gov.au::d43ff7a0-e9b8-4279-b4ab-49f24d1023b8" providerId="AD" clId="Web-{DF06F9FD-7735-0557-3CEF-BBFD24EB27B2}" dt="2025-05-26T04:18:48.704" v="1" actId="20577"/>
          <ac:spMkLst>
            <pc:docMk/>
            <pc:sldMk cId="2837009947" sldId="2147477634"/>
            <ac:spMk id="19" creationId="{0D022B0A-EFDD-780A-59E6-9BE5C27553CE}"/>
          </ac:spMkLst>
        </pc:spChg>
      </pc:sldChg>
    </pc:docChg>
  </pc:docChgLst>
  <pc:docChgLst>
    <pc:chgData name="CAMMARANO, Jordan" userId="S::jordan.cammarano@health.gov.au::d43ff7a0-e9b8-4279-b4ab-49f24d1023b8" providerId="AD" clId="Web-{A80ED402-25B1-173A-8375-0A52A250B429}"/>
    <pc:docChg chg="delSld modSld addSection modSection">
      <pc:chgData name="CAMMARANO, Jordan" userId="S::jordan.cammarano@health.gov.au::d43ff7a0-e9b8-4279-b4ab-49f24d1023b8" providerId="AD" clId="Web-{A80ED402-25B1-173A-8375-0A52A250B429}" dt="2025-05-21T02:34:48.315" v="4"/>
      <pc:docMkLst>
        <pc:docMk/>
      </pc:docMkLst>
      <pc:sldChg chg="del mod modShow">
        <pc:chgData name="CAMMARANO, Jordan" userId="S::jordan.cammarano@health.gov.au::d43ff7a0-e9b8-4279-b4ab-49f24d1023b8" providerId="AD" clId="Web-{A80ED402-25B1-173A-8375-0A52A250B429}" dt="2025-05-21T00:25:05.750" v="2"/>
        <pc:sldMkLst>
          <pc:docMk/>
          <pc:sldMk cId="1815172788" sldId="7123"/>
        </pc:sldMkLst>
      </pc:sldChg>
      <pc:sldChg chg="modSp">
        <pc:chgData name="CAMMARANO, Jordan" userId="S::jordan.cammarano@health.gov.au::d43ff7a0-e9b8-4279-b4ab-49f24d1023b8" providerId="AD" clId="Web-{A80ED402-25B1-173A-8375-0A52A250B429}" dt="2025-05-21T00:23:44.544" v="0" actId="1076"/>
        <pc:sldMkLst>
          <pc:docMk/>
          <pc:sldMk cId="2257955519" sldId="7129"/>
        </pc:sldMkLst>
        <pc:spChg chg="mod">
          <ac:chgData name="CAMMARANO, Jordan" userId="S::jordan.cammarano@health.gov.au::d43ff7a0-e9b8-4279-b4ab-49f24d1023b8" providerId="AD" clId="Web-{A80ED402-25B1-173A-8375-0A52A250B429}" dt="2025-05-21T00:23:44.544" v="0" actId="1076"/>
          <ac:spMkLst>
            <pc:docMk/>
            <pc:sldMk cId="2257955519" sldId="7129"/>
            <ac:spMk id="16" creationId="{256B840B-E671-9139-0410-2225F1C522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EAF7B-63A1-4F18-9D4C-069CFCA51689}" type="datetimeFigureOut">
              <a:rPr lang="en-AU" smtClean="0"/>
              <a:t>28/05/2025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317E7-51BD-4695-999E-864A6F63B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68D6-EC77-3D41-A405-03FF00494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CE6A3-18DB-CBAF-103D-9A29A376F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41B22-05C2-D809-F8F8-C7AACC380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92173-EB9E-6307-A21C-003E9A2BA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0DBA-1CEF-21F3-3F53-6B185F2DC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DB068-FBBA-4286-9BD8-2021E7069C7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15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>
              <a:latin typeface="Ralewa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235-3515-544C-8E1C-26E5943F4F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484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317E7-51BD-4695-999E-864A6F63BDA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74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spcAft>
                <a:spcPts val="650"/>
              </a:spcAft>
              <a:buFont typeface="Arial" panose="020B0604020202020204" pitchFamily="34" charset="0"/>
              <a:buNone/>
              <a:tabLst>
                <a:tab pos="495239" algn="l"/>
              </a:tabLst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68D6-EC77-3D41-A405-03FF00494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4684-254E-9B52-BDAF-4D5F9E13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89DB4-7E33-5D59-390A-013203F3A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D8E94-4074-C4D0-61E6-9049F04E2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6A52-0EE8-DE59-9A50-7ABD8F720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68D6-EC77-3D41-A405-03FF00494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317E7-51BD-4695-999E-864A6F63BDA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39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317E7-51BD-4695-999E-864A6F63BDA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03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317E7-51BD-4695-999E-864A6F63BDA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93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DB068-FBBA-4286-9BD8-2021E7069C7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C8CA-AD69-EC86-1550-44180A5C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1EB191-82F6-24B1-1265-BAE9A9A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DC4E1-F3FA-6A31-CF25-2CA28EC64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ECCF4-6230-1554-55D5-4F7AD8E39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68D6-EC77-3D41-A405-03FF004940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88326-90C4-6753-ABCF-DEB223C6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E75C9-80E7-0046-58DC-4993CB8DC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B81C6-65F6-227B-6FB9-E314BCD84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30EC-7265-E95B-C7D7-1D8C78B5F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068D6-EC77-3D41-A405-03FF004940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9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58416" y="571068"/>
            <a:ext cx="270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8416" y="728651"/>
            <a:ext cx="7829550" cy="4025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50" b="1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58416" y="1491854"/>
            <a:ext cx="7829551" cy="2525315"/>
          </a:xfrm>
        </p:spPr>
        <p:txBody>
          <a:bodyPr/>
          <a:lstStyle>
            <a:lvl1pPr>
              <a:lnSpc>
                <a:spcPct val="110000"/>
              </a:lnSpc>
              <a:defRPr sz="1800"/>
            </a:lvl1pPr>
            <a:lvl2pPr marL="216000" indent="-21600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defRPr sz="1800"/>
            </a:lvl2pPr>
            <a:lvl3pPr marL="476250" indent="-233363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tabLst/>
              <a:defRPr sz="1800"/>
            </a:lvl3pPr>
            <a:lvl4pPr marL="708422" indent="-232172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tabLst/>
              <a:defRPr sz="1800"/>
            </a:lvl4pPr>
            <a:lvl5pPr marL="904875" indent="-196454">
              <a:lnSpc>
                <a:spcPct val="110000"/>
              </a:lnSpc>
              <a:spcBef>
                <a:spcPts val="75"/>
              </a:spcBef>
              <a:spcAft>
                <a:spcPts val="75"/>
              </a:spcAft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6035" y="280190"/>
            <a:ext cx="7831931" cy="1880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cap="none" spc="75" baseline="0">
                <a:latin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&lt;Document name&gt;  |  &lt;Date&gt;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564060" y="4540623"/>
            <a:ext cx="324002" cy="309282"/>
          </a:xfrm>
        </p:spPr>
        <p:txBody>
          <a:bodyPr anchor="ctr" anchorCtr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1" baseline="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PAGE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C81C-A0C8-A94B-B83E-ADF6A03BA656}" type="slidenum">
              <a:rPr lang="en-US" smtClean="0"/>
              <a:t>‹#›</a:t>
            </a:fld>
            <a:endParaRPr lang="en-US"/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OF X</a:t>
            </a:r>
          </a:p>
        </p:txBody>
      </p:sp>
    </p:spTree>
    <p:extLst>
      <p:ext uri="{BB962C8B-B14F-4D97-AF65-F5344CB8AC3E}">
        <p14:creationId xmlns:p14="http://schemas.microsoft.com/office/powerpoint/2010/main" val="409567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843B88D-9152-4D5B-8AA3-86A22FB9F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010918"/>
            <a:ext cx="914400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93E5C-412F-497B-91EB-76E29BF7F120}"/>
              </a:ext>
            </a:extLst>
          </p:cNvPr>
          <p:cNvSpPr txBox="1"/>
          <p:nvPr userDrawn="1"/>
        </p:nvSpPr>
        <p:spPr>
          <a:xfrm>
            <a:off x="352425" y="4896554"/>
            <a:ext cx="54486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spc="113">
                <a:solidFill>
                  <a:schemeClr val="bg1"/>
                </a:solidFill>
                <a:latin typeface="+mj-lt"/>
                <a:cs typeface="Telstra Akkurat" panose="020B0504020101020102" pitchFamily="34" charset="0"/>
              </a:rPr>
              <a:t>A c</a:t>
            </a:r>
            <a:r>
              <a:rPr lang="en-US" sz="1050" b="0" i="0" spc="113">
                <a:solidFill>
                  <a:schemeClr val="bg1"/>
                </a:solidFill>
                <a:effectLst/>
                <a:latin typeface="+mj-lt"/>
                <a:cs typeface="Telstra Akkurat" panose="020B0504020101020102" pitchFamily="34" charset="0"/>
              </a:rPr>
              <a:t>onnected and improved digital health experience for all.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52429-D77A-49A2-9DF4-23213316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Briefing : IBM DToS 8 July 2021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29EA9-D6C2-429F-8276-2725C7C2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F52F7EB1-5C13-42E3-A830-3DDEA4CA647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F0AD21-ADB5-4B68-83F5-28DA5B288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320" y="361950"/>
            <a:ext cx="6629175" cy="544765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0"/>
              </a:spcBef>
              <a:defRPr sz="15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Slide title level 1</a:t>
            </a:r>
          </a:p>
          <a:p>
            <a:pPr lvl="1"/>
            <a:r>
              <a:rPr lang="en-US"/>
              <a:t>Slide subtitle level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8E06A-3142-4A6C-82A9-25DE7E51D4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9319" y="1371600"/>
            <a:ext cx="8422256" cy="3090863"/>
          </a:xfrm>
          <a:noFill/>
        </p:spPr>
        <p:txBody>
          <a:bodyPr/>
          <a:lstStyle>
            <a:lvl1pPr>
              <a:defRPr/>
            </a:lvl1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Subheading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A78687F-EECA-4A9A-AB24-439711E69A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94551" y="349123"/>
            <a:ext cx="989881" cy="423900"/>
            <a:chOff x="2571" y="1616"/>
            <a:chExt cx="2536" cy="108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4BC22C6-5015-4CD4-9632-14000A0E7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1" y="1888"/>
              <a:ext cx="893" cy="814"/>
            </a:xfrm>
            <a:custGeom>
              <a:avLst/>
              <a:gdLst>
                <a:gd name="T0" fmla="*/ 174 w 376"/>
                <a:gd name="T1" fmla="*/ 26 h 341"/>
                <a:gd name="T2" fmla="*/ 77 w 376"/>
                <a:gd name="T3" fmla="*/ 0 h 341"/>
                <a:gd name="T4" fmla="*/ 15 w 376"/>
                <a:gd name="T5" fmla="*/ 24 h 341"/>
                <a:gd name="T6" fmla="*/ 0 w 376"/>
                <a:gd name="T7" fmla="*/ 69 h 341"/>
                <a:gd name="T8" fmla="*/ 114 w 376"/>
                <a:gd name="T9" fmla="*/ 258 h 341"/>
                <a:gd name="T10" fmla="*/ 301 w 376"/>
                <a:gd name="T11" fmla="*/ 341 h 341"/>
                <a:gd name="T12" fmla="*/ 361 w 376"/>
                <a:gd name="T13" fmla="*/ 318 h 341"/>
                <a:gd name="T14" fmla="*/ 376 w 376"/>
                <a:gd name="T15" fmla="*/ 272 h 341"/>
                <a:gd name="T16" fmla="*/ 265 w 376"/>
                <a:gd name="T17" fmla="*/ 88 h 341"/>
                <a:gd name="T18" fmla="*/ 174 w 376"/>
                <a:gd name="T19" fmla="*/ 2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41">
                  <a:moveTo>
                    <a:pt x="174" y="26"/>
                  </a:moveTo>
                  <a:cubicBezTo>
                    <a:pt x="140" y="10"/>
                    <a:pt x="105" y="0"/>
                    <a:pt x="77" y="0"/>
                  </a:cubicBezTo>
                  <a:cubicBezTo>
                    <a:pt x="51" y="0"/>
                    <a:pt x="30" y="7"/>
                    <a:pt x="15" y="24"/>
                  </a:cubicBezTo>
                  <a:cubicBezTo>
                    <a:pt x="5" y="36"/>
                    <a:pt x="0" y="51"/>
                    <a:pt x="0" y="69"/>
                  </a:cubicBezTo>
                  <a:cubicBezTo>
                    <a:pt x="0" y="123"/>
                    <a:pt x="42" y="197"/>
                    <a:pt x="114" y="258"/>
                  </a:cubicBezTo>
                  <a:cubicBezTo>
                    <a:pt x="179" y="311"/>
                    <a:pt x="249" y="341"/>
                    <a:pt x="301" y="341"/>
                  </a:cubicBezTo>
                  <a:cubicBezTo>
                    <a:pt x="327" y="341"/>
                    <a:pt x="347" y="333"/>
                    <a:pt x="361" y="318"/>
                  </a:cubicBezTo>
                  <a:cubicBezTo>
                    <a:pt x="372" y="306"/>
                    <a:pt x="376" y="290"/>
                    <a:pt x="376" y="272"/>
                  </a:cubicBezTo>
                  <a:cubicBezTo>
                    <a:pt x="376" y="220"/>
                    <a:pt x="333" y="147"/>
                    <a:pt x="265" y="88"/>
                  </a:cubicBezTo>
                  <a:cubicBezTo>
                    <a:pt x="265" y="88"/>
                    <a:pt x="227" y="126"/>
                    <a:pt x="174" y="26"/>
                  </a:cubicBezTo>
                  <a:close/>
                </a:path>
              </a:pathLst>
            </a:custGeom>
            <a:solidFill>
              <a:srgbClr val="009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0CC73DC-6E6B-4F58-8E53-B83D1243B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6" y="1623"/>
              <a:ext cx="746" cy="776"/>
            </a:xfrm>
            <a:custGeom>
              <a:avLst/>
              <a:gdLst>
                <a:gd name="T0" fmla="*/ 38 w 314"/>
                <a:gd name="T1" fmla="*/ 0 h 325"/>
                <a:gd name="T2" fmla="*/ 11 w 314"/>
                <a:gd name="T3" fmla="*/ 22 h 325"/>
                <a:gd name="T4" fmla="*/ 0 w 314"/>
                <a:gd name="T5" fmla="*/ 84 h 325"/>
                <a:gd name="T6" fmla="*/ 102 w 314"/>
                <a:gd name="T7" fmla="*/ 84 h 325"/>
                <a:gd name="T8" fmla="*/ 58 w 314"/>
                <a:gd name="T9" fmla="*/ 325 h 325"/>
                <a:gd name="T10" fmla="*/ 139 w 314"/>
                <a:gd name="T11" fmla="*/ 325 h 325"/>
                <a:gd name="T12" fmla="*/ 166 w 314"/>
                <a:gd name="T13" fmla="*/ 302 h 325"/>
                <a:gd name="T14" fmla="*/ 203 w 314"/>
                <a:gd name="T15" fmla="*/ 84 h 325"/>
                <a:gd name="T16" fmla="*/ 276 w 314"/>
                <a:gd name="T17" fmla="*/ 84 h 325"/>
                <a:gd name="T18" fmla="*/ 302 w 314"/>
                <a:gd name="T19" fmla="*/ 62 h 325"/>
                <a:gd name="T20" fmla="*/ 314 w 314"/>
                <a:gd name="T21" fmla="*/ 0 h 325"/>
                <a:gd name="T22" fmla="*/ 38 w 314"/>
                <a:gd name="T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25">
                  <a:moveTo>
                    <a:pt x="38" y="0"/>
                  </a:moveTo>
                  <a:cubicBezTo>
                    <a:pt x="25" y="0"/>
                    <a:pt x="14" y="8"/>
                    <a:pt x="11" y="2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58" y="325"/>
                    <a:pt x="58" y="325"/>
                    <a:pt x="58" y="325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50" y="325"/>
                    <a:pt x="162" y="320"/>
                    <a:pt x="166" y="302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76" y="84"/>
                    <a:pt x="276" y="84"/>
                    <a:pt x="276" y="84"/>
                  </a:cubicBezTo>
                  <a:cubicBezTo>
                    <a:pt x="289" y="84"/>
                    <a:pt x="300" y="75"/>
                    <a:pt x="302" y="6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9D18F79-AE4B-4E5C-95CC-EB7766810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1" y="1623"/>
              <a:ext cx="240" cy="327"/>
            </a:xfrm>
            <a:custGeom>
              <a:avLst/>
              <a:gdLst>
                <a:gd name="T0" fmla="*/ 200 w 240"/>
                <a:gd name="T1" fmla="*/ 327 h 327"/>
                <a:gd name="T2" fmla="*/ 200 w 240"/>
                <a:gd name="T3" fmla="*/ 177 h 327"/>
                <a:gd name="T4" fmla="*/ 43 w 240"/>
                <a:gd name="T5" fmla="*/ 177 h 327"/>
                <a:gd name="T6" fmla="*/ 43 w 240"/>
                <a:gd name="T7" fmla="*/ 327 h 327"/>
                <a:gd name="T8" fmla="*/ 0 w 240"/>
                <a:gd name="T9" fmla="*/ 327 h 327"/>
                <a:gd name="T10" fmla="*/ 0 w 240"/>
                <a:gd name="T11" fmla="*/ 0 h 327"/>
                <a:gd name="T12" fmla="*/ 43 w 240"/>
                <a:gd name="T13" fmla="*/ 0 h 327"/>
                <a:gd name="T14" fmla="*/ 43 w 240"/>
                <a:gd name="T15" fmla="*/ 136 h 327"/>
                <a:gd name="T16" fmla="*/ 200 w 240"/>
                <a:gd name="T17" fmla="*/ 136 h 327"/>
                <a:gd name="T18" fmla="*/ 200 w 240"/>
                <a:gd name="T19" fmla="*/ 0 h 327"/>
                <a:gd name="T20" fmla="*/ 240 w 240"/>
                <a:gd name="T21" fmla="*/ 0 h 327"/>
                <a:gd name="T22" fmla="*/ 240 w 240"/>
                <a:gd name="T23" fmla="*/ 327 h 327"/>
                <a:gd name="T24" fmla="*/ 200 w 240"/>
                <a:gd name="T2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327">
                  <a:moveTo>
                    <a:pt x="200" y="327"/>
                  </a:moveTo>
                  <a:lnTo>
                    <a:pt x="200" y="177"/>
                  </a:lnTo>
                  <a:lnTo>
                    <a:pt x="43" y="177"/>
                  </a:lnTo>
                  <a:lnTo>
                    <a:pt x="43" y="327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6"/>
                  </a:lnTo>
                  <a:lnTo>
                    <a:pt x="200" y="136"/>
                  </a:lnTo>
                  <a:lnTo>
                    <a:pt x="200" y="0"/>
                  </a:lnTo>
                  <a:lnTo>
                    <a:pt x="240" y="0"/>
                  </a:lnTo>
                  <a:lnTo>
                    <a:pt x="240" y="327"/>
                  </a:lnTo>
                  <a:lnTo>
                    <a:pt x="200" y="327"/>
                  </a:ln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089FA2F-1D1A-4971-B463-53612D484B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97" y="1709"/>
              <a:ext cx="206" cy="248"/>
            </a:xfrm>
            <a:custGeom>
              <a:avLst/>
              <a:gdLst>
                <a:gd name="T0" fmla="*/ 86 w 87"/>
                <a:gd name="T1" fmla="*/ 57 h 104"/>
                <a:gd name="T2" fmla="*/ 17 w 87"/>
                <a:gd name="T3" fmla="*/ 57 h 104"/>
                <a:gd name="T4" fmla="*/ 26 w 87"/>
                <a:gd name="T5" fmla="*/ 82 h 104"/>
                <a:gd name="T6" fmla="*/ 45 w 87"/>
                <a:gd name="T7" fmla="*/ 89 h 104"/>
                <a:gd name="T8" fmla="*/ 63 w 87"/>
                <a:gd name="T9" fmla="*/ 83 h 104"/>
                <a:gd name="T10" fmla="*/ 69 w 87"/>
                <a:gd name="T11" fmla="*/ 72 h 104"/>
                <a:gd name="T12" fmla="*/ 85 w 87"/>
                <a:gd name="T13" fmla="*/ 72 h 104"/>
                <a:gd name="T14" fmla="*/ 70 w 87"/>
                <a:gd name="T15" fmla="*/ 96 h 104"/>
                <a:gd name="T16" fmla="*/ 45 w 87"/>
                <a:gd name="T17" fmla="*/ 104 h 104"/>
                <a:gd name="T18" fmla="*/ 12 w 87"/>
                <a:gd name="T19" fmla="*/ 89 h 104"/>
                <a:gd name="T20" fmla="*/ 0 w 87"/>
                <a:gd name="T21" fmla="*/ 52 h 104"/>
                <a:gd name="T22" fmla="*/ 7 w 87"/>
                <a:gd name="T23" fmla="*/ 21 h 104"/>
                <a:gd name="T24" fmla="*/ 44 w 87"/>
                <a:gd name="T25" fmla="*/ 0 h 104"/>
                <a:gd name="T26" fmla="*/ 74 w 87"/>
                <a:gd name="T27" fmla="*/ 13 h 104"/>
                <a:gd name="T28" fmla="*/ 87 w 87"/>
                <a:gd name="T29" fmla="*/ 48 h 104"/>
                <a:gd name="T30" fmla="*/ 86 w 87"/>
                <a:gd name="T31" fmla="*/ 57 h 104"/>
                <a:gd name="T32" fmla="*/ 64 w 87"/>
                <a:gd name="T33" fmla="*/ 23 h 104"/>
                <a:gd name="T34" fmla="*/ 44 w 87"/>
                <a:gd name="T35" fmla="*/ 14 h 104"/>
                <a:gd name="T36" fmla="*/ 17 w 87"/>
                <a:gd name="T37" fmla="*/ 43 h 104"/>
                <a:gd name="T38" fmla="*/ 70 w 87"/>
                <a:gd name="T39" fmla="*/ 43 h 104"/>
                <a:gd name="T40" fmla="*/ 64 w 87"/>
                <a:gd name="T41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04">
                  <a:moveTo>
                    <a:pt x="86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66"/>
                    <a:pt x="20" y="76"/>
                    <a:pt x="26" y="82"/>
                  </a:cubicBezTo>
                  <a:cubicBezTo>
                    <a:pt x="31" y="87"/>
                    <a:pt x="37" y="89"/>
                    <a:pt x="45" y="89"/>
                  </a:cubicBezTo>
                  <a:cubicBezTo>
                    <a:pt x="52" y="89"/>
                    <a:pt x="59" y="87"/>
                    <a:pt x="63" y="83"/>
                  </a:cubicBezTo>
                  <a:cubicBezTo>
                    <a:pt x="65" y="80"/>
                    <a:pt x="67" y="77"/>
                    <a:pt x="69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3" y="82"/>
                    <a:pt x="78" y="91"/>
                    <a:pt x="70" y="96"/>
                  </a:cubicBezTo>
                  <a:cubicBezTo>
                    <a:pt x="63" y="101"/>
                    <a:pt x="54" y="104"/>
                    <a:pt x="45" y="104"/>
                  </a:cubicBezTo>
                  <a:cubicBezTo>
                    <a:pt x="31" y="104"/>
                    <a:pt x="19" y="98"/>
                    <a:pt x="12" y="89"/>
                  </a:cubicBezTo>
                  <a:cubicBezTo>
                    <a:pt x="4" y="79"/>
                    <a:pt x="0" y="66"/>
                    <a:pt x="0" y="52"/>
                  </a:cubicBezTo>
                  <a:cubicBezTo>
                    <a:pt x="0" y="41"/>
                    <a:pt x="2" y="30"/>
                    <a:pt x="7" y="21"/>
                  </a:cubicBezTo>
                  <a:cubicBezTo>
                    <a:pt x="14" y="9"/>
                    <a:pt x="27" y="0"/>
                    <a:pt x="44" y="0"/>
                  </a:cubicBezTo>
                  <a:cubicBezTo>
                    <a:pt x="57" y="0"/>
                    <a:pt x="67" y="5"/>
                    <a:pt x="74" y="13"/>
                  </a:cubicBezTo>
                  <a:cubicBezTo>
                    <a:pt x="82" y="22"/>
                    <a:pt x="87" y="34"/>
                    <a:pt x="87" y="48"/>
                  </a:cubicBezTo>
                  <a:lnTo>
                    <a:pt x="86" y="57"/>
                  </a:lnTo>
                  <a:close/>
                  <a:moveTo>
                    <a:pt x="64" y="23"/>
                  </a:moveTo>
                  <a:cubicBezTo>
                    <a:pt x="60" y="18"/>
                    <a:pt x="53" y="14"/>
                    <a:pt x="44" y="14"/>
                  </a:cubicBezTo>
                  <a:cubicBezTo>
                    <a:pt x="26" y="14"/>
                    <a:pt x="18" y="29"/>
                    <a:pt x="17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36"/>
                    <a:pt x="68" y="29"/>
                    <a:pt x="64" y="23"/>
                  </a:cubicBez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16143A-E3B9-46C4-980C-45B8AD78AF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44" y="1709"/>
              <a:ext cx="216" cy="248"/>
            </a:xfrm>
            <a:custGeom>
              <a:avLst/>
              <a:gdLst>
                <a:gd name="T0" fmla="*/ 80 w 91"/>
                <a:gd name="T1" fmla="*/ 102 h 104"/>
                <a:gd name="T2" fmla="*/ 66 w 91"/>
                <a:gd name="T3" fmla="*/ 88 h 104"/>
                <a:gd name="T4" fmla="*/ 66 w 91"/>
                <a:gd name="T5" fmla="*/ 88 h 104"/>
                <a:gd name="T6" fmla="*/ 34 w 91"/>
                <a:gd name="T7" fmla="*/ 104 h 104"/>
                <a:gd name="T8" fmla="*/ 0 w 91"/>
                <a:gd name="T9" fmla="*/ 73 h 104"/>
                <a:gd name="T10" fmla="*/ 35 w 91"/>
                <a:gd name="T11" fmla="*/ 43 h 104"/>
                <a:gd name="T12" fmla="*/ 65 w 91"/>
                <a:gd name="T13" fmla="*/ 41 h 104"/>
                <a:gd name="T14" fmla="*/ 65 w 91"/>
                <a:gd name="T15" fmla="*/ 34 h 104"/>
                <a:gd name="T16" fmla="*/ 60 w 91"/>
                <a:gd name="T17" fmla="*/ 19 h 104"/>
                <a:gd name="T18" fmla="*/ 44 w 91"/>
                <a:gd name="T19" fmla="*/ 14 h 104"/>
                <a:gd name="T20" fmla="*/ 26 w 91"/>
                <a:gd name="T21" fmla="*/ 20 h 104"/>
                <a:gd name="T22" fmla="*/ 21 w 91"/>
                <a:gd name="T23" fmla="*/ 31 h 104"/>
                <a:gd name="T24" fmla="*/ 5 w 91"/>
                <a:gd name="T25" fmla="*/ 31 h 104"/>
                <a:gd name="T26" fmla="*/ 14 w 91"/>
                <a:gd name="T27" fmla="*/ 11 h 104"/>
                <a:gd name="T28" fmla="*/ 44 w 91"/>
                <a:gd name="T29" fmla="*/ 0 h 104"/>
                <a:gd name="T30" fmla="*/ 79 w 91"/>
                <a:gd name="T31" fmla="*/ 19 h 104"/>
                <a:gd name="T32" fmla="*/ 81 w 91"/>
                <a:gd name="T33" fmla="*/ 34 h 104"/>
                <a:gd name="T34" fmla="*/ 81 w 91"/>
                <a:gd name="T35" fmla="*/ 82 h 104"/>
                <a:gd name="T36" fmla="*/ 87 w 91"/>
                <a:gd name="T37" fmla="*/ 89 h 104"/>
                <a:gd name="T38" fmla="*/ 91 w 91"/>
                <a:gd name="T39" fmla="*/ 88 h 104"/>
                <a:gd name="T40" fmla="*/ 91 w 91"/>
                <a:gd name="T41" fmla="*/ 100 h 104"/>
                <a:gd name="T42" fmla="*/ 80 w 91"/>
                <a:gd name="T43" fmla="*/ 102 h 104"/>
                <a:gd name="T44" fmla="*/ 65 w 91"/>
                <a:gd name="T45" fmla="*/ 54 h 104"/>
                <a:gd name="T46" fmla="*/ 39 w 91"/>
                <a:gd name="T47" fmla="*/ 55 h 104"/>
                <a:gd name="T48" fmla="*/ 17 w 91"/>
                <a:gd name="T49" fmla="*/ 73 h 104"/>
                <a:gd name="T50" fmla="*/ 37 w 91"/>
                <a:gd name="T51" fmla="*/ 90 h 104"/>
                <a:gd name="T52" fmla="*/ 57 w 91"/>
                <a:gd name="T53" fmla="*/ 82 h 104"/>
                <a:gd name="T54" fmla="*/ 65 w 91"/>
                <a:gd name="T55" fmla="*/ 60 h 104"/>
                <a:gd name="T56" fmla="*/ 65 w 91"/>
                <a:gd name="T57" fmla="*/ 5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104">
                  <a:moveTo>
                    <a:pt x="80" y="102"/>
                  </a:moveTo>
                  <a:cubicBezTo>
                    <a:pt x="72" y="102"/>
                    <a:pt x="66" y="96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0" y="97"/>
                    <a:pt x="48" y="104"/>
                    <a:pt x="34" y="104"/>
                  </a:cubicBezTo>
                  <a:cubicBezTo>
                    <a:pt x="12" y="104"/>
                    <a:pt x="0" y="89"/>
                    <a:pt x="0" y="73"/>
                  </a:cubicBezTo>
                  <a:cubicBezTo>
                    <a:pt x="0" y="61"/>
                    <a:pt x="8" y="44"/>
                    <a:pt x="3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29"/>
                    <a:pt x="65" y="23"/>
                    <a:pt x="60" y="19"/>
                  </a:cubicBezTo>
                  <a:cubicBezTo>
                    <a:pt x="57" y="16"/>
                    <a:pt x="52" y="14"/>
                    <a:pt x="44" y="14"/>
                  </a:cubicBezTo>
                  <a:cubicBezTo>
                    <a:pt x="35" y="14"/>
                    <a:pt x="29" y="16"/>
                    <a:pt x="26" y="20"/>
                  </a:cubicBezTo>
                  <a:cubicBezTo>
                    <a:pt x="23" y="23"/>
                    <a:pt x="21" y="27"/>
                    <a:pt x="21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23"/>
                    <a:pt x="9" y="16"/>
                    <a:pt x="14" y="11"/>
                  </a:cubicBezTo>
                  <a:cubicBezTo>
                    <a:pt x="20" y="4"/>
                    <a:pt x="32" y="0"/>
                    <a:pt x="44" y="0"/>
                  </a:cubicBezTo>
                  <a:cubicBezTo>
                    <a:pt x="63" y="0"/>
                    <a:pt x="74" y="9"/>
                    <a:pt x="79" y="19"/>
                  </a:cubicBezTo>
                  <a:cubicBezTo>
                    <a:pt x="80" y="24"/>
                    <a:pt x="81" y="29"/>
                    <a:pt x="81" y="34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1" y="87"/>
                    <a:pt x="84" y="89"/>
                    <a:pt x="87" y="89"/>
                  </a:cubicBezTo>
                  <a:cubicBezTo>
                    <a:pt x="89" y="89"/>
                    <a:pt x="91" y="88"/>
                    <a:pt x="91" y="88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88" y="102"/>
                    <a:pt x="84" y="102"/>
                    <a:pt x="80" y="102"/>
                  </a:cubicBezTo>
                  <a:close/>
                  <a:moveTo>
                    <a:pt x="65" y="54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29" y="56"/>
                    <a:pt x="17" y="61"/>
                    <a:pt x="17" y="73"/>
                  </a:cubicBezTo>
                  <a:cubicBezTo>
                    <a:pt x="17" y="82"/>
                    <a:pt x="23" y="90"/>
                    <a:pt x="37" y="90"/>
                  </a:cubicBezTo>
                  <a:cubicBezTo>
                    <a:pt x="44" y="90"/>
                    <a:pt x="52" y="87"/>
                    <a:pt x="57" y="82"/>
                  </a:cubicBezTo>
                  <a:cubicBezTo>
                    <a:pt x="63" y="76"/>
                    <a:pt x="65" y="68"/>
                    <a:pt x="65" y="60"/>
                  </a:cubicBezTo>
                  <a:lnTo>
                    <a:pt x="65" y="54"/>
                  </a:ln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D8B55E8-69C1-44EB-A5B4-16006FDBB7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0" y="1616"/>
              <a:ext cx="76" cy="336"/>
            </a:xfrm>
            <a:custGeom>
              <a:avLst/>
              <a:gdLst>
                <a:gd name="T0" fmla="*/ 20 w 32"/>
                <a:gd name="T1" fmla="*/ 141 h 141"/>
                <a:gd name="T2" fmla="*/ 0 w 32"/>
                <a:gd name="T3" fmla="*/ 117 h 141"/>
                <a:gd name="T4" fmla="*/ 0 w 32"/>
                <a:gd name="T5" fmla="*/ 0 h 141"/>
                <a:gd name="T6" fmla="*/ 16 w 32"/>
                <a:gd name="T7" fmla="*/ 0 h 141"/>
                <a:gd name="T8" fmla="*/ 16 w 32"/>
                <a:gd name="T9" fmla="*/ 116 h 141"/>
                <a:gd name="T10" fmla="*/ 25 w 32"/>
                <a:gd name="T11" fmla="*/ 126 h 141"/>
                <a:gd name="T12" fmla="*/ 32 w 32"/>
                <a:gd name="T13" fmla="*/ 126 h 141"/>
                <a:gd name="T14" fmla="*/ 32 w 32"/>
                <a:gd name="T15" fmla="*/ 140 h 141"/>
                <a:gd name="T16" fmla="*/ 20 w 32"/>
                <a:gd name="T1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41">
                  <a:moveTo>
                    <a:pt x="20" y="141"/>
                  </a:moveTo>
                  <a:cubicBezTo>
                    <a:pt x="6" y="141"/>
                    <a:pt x="0" y="133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23"/>
                    <a:pt x="18" y="126"/>
                    <a:pt x="25" y="126"/>
                  </a:cubicBezTo>
                  <a:cubicBezTo>
                    <a:pt x="31" y="126"/>
                    <a:pt x="32" y="126"/>
                    <a:pt x="32" y="126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40"/>
                    <a:pt x="28" y="141"/>
                    <a:pt x="20" y="141"/>
                  </a:cubicBez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0D4D18-0631-455B-91E5-CB93FDEFA0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0" y="1647"/>
              <a:ext cx="154" cy="305"/>
            </a:xfrm>
            <a:custGeom>
              <a:avLst/>
              <a:gdLst>
                <a:gd name="T0" fmla="*/ 46 w 65"/>
                <a:gd name="T1" fmla="*/ 128 h 128"/>
                <a:gd name="T2" fmla="*/ 19 w 65"/>
                <a:gd name="T3" fmla="*/ 102 h 128"/>
                <a:gd name="T4" fmla="*/ 19 w 65"/>
                <a:gd name="T5" fmla="*/ 43 h 128"/>
                <a:gd name="T6" fmla="*/ 0 w 65"/>
                <a:gd name="T7" fmla="*/ 43 h 128"/>
                <a:gd name="T8" fmla="*/ 0 w 65"/>
                <a:gd name="T9" fmla="*/ 29 h 128"/>
                <a:gd name="T10" fmla="*/ 19 w 65"/>
                <a:gd name="T11" fmla="*/ 29 h 128"/>
                <a:gd name="T12" fmla="*/ 19 w 65"/>
                <a:gd name="T13" fmla="*/ 4 h 128"/>
                <a:gd name="T14" fmla="*/ 35 w 65"/>
                <a:gd name="T15" fmla="*/ 0 h 128"/>
                <a:gd name="T16" fmla="*/ 35 w 65"/>
                <a:gd name="T17" fmla="*/ 29 h 128"/>
                <a:gd name="T18" fmla="*/ 64 w 65"/>
                <a:gd name="T19" fmla="*/ 29 h 128"/>
                <a:gd name="T20" fmla="*/ 64 w 65"/>
                <a:gd name="T21" fmla="*/ 43 h 128"/>
                <a:gd name="T22" fmla="*/ 35 w 65"/>
                <a:gd name="T23" fmla="*/ 43 h 128"/>
                <a:gd name="T24" fmla="*/ 35 w 65"/>
                <a:gd name="T25" fmla="*/ 100 h 128"/>
                <a:gd name="T26" fmla="*/ 48 w 65"/>
                <a:gd name="T27" fmla="*/ 113 h 128"/>
                <a:gd name="T28" fmla="*/ 65 w 65"/>
                <a:gd name="T29" fmla="*/ 112 h 128"/>
                <a:gd name="T30" fmla="*/ 65 w 65"/>
                <a:gd name="T31" fmla="*/ 126 h 128"/>
                <a:gd name="T32" fmla="*/ 46 w 65"/>
                <a:gd name="T3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28">
                  <a:moveTo>
                    <a:pt x="46" y="128"/>
                  </a:moveTo>
                  <a:cubicBezTo>
                    <a:pt x="24" y="128"/>
                    <a:pt x="19" y="115"/>
                    <a:pt x="19" y="10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9"/>
                    <a:pt x="39" y="113"/>
                    <a:pt x="48" y="113"/>
                  </a:cubicBezTo>
                  <a:cubicBezTo>
                    <a:pt x="55" y="113"/>
                    <a:pt x="65" y="112"/>
                    <a:pt x="65" y="112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1" y="127"/>
                    <a:pt x="55" y="128"/>
                    <a:pt x="46" y="128"/>
                  </a:cubicBez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1FB3E68-7135-476D-8FFF-1895834CFD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9" y="1616"/>
              <a:ext cx="188" cy="334"/>
            </a:xfrm>
            <a:custGeom>
              <a:avLst/>
              <a:gdLst>
                <a:gd name="T0" fmla="*/ 63 w 79"/>
                <a:gd name="T1" fmla="*/ 140 h 140"/>
                <a:gd name="T2" fmla="*/ 63 w 79"/>
                <a:gd name="T3" fmla="*/ 78 h 140"/>
                <a:gd name="T4" fmla="*/ 41 w 79"/>
                <a:gd name="T5" fmla="*/ 54 h 140"/>
                <a:gd name="T6" fmla="*/ 20 w 79"/>
                <a:gd name="T7" fmla="*/ 69 h 140"/>
                <a:gd name="T8" fmla="*/ 16 w 79"/>
                <a:gd name="T9" fmla="*/ 95 h 140"/>
                <a:gd name="T10" fmla="*/ 16 w 79"/>
                <a:gd name="T11" fmla="*/ 140 h 140"/>
                <a:gd name="T12" fmla="*/ 0 w 79"/>
                <a:gd name="T13" fmla="*/ 140 h 140"/>
                <a:gd name="T14" fmla="*/ 0 w 79"/>
                <a:gd name="T15" fmla="*/ 0 h 140"/>
                <a:gd name="T16" fmla="*/ 16 w 79"/>
                <a:gd name="T17" fmla="*/ 0 h 140"/>
                <a:gd name="T18" fmla="*/ 16 w 79"/>
                <a:gd name="T19" fmla="*/ 55 h 140"/>
                <a:gd name="T20" fmla="*/ 45 w 79"/>
                <a:gd name="T21" fmla="*/ 39 h 140"/>
                <a:gd name="T22" fmla="*/ 79 w 79"/>
                <a:gd name="T23" fmla="*/ 76 h 140"/>
                <a:gd name="T24" fmla="*/ 79 w 79"/>
                <a:gd name="T25" fmla="*/ 140 h 140"/>
                <a:gd name="T26" fmla="*/ 63 w 79"/>
                <a:gd name="T2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40">
                  <a:moveTo>
                    <a:pt x="63" y="140"/>
                  </a:moveTo>
                  <a:cubicBezTo>
                    <a:pt x="63" y="78"/>
                    <a:pt x="63" y="78"/>
                    <a:pt x="63" y="78"/>
                  </a:cubicBezTo>
                  <a:cubicBezTo>
                    <a:pt x="63" y="63"/>
                    <a:pt x="57" y="54"/>
                    <a:pt x="41" y="54"/>
                  </a:cubicBezTo>
                  <a:cubicBezTo>
                    <a:pt x="32" y="54"/>
                    <a:pt x="24" y="61"/>
                    <a:pt x="20" y="69"/>
                  </a:cubicBezTo>
                  <a:cubicBezTo>
                    <a:pt x="17" y="77"/>
                    <a:pt x="16" y="87"/>
                    <a:pt x="16" y="95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22" y="45"/>
                    <a:pt x="34" y="39"/>
                    <a:pt x="45" y="39"/>
                  </a:cubicBezTo>
                  <a:cubicBezTo>
                    <a:pt x="67" y="39"/>
                    <a:pt x="79" y="53"/>
                    <a:pt x="79" y="76"/>
                  </a:cubicBezTo>
                  <a:cubicBezTo>
                    <a:pt x="79" y="140"/>
                    <a:pt x="79" y="140"/>
                    <a:pt x="79" y="140"/>
                  </a:cubicBezTo>
                  <a:lnTo>
                    <a:pt x="63" y="140"/>
                  </a:lnTo>
                  <a:close/>
                </a:path>
              </a:pathLst>
            </a:cu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020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2A3CF-4201-43D5-85A8-254173A0A64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1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(no subtit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71854"/>
            <a:ext cx="4895850" cy="541734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B5121B"/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39751" y="1329615"/>
            <a:ext cx="7088188" cy="3078341"/>
          </a:xfrm>
        </p:spPr>
        <p:txBody>
          <a:bodyPr anchor="t">
            <a:normAutofit/>
          </a:bodyPr>
          <a:lstStyle>
            <a:lvl1pPr marL="457189" marR="0" indent="-457189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5121B"/>
              </a:buClr>
              <a:buSzPct val="80000"/>
              <a:buFont typeface="Wingdings 3" pitchFamily="18" charset="2"/>
              <a:buChar char="u"/>
              <a:tabLst/>
              <a:defRPr sz="2400" baseline="0">
                <a:latin typeface="+mn-lt"/>
                <a:ea typeface="Tahoma" pitchFamily="34" charset="0"/>
                <a:cs typeface="Arial" pitchFamily="34" charset="0"/>
              </a:defRPr>
            </a:lvl1pPr>
          </a:lstStyle>
          <a:p>
            <a:pPr marL="457189" marR="0" lvl="0" indent="-457189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5121B"/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lang="en-AU" sz="2400"/>
              <a:t>Click to insert text (see guidance notes for layout instructions)</a:t>
            </a:r>
          </a:p>
          <a:p>
            <a:pPr marL="457189" marR="0" lvl="0" indent="-457189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5121B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lang="en-AU" sz="2400"/>
          </a:p>
          <a:p>
            <a:pPr lvl="0"/>
            <a:endParaRPr lang="en-AU"/>
          </a:p>
          <a:p>
            <a:pPr lvl="0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A982C-40CF-4B4A-B633-29423993C7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80" y="168458"/>
            <a:ext cx="2476500" cy="6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64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1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656035" y="1384760"/>
            <a:ext cx="4707536" cy="31051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584814" y="504826"/>
            <a:ext cx="3477098" cy="73816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CONTENTS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39367" y="1015493"/>
            <a:ext cx="270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C276E-0471-2544-8907-1E9AC735E0D4}"/>
              </a:ext>
            </a:extLst>
          </p:cNvPr>
          <p:cNvGrpSpPr/>
          <p:nvPr userDrawn="1"/>
        </p:nvGrpSpPr>
        <p:grpSpPr>
          <a:xfrm>
            <a:off x="6432400" y="4221159"/>
            <a:ext cx="2711600" cy="922341"/>
            <a:chOff x="8576534" y="5628212"/>
            <a:chExt cx="3615466" cy="122978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AFF5DF-1755-9D48-B1E4-4858EDAF73F4}"/>
                </a:ext>
              </a:extLst>
            </p:cNvPr>
            <p:cNvSpPr/>
            <p:nvPr userDrawn="1"/>
          </p:nvSpPr>
          <p:spPr>
            <a:xfrm>
              <a:off x="8576534" y="5628212"/>
              <a:ext cx="3615466" cy="1229788"/>
            </a:xfrm>
            <a:custGeom>
              <a:avLst/>
              <a:gdLst>
                <a:gd name="connsiteX0" fmla="*/ 2355837 w 3615466"/>
                <a:gd name="connsiteY0" fmla="*/ 0 h 1229788"/>
                <a:gd name="connsiteX1" fmla="*/ 3474985 w 3615466"/>
                <a:gd name="connsiteY1" fmla="*/ 225946 h 1229788"/>
                <a:gd name="connsiteX2" fmla="*/ 3615466 w 3615466"/>
                <a:gd name="connsiteY2" fmla="*/ 293619 h 1229788"/>
                <a:gd name="connsiteX3" fmla="*/ 3615466 w 3615466"/>
                <a:gd name="connsiteY3" fmla="*/ 1229788 h 1229788"/>
                <a:gd name="connsiteX4" fmla="*/ 0 w 3615466"/>
                <a:gd name="connsiteY4" fmla="*/ 1229788 h 1229788"/>
                <a:gd name="connsiteX5" fmla="*/ 137211 w 3615466"/>
                <a:gd name="connsiteY5" fmla="*/ 1046297 h 1229788"/>
                <a:gd name="connsiteX6" fmla="*/ 2355837 w 3615466"/>
                <a:gd name="connsiteY6" fmla="*/ 0 h 122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5466" h="1229788">
                  <a:moveTo>
                    <a:pt x="2355837" y="0"/>
                  </a:moveTo>
                  <a:cubicBezTo>
                    <a:pt x="2752816" y="0"/>
                    <a:pt x="3131004" y="80454"/>
                    <a:pt x="3474985" y="225946"/>
                  </a:cubicBezTo>
                  <a:lnTo>
                    <a:pt x="3615466" y="293619"/>
                  </a:lnTo>
                  <a:lnTo>
                    <a:pt x="3615466" y="1229788"/>
                  </a:lnTo>
                  <a:lnTo>
                    <a:pt x="0" y="1229788"/>
                  </a:lnTo>
                  <a:lnTo>
                    <a:pt x="137211" y="1046297"/>
                  </a:lnTo>
                  <a:cubicBezTo>
                    <a:pt x="664561" y="407297"/>
                    <a:pt x="1462634" y="0"/>
                    <a:pt x="23558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447880-1EB5-BD40-A520-7F28047CF5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53475" y="5782448"/>
              <a:ext cx="2314871" cy="774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49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656035" y="1384760"/>
            <a:ext cx="4707536" cy="31051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584814" y="504826"/>
            <a:ext cx="3477098" cy="73816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CONTENTS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39367" y="845807"/>
            <a:ext cx="270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C276E-0471-2544-8907-1E9AC735E0D4}"/>
              </a:ext>
            </a:extLst>
          </p:cNvPr>
          <p:cNvGrpSpPr/>
          <p:nvPr userDrawn="1"/>
        </p:nvGrpSpPr>
        <p:grpSpPr>
          <a:xfrm>
            <a:off x="6432400" y="4221159"/>
            <a:ext cx="2711600" cy="922341"/>
            <a:chOff x="8576534" y="5628212"/>
            <a:chExt cx="3615466" cy="122978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AFF5DF-1755-9D48-B1E4-4858EDAF73F4}"/>
                </a:ext>
              </a:extLst>
            </p:cNvPr>
            <p:cNvSpPr/>
            <p:nvPr userDrawn="1"/>
          </p:nvSpPr>
          <p:spPr>
            <a:xfrm>
              <a:off x="8576534" y="5628212"/>
              <a:ext cx="3615466" cy="1229788"/>
            </a:xfrm>
            <a:custGeom>
              <a:avLst/>
              <a:gdLst>
                <a:gd name="connsiteX0" fmla="*/ 2355837 w 3615466"/>
                <a:gd name="connsiteY0" fmla="*/ 0 h 1229788"/>
                <a:gd name="connsiteX1" fmla="*/ 3474985 w 3615466"/>
                <a:gd name="connsiteY1" fmla="*/ 225946 h 1229788"/>
                <a:gd name="connsiteX2" fmla="*/ 3615466 w 3615466"/>
                <a:gd name="connsiteY2" fmla="*/ 293619 h 1229788"/>
                <a:gd name="connsiteX3" fmla="*/ 3615466 w 3615466"/>
                <a:gd name="connsiteY3" fmla="*/ 1229788 h 1229788"/>
                <a:gd name="connsiteX4" fmla="*/ 0 w 3615466"/>
                <a:gd name="connsiteY4" fmla="*/ 1229788 h 1229788"/>
                <a:gd name="connsiteX5" fmla="*/ 137211 w 3615466"/>
                <a:gd name="connsiteY5" fmla="*/ 1046297 h 1229788"/>
                <a:gd name="connsiteX6" fmla="*/ 2355837 w 3615466"/>
                <a:gd name="connsiteY6" fmla="*/ 0 h 122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5466" h="1229788">
                  <a:moveTo>
                    <a:pt x="2355837" y="0"/>
                  </a:moveTo>
                  <a:cubicBezTo>
                    <a:pt x="2752816" y="0"/>
                    <a:pt x="3131004" y="80454"/>
                    <a:pt x="3474985" y="225946"/>
                  </a:cubicBezTo>
                  <a:lnTo>
                    <a:pt x="3615466" y="293619"/>
                  </a:lnTo>
                  <a:lnTo>
                    <a:pt x="3615466" y="1229788"/>
                  </a:lnTo>
                  <a:lnTo>
                    <a:pt x="0" y="1229788"/>
                  </a:lnTo>
                  <a:lnTo>
                    <a:pt x="137211" y="1046297"/>
                  </a:lnTo>
                  <a:cubicBezTo>
                    <a:pt x="664561" y="407297"/>
                    <a:pt x="1462634" y="0"/>
                    <a:pt x="23558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447880-1EB5-BD40-A520-7F28047CF5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53475" y="5782448"/>
              <a:ext cx="2314871" cy="774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656034" y="1384760"/>
            <a:ext cx="7877500" cy="31051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574585" y="504826"/>
            <a:ext cx="3477098" cy="73816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CONTENTS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39367" y="944792"/>
            <a:ext cx="270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9CAFF5DF-1755-9D48-B1E4-4858EDAF73F4}"/>
              </a:ext>
            </a:extLst>
          </p:cNvPr>
          <p:cNvSpPr/>
          <p:nvPr userDrawn="1"/>
        </p:nvSpPr>
        <p:spPr>
          <a:xfrm flipV="1">
            <a:off x="6432400" y="-1"/>
            <a:ext cx="2711600" cy="1098839"/>
          </a:xfrm>
          <a:custGeom>
            <a:avLst/>
            <a:gdLst>
              <a:gd name="connsiteX0" fmla="*/ 2355837 w 3615466"/>
              <a:gd name="connsiteY0" fmla="*/ 0 h 1229788"/>
              <a:gd name="connsiteX1" fmla="*/ 3474985 w 3615466"/>
              <a:gd name="connsiteY1" fmla="*/ 225946 h 1229788"/>
              <a:gd name="connsiteX2" fmla="*/ 3615466 w 3615466"/>
              <a:gd name="connsiteY2" fmla="*/ 293619 h 1229788"/>
              <a:gd name="connsiteX3" fmla="*/ 3615466 w 3615466"/>
              <a:gd name="connsiteY3" fmla="*/ 1229788 h 1229788"/>
              <a:gd name="connsiteX4" fmla="*/ 0 w 3615466"/>
              <a:gd name="connsiteY4" fmla="*/ 1229788 h 1229788"/>
              <a:gd name="connsiteX5" fmla="*/ 137211 w 3615466"/>
              <a:gd name="connsiteY5" fmla="*/ 1046297 h 1229788"/>
              <a:gd name="connsiteX6" fmla="*/ 2355837 w 3615466"/>
              <a:gd name="connsiteY6" fmla="*/ 0 h 122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466" h="1229788">
                <a:moveTo>
                  <a:pt x="2355837" y="0"/>
                </a:moveTo>
                <a:cubicBezTo>
                  <a:pt x="2752816" y="0"/>
                  <a:pt x="3131004" y="80454"/>
                  <a:pt x="3474985" y="225946"/>
                </a:cubicBezTo>
                <a:lnTo>
                  <a:pt x="3615466" y="293619"/>
                </a:lnTo>
                <a:lnTo>
                  <a:pt x="3615466" y="1229788"/>
                </a:lnTo>
                <a:lnTo>
                  <a:pt x="0" y="1229788"/>
                </a:lnTo>
                <a:lnTo>
                  <a:pt x="137211" y="1046297"/>
                </a:lnTo>
                <a:cubicBezTo>
                  <a:pt x="664561" y="407297"/>
                  <a:pt x="1462634" y="0"/>
                  <a:pt x="23558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447880-1EB5-BD40-A520-7F28047CF5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5107" y="214494"/>
            <a:ext cx="1736153" cy="5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quarter" idx="28" hasCustomPrompt="1"/>
          </p:nvPr>
        </p:nvSpPr>
        <p:spPr>
          <a:xfrm>
            <a:off x="4652529" y="2415886"/>
            <a:ext cx="3904384" cy="20740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574585" y="2415886"/>
            <a:ext cx="3477098" cy="73816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2850"/>
            </a:lvl1pPr>
          </a:lstStyle>
          <a:p>
            <a:r>
              <a:rPr lang="en-US"/>
              <a:t>Cover slide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447880-1EB5-BD40-A520-7F28047CF5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446" y="214495"/>
            <a:ext cx="3226682" cy="10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615F83-E40F-3540-ACF0-1710EA683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24850" y="4467225"/>
            <a:ext cx="819150" cy="6762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A719EE-4958-A148-91CC-C5F3F437B8A6}"/>
              </a:ext>
            </a:extLst>
          </p:cNvPr>
          <p:cNvCxnSpPr>
            <a:cxnSpLocks/>
          </p:cNvCxnSpPr>
          <p:nvPr userDrawn="1"/>
        </p:nvCxnSpPr>
        <p:spPr>
          <a:xfrm>
            <a:off x="400050" y="4845368"/>
            <a:ext cx="7846695" cy="0"/>
          </a:xfrm>
          <a:prstGeom prst="line">
            <a:avLst/>
          </a:prstGeom>
          <a:ln w="50800" cap="rnd">
            <a:solidFill>
              <a:srgbClr val="6DC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1CE99E-D67D-D96C-210F-571B41B887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44975" y="49276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1919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8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615F83-E40F-3540-ACF0-1710EA6830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4850" y="4467225"/>
            <a:ext cx="819150" cy="6762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A719EE-4958-A148-91CC-C5F3F437B8A6}"/>
              </a:ext>
            </a:extLst>
          </p:cNvPr>
          <p:cNvCxnSpPr>
            <a:cxnSpLocks/>
          </p:cNvCxnSpPr>
          <p:nvPr userDrawn="1"/>
        </p:nvCxnSpPr>
        <p:spPr>
          <a:xfrm>
            <a:off x="400050" y="4845368"/>
            <a:ext cx="7846695" cy="0"/>
          </a:xfrm>
          <a:prstGeom prst="line">
            <a:avLst/>
          </a:prstGeom>
          <a:ln w="50800" cap="rnd">
            <a:solidFill>
              <a:srgbClr val="6DC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74478E-720D-93D4-9B5A-DBBEC1C69B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44975" y="49276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208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6035" y="1491853"/>
            <a:ext cx="7831931" cy="2901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Subheading</a:t>
            </a:r>
          </a:p>
          <a:p>
            <a:pPr lvl="1"/>
            <a:r>
              <a:rPr lang="en-US"/>
              <a:t>Bullet 1 </a:t>
            </a:r>
            <a:r>
              <a:rPr lang="en-US" err="1"/>
              <a:t>dfdfd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ipsum ex, in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convallis id.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nisi, </a:t>
            </a:r>
            <a:r>
              <a:rPr lang="en-US" err="1"/>
              <a:t>suscipit</a:t>
            </a:r>
            <a:r>
              <a:rPr lang="en-US"/>
              <a:t> non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sem.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ipsum ex, in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convallis id.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nisi, </a:t>
            </a:r>
            <a:r>
              <a:rPr lang="en-US" err="1"/>
              <a:t>suscipit</a:t>
            </a:r>
            <a:r>
              <a:rPr lang="en-US"/>
              <a:t> non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sem.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marL="405000" marR="0" lvl="3" indent="-135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tabLst>
                <a:tab pos="135000" algn="l"/>
                <a:tab pos="270000" algn="l"/>
                <a:tab pos="405000" algn="l"/>
              </a:tabLst>
              <a:defRPr/>
            </a:pPr>
            <a:r>
              <a:rPr lang="en-US"/>
              <a:t>Bullet 3</a:t>
            </a:r>
          </a:p>
          <a:p>
            <a:pPr marL="546413" marR="0" lvl="4" indent="-135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tabLst>
                <a:tab pos="135000" algn="l"/>
                <a:tab pos="270000" algn="l"/>
                <a:tab pos="405000" algn="l"/>
              </a:tabLst>
              <a:defRPr/>
            </a:pPr>
            <a:r>
              <a:rPr lang="en-US"/>
              <a:t>Bullet 4</a:t>
            </a:r>
          </a:p>
          <a:p>
            <a:pPr marL="546413" marR="0" lvl="4" indent="-135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charset="0"/>
              <a:buChar char="•"/>
              <a:tabLst>
                <a:tab pos="135000" algn="l"/>
                <a:tab pos="270000" algn="l"/>
                <a:tab pos="405000" algn="l"/>
              </a:tabLst>
              <a:defRPr/>
            </a:pPr>
            <a:r>
              <a:rPr lang="en-US"/>
              <a:t>Bullet 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13351" y="4769900"/>
            <a:ext cx="2670459" cy="2518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10000"/>
              </a:lnSpc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&lt;Document name&gt; | &lt;Date&gt;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45D2C-1C72-436D-765A-3789BECA190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44975" y="49276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343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Clr>
          <a:schemeClr val="accent3"/>
        </a:buClr>
        <a:buSzPct val="120000"/>
        <a:buFont typeface="Arial"/>
        <a:buNone/>
        <a:defRPr sz="12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128588" indent="-128588" algn="l" defTabSz="685800" rtl="0" eaLnBrk="1" latinLnBrk="0" hangingPunct="1">
        <a:lnSpc>
          <a:spcPct val="100000"/>
        </a:lnSpc>
        <a:spcBef>
          <a:spcPts val="150"/>
        </a:spcBef>
        <a:spcAft>
          <a:spcPts val="75"/>
        </a:spcAft>
        <a:buClr>
          <a:schemeClr val="accent3"/>
        </a:buClr>
        <a:buSzPct val="120000"/>
        <a:buFont typeface="Arial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3588" indent="-128588" algn="l" defTabSz="685800" rtl="0" eaLnBrk="1" latinLnBrk="0" hangingPunct="1">
        <a:lnSpc>
          <a:spcPct val="110000"/>
        </a:lnSpc>
        <a:spcBef>
          <a:spcPts val="150"/>
        </a:spcBef>
        <a:spcAft>
          <a:spcPts val="75"/>
        </a:spcAft>
        <a:buClr>
          <a:schemeClr val="accent3"/>
        </a:buClr>
        <a:buSzPct val="120000"/>
        <a:buFont typeface="Arial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8588" marR="0" indent="-128588" algn="l" defTabSz="685800" rtl="0" eaLnBrk="1" fontAlgn="auto" latinLnBrk="0" hangingPunct="1">
        <a:lnSpc>
          <a:spcPct val="110000"/>
        </a:lnSpc>
        <a:spcBef>
          <a:spcPts val="150"/>
        </a:spcBef>
        <a:spcAft>
          <a:spcPts val="75"/>
        </a:spcAft>
        <a:buClr>
          <a:schemeClr val="accent3"/>
        </a:buClr>
        <a:buSzPct val="120000"/>
        <a:buFont typeface="Arial" charset="0"/>
        <a:buChar char="•"/>
        <a:tabLst>
          <a:tab pos="135000" algn="l"/>
          <a:tab pos="270000" algn="l"/>
          <a:tab pos="405000" algn="l"/>
        </a:tabLst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71450" algn="l" defTabSz="685800" rtl="0" eaLnBrk="1" latinLnBrk="0" hangingPunct="1">
        <a:lnSpc>
          <a:spcPct val="110000"/>
        </a:lnSpc>
        <a:spcBef>
          <a:spcPts val="150"/>
        </a:spcBef>
        <a:spcAft>
          <a:spcPts val="75"/>
        </a:spcAft>
        <a:buClr>
          <a:schemeClr val="accent3"/>
        </a:buClr>
        <a:buSzPct val="120000"/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pos="1118">
          <p15:clr>
            <a:srgbClr val="F26B43"/>
          </p15:clr>
        </p15:guide>
        <p15:guide id="8" pos="6562">
          <p15:clr>
            <a:srgbClr val="F26B43"/>
          </p15:clr>
        </p15:guide>
        <p15:guide id="9" orient="horz" pos="1253">
          <p15:clr>
            <a:srgbClr val="F26B43"/>
          </p15:clr>
        </p15:guide>
        <p15:guide id="10" pos="551">
          <p15:clr>
            <a:srgbClr val="F26B43"/>
          </p15:clr>
        </p15:guide>
        <p15:guide id="11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s://health.gov.au/nlcsp" TargetMode="Externa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hyperlink" Target="mailto:lungcancerscreening@health.gov.a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4C0088-1F72-AA46-AED7-F84DCF9B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9525"/>
            <a:ext cx="9124950" cy="512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CC0C06-1E8D-2640-A02D-86C75DB79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7" y="4187275"/>
            <a:ext cx="2597929" cy="613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0021A-4AC8-0676-4B56-A1BF0692A214}"/>
              </a:ext>
            </a:extLst>
          </p:cNvPr>
          <p:cNvSpPr txBox="1"/>
          <p:nvPr/>
        </p:nvSpPr>
        <p:spPr>
          <a:xfrm>
            <a:off x="715736" y="539778"/>
            <a:ext cx="5917067" cy="218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srgbClr val="6DC7A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LUNG CANCER SCREENING PROGRAM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75" b="1" i="0" u="none" strike="noStrike" kern="1200" cap="none" spc="0" normalizeH="0" baseline="0" noProof="0">
                <a:ln>
                  <a:noFill/>
                </a:ln>
                <a:solidFill>
                  <a:srgbClr val="1DBFD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Screening will begin from July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12C8933-8005-06AE-CCB0-2B29F03764BE}"/>
              </a:ext>
            </a:extLst>
          </p:cNvPr>
          <p:cNvSpPr txBox="1">
            <a:spLocks/>
          </p:cNvSpPr>
          <p:nvPr/>
        </p:nvSpPr>
        <p:spPr bwMode="auto">
          <a:xfrm>
            <a:off x="5914112" y="2888011"/>
            <a:ext cx="266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br>
              <a:rPr lang="en-AU" sz="1400" kern="0">
                <a:latin typeface="Raleway" pitchFamily="2" charset="0"/>
                <a:cs typeface="Calibri" panose="020F0502020204030204" pitchFamily="34" charset="0"/>
              </a:rPr>
            </a:b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6CC6A9"/>
              </a:solidFill>
              <a:effectLst/>
              <a:uLnTx/>
              <a:uFillTx/>
              <a:latin typeface="Raleway" pitchFamily="2" charset="0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438C39C-C0A3-7C32-CC6A-84927DCBDEFB}"/>
              </a:ext>
            </a:extLst>
          </p:cNvPr>
          <p:cNvSpPr txBox="1">
            <a:spLocks/>
          </p:cNvSpPr>
          <p:nvPr/>
        </p:nvSpPr>
        <p:spPr bwMode="auto">
          <a:xfrm>
            <a:off x="715736" y="2740167"/>
            <a:ext cx="2317472" cy="7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Raleway"/>
                <a:cs typeface="Calibri"/>
              </a:rPr>
              <a:t>Prof. Vivienne Milch</a:t>
            </a:r>
            <a:endParaRPr lang="en-AU" sz="1400" kern="0">
              <a:solidFill>
                <a:srgbClr val="F8F8F8"/>
              </a:solidFill>
              <a:latin typeface="Raleway"/>
              <a:cs typeface="Calibri"/>
            </a:endParaRPr>
          </a:p>
          <a:p>
            <a:pPr algn="l">
              <a:defRPr/>
            </a:pPr>
            <a:r>
              <a:rPr lang="en-AU" sz="1200" kern="0">
                <a:solidFill>
                  <a:srgbClr val="F8F8F8"/>
                </a:solidFill>
                <a:latin typeface="Raleway"/>
                <a:cs typeface="Calibri"/>
              </a:rPr>
              <a:t>Medical Director,</a:t>
            </a:r>
            <a:br>
              <a:rPr lang="en-AU" sz="1200" kern="0">
                <a:solidFill>
                  <a:srgbClr val="F8F8F8"/>
                </a:solidFill>
                <a:latin typeface="Raleway"/>
                <a:cs typeface="Calibri"/>
              </a:rPr>
            </a:br>
            <a:r>
              <a:rPr lang="en-AU" sz="1200" kern="0">
                <a:solidFill>
                  <a:srgbClr val="F8F8F8"/>
                </a:solidFill>
                <a:latin typeface="Raleway"/>
                <a:cs typeface="Calibri"/>
              </a:rPr>
              <a:t>Cancer Australia</a:t>
            </a:r>
            <a:endParaRPr lang="en-AU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Raleway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8E424E-5635-33C8-2816-AF7098E7B1D7}"/>
              </a:ext>
            </a:extLst>
          </p:cNvPr>
          <p:cNvSpPr txBox="1">
            <a:spLocks/>
          </p:cNvSpPr>
          <p:nvPr/>
        </p:nvSpPr>
        <p:spPr>
          <a:xfrm>
            <a:off x="715736" y="2107484"/>
            <a:ext cx="7005864" cy="4223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AU" sz="1600" b="1" kern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RACGP Victoria Webinar Series </a:t>
            </a: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- </a:t>
            </a:r>
            <a:r>
              <a:rPr lang="en-AU" sz="1600" kern="0">
                <a:solidFill>
                  <a:prstClr val="white"/>
                </a:solidFill>
                <a:latin typeface="Open Sans"/>
                <a:ea typeface="Open Sans"/>
                <a:cs typeface="Open Sans"/>
              </a:rPr>
              <a:t>29</a:t>
            </a:r>
            <a:r>
              <a:rPr kumimoji="0" lang="en-AU" sz="16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May 2025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20FD6A3-8AD8-6AF2-8F40-70B79D76E856}"/>
              </a:ext>
            </a:extLst>
          </p:cNvPr>
          <p:cNvSpPr txBox="1">
            <a:spLocks/>
          </p:cNvSpPr>
          <p:nvPr/>
        </p:nvSpPr>
        <p:spPr bwMode="auto">
          <a:xfrm>
            <a:off x="3729894" y="2740167"/>
            <a:ext cx="2843090" cy="7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Raleway"/>
                <a:cs typeface="Calibri"/>
              </a:rPr>
              <a:t>Dr. </a:t>
            </a:r>
            <a:r>
              <a:rPr lang="en-AU" sz="1400" b="1" kern="0">
                <a:solidFill>
                  <a:srgbClr val="F8F8F8"/>
                </a:solidFill>
                <a:latin typeface="Raleway"/>
                <a:cs typeface="Calibri"/>
              </a:rPr>
              <a:t>Diane</a:t>
            </a: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Raleway"/>
                <a:cs typeface="Calibri"/>
              </a:rPr>
              <a:t> Pascoe</a:t>
            </a:r>
            <a:endParaRPr lang="en-AU" sz="1400" kern="0">
              <a:solidFill>
                <a:srgbClr val="F8F8F8"/>
              </a:solidFill>
              <a:latin typeface="Raleway"/>
              <a:cs typeface="Calibri"/>
            </a:endParaRPr>
          </a:p>
          <a:p>
            <a:pPr algn="l">
              <a:defRPr/>
            </a:pPr>
            <a:r>
              <a:rPr lang="en-AU" sz="1200">
                <a:solidFill>
                  <a:schemeClr val="accent6"/>
                </a:solidFill>
                <a:effectLst/>
                <a:latin typeface="Raleway "/>
                <a:ea typeface="Aptos" panose="020B0004020202020204" pitchFamily="34" charset="0"/>
                <a:cs typeface="Times New Roman"/>
              </a:rPr>
              <a:t>Deputy Director of Medical Imaging, Royal Melbourne Hospital </a:t>
            </a:r>
            <a:endParaRPr lang="en-AU" sz="12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Raleway 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55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C5EA3C-C1D8-A73E-EBCB-E6D85192B8C2}"/>
              </a:ext>
            </a:extLst>
          </p:cNvPr>
          <p:cNvSpPr/>
          <p:nvPr/>
        </p:nvSpPr>
        <p:spPr>
          <a:xfrm>
            <a:off x="3429001" y="818984"/>
            <a:ext cx="5562404" cy="4237561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6CC6A9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9AFA3-34D9-B3CC-A714-5DC46BC493E8}"/>
              </a:ext>
            </a:extLst>
          </p:cNvPr>
          <p:cNvSpPr txBox="1"/>
          <p:nvPr/>
        </p:nvSpPr>
        <p:spPr>
          <a:xfrm>
            <a:off x="144106" y="182489"/>
            <a:ext cx="6821552" cy="4616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en-AU" sz="2550" b="1">
                <a:solidFill>
                  <a:srgbClr val="B5121B"/>
                </a:solidFill>
                <a:latin typeface="Calibri"/>
                <a:ea typeface="Calibri"/>
                <a:cs typeface="Calibri"/>
              </a:rPr>
              <a:t>Supporting</a:t>
            </a:r>
            <a:r>
              <a:rPr lang="en-AU" sz="2550" b="1">
                <a:solidFill>
                  <a:srgbClr val="002F5E"/>
                </a:solidFill>
                <a:latin typeface="Raleway"/>
              </a:rPr>
              <a:t> </a:t>
            </a:r>
            <a:r>
              <a:rPr lang="en-AU" sz="2550" b="1">
                <a:solidFill>
                  <a:srgbClr val="B5121B"/>
                </a:solidFill>
                <a:latin typeface="Calibri"/>
                <a:ea typeface="Calibri"/>
                <a:cs typeface="Calibri"/>
              </a:rPr>
              <a:t>Resources - Healthcare providers </a:t>
            </a:r>
            <a:endParaRPr lang="en-US" sz="25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01A0E-C096-C18F-F0F9-1D2C14A68B19}"/>
              </a:ext>
            </a:extLst>
          </p:cNvPr>
          <p:cNvSpPr txBox="1"/>
          <p:nvPr/>
        </p:nvSpPr>
        <p:spPr>
          <a:xfrm>
            <a:off x="-1961" y="861620"/>
            <a:ext cx="2642861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115" indent="-285115">
              <a:spcAft>
                <a:spcPts val="600"/>
              </a:spcAft>
              <a:buFont typeface="Arial" panose="02070309020205020404" pitchFamily="49" charset="0"/>
              <a:buChar char="•"/>
              <a:defRPr/>
            </a:pPr>
            <a:r>
              <a:rPr lang="en-US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Program Guidelines -  </a:t>
            </a:r>
            <a:r>
              <a:rPr lang="en-US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published on the </a:t>
            </a:r>
            <a:r>
              <a:rPr lang="en-AU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Department of Health, Disability and Ageing (</a:t>
            </a:r>
            <a:r>
              <a:rPr lang="en-AU" sz="14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DoHDA</a:t>
            </a:r>
            <a:r>
              <a:rPr lang="en-AU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) website </a:t>
            </a:r>
            <a:endParaRPr lang="en-US" sz="1400">
              <a:latin typeface="Open Sans Light"/>
              <a:ea typeface="Open Sans Light"/>
              <a:cs typeface="Open Sans Light"/>
            </a:endParaRPr>
          </a:p>
          <a:p>
            <a:pPr marL="285115" indent="-285115">
              <a:spcAft>
                <a:spcPts val="600"/>
              </a:spcAft>
              <a:buFont typeface="Arial" panose="02070309020205020404" pitchFamily="49" charset="0"/>
              <a:buChar char="•"/>
              <a:defRPr/>
            </a:pPr>
            <a:r>
              <a:rPr lang="en-US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Nodule Management Protocol- </a:t>
            </a:r>
            <a:r>
              <a:rPr lang="en-US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published on the </a:t>
            </a:r>
            <a:r>
              <a:rPr lang="en-US" sz="14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DoHDA</a:t>
            </a:r>
            <a:r>
              <a:rPr lang="en-AU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 website.</a:t>
            </a:r>
          </a:p>
          <a:p>
            <a:pPr marL="285115" indent="-285115">
              <a:spcAft>
                <a:spcPts val="600"/>
              </a:spcAft>
              <a:buFont typeface="Arial" panose="02070309020205020404" pitchFamily="49" charset="0"/>
              <a:buChar char="•"/>
              <a:defRPr/>
            </a:pPr>
            <a:r>
              <a:rPr lang="en-AU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Information materials </a:t>
            </a:r>
            <a:r>
              <a:rPr lang="en-AU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across the pathway</a:t>
            </a:r>
          </a:p>
          <a:p>
            <a:pPr marL="285115" indent="-285115">
              <a:spcAft>
                <a:spcPts val="600"/>
              </a:spcAft>
              <a:buFont typeface="Arial" panose="02070309020205020404" pitchFamily="49" charset="0"/>
              <a:buChar char="•"/>
              <a:defRPr/>
            </a:pPr>
            <a:r>
              <a:rPr lang="en-AU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Additional Findings Guideline </a:t>
            </a:r>
            <a:r>
              <a:rPr lang="en-AU" sz="14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– published on RANZCR’s website</a:t>
            </a:r>
          </a:p>
          <a:p>
            <a:pPr marL="285115" indent="-285115">
              <a:spcAft>
                <a:spcPts val="600"/>
              </a:spcAft>
              <a:buFont typeface="Arial" panose="02070309020205020404" pitchFamily="49" charset="0"/>
              <a:buChar char="•"/>
              <a:defRPr/>
            </a:pPr>
            <a:r>
              <a:rPr lang="en-AU" sz="1400" b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Additional Findings Guidance for Primary Care </a:t>
            </a:r>
            <a:endParaRPr lang="en-US" sz="140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E54C0-E83E-7486-BD0C-A99FDDA45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33" y="902461"/>
            <a:ext cx="1337490" cy="175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E0CC6-7AD9-B3AA-ED03-B3CBC1F14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46" y="3157897"/>
            <a:ext cx="1659612" cy="131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DB4B1-D1C0-1DAC-898D-102067175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337" y="902460"/>
            <a:ext cx="1333477" cy="175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A0A3F0-DFE6-00FF-5128-5235F5EC0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084" y="2872409"/>
            <a:ext cx="1763839" cy="124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562719-CB57-EC53-E961-015D405A9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258" y="902460"/>
            <a:ext cx="1331883" cy="1757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09EF5-7B74-713C-7EB9-EA31F8BE3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575" y="2485711"/>
            <a:ext cx="1619823" cy="232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6A020-E069-2FFC-D4D3-52418E62B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8059" y="1207750"/>
            <a:ext cx="2156684" cy="11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A3EC-DFB9-B8F1-1BB8-229D21940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D417C2-BA69-40F8-BA09-ABBF12747F23}"/>
              </a:ext>
            </a:extLst>
          </p:cNvPr>
          <p:cNvSpPr/>
          <p:nvPr/>
        </p:nvSpPr>
        <p:spPr bwMode="auto">
          <a:xfrm>
            <a:off x="-732126" y="3828"/>
            <a:ext cx="10611149" cy="5141588"/>
          </a:xfrm>
          <a:prstGeom prst="roundRect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7919A-DD7A-46B1-5DE3-57725025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7" y="926000"/>
            <a:ext cx="2388419" cy="3388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9348E-3EA9-58D9-81FA-1833312C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259" y="929094"/>
            <a:ext cx="2355953" cy="3394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F3C6B-ED4E-CC64-55E2-87219B0F7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260" y="607868"/>
            <a:ext cx="2568836" cy="3618744"/>
          </a:xfrm>
          <a:prstGeom prst="rect">
            <a:avLst/>
          </a:prstGeom>
          <a:effectLst>
            <a:outerShdw blurRad="546100" dist="127000" dir="702000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66CD6-0A15-9531-BA53-F01648271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444" y="2131638"/>
            <a:ext cx="1640703" cy="2269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E5009-C6B9-4781-D536-487858936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143" y="841608"/>
            <a:ext cx="1640703" cy="2262498"/>
          </a:xfrm>
          <a:prstGeom prst="rect">
            <a:avLst/>
          </a:prstGeom>
          <a:ln>
            <a:noFill/>
          </a:ln>
          <a:effectLst>
            <a:outerShdw blurRad="495300" dist="76200" dir="2700000" algn="tl" rotWithShape="0">
              <a:srgbClr val="FFFFFF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59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9AC6-21FB-7907-8FBE-B57EE505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79E15-A1F5-61CC-4A82-ADD747312A8D}"/>
              </a:ext>
            </a:extLst>
          </p:cNvPr>
          <p:cNvSpPr txBox="1"/>
          <p:nvPr/>
        </p:nvSpPr>
        <p:spPr>
          <a:xfrm>
            <a:off x="1344283" y="193386"/>
            <a:ext cx="6454575" cy="4616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AU" sz="2550" b="1">
                <a:solidFill>
                  <a:srgbClr val="002F5E"/>
                </a:solidFill>
                <a:latin typeface="Raleway"/>
              </a:rPr>
              <a:t>eLearning Education Modules</a:t>
            </a:r>
            <a:endParaRPr lang="en-AU" sz="2550" b="1">
              <a:solidFill>
                <a:srgbClr val="002F5E"/>
              </a:solidFill>
              <a:latin typeface="Raleway" pitchFamily="2" charset="77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DAE61E-C7AC-F41C-8878-17A4C44CEBC9}"/>
              </a:ext>
            </a:extLst>
          </p:cNvPr>
          <p:cNvSpPr/>
          <p:nvPr/>
        </p:nvSpPr>
        <p:spPr>
          <a:xfrm>
            <a:off x="-144132" y="2465916"/>
            <a:ext cx="9495620" cy="860423"/>
          </a:xfrm>
          <a:prstGeom prst="roundRect">
            <a:avLst/>
          </a:prstGeom>
          <a:solidFill>
            <a:srgbClr val="B9E0D2"/>
          </a:solidFill>
          <a:ln w="38100">
            <a:solidFill>
              <a:srgbClr val="6DC5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Follow six patients in interactive</a:t>
            </a:r>
            <a:r>
              <a:rPr lang="en-AU" sz="1400" b="1" kern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case-based scenarios building throughout the modules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AU" sz="1400" b="1" kern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Six self-paced modules – approximately 3.5 hours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41931-3EF5-6276-84E5-72A06F5E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2" y="3464786"/>
            <a:ext cx="1524453" cy="1552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825A10-06E5-6416-B79D-2E0AF448B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80" y="3549594"/>
            <a:ext cx="6320038" cy="13830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0AADB2-3FE2-20FC-3066-331D5CB9A5F3}"/>
              </a:ext>
            </a:extLst>
          </p:cNvPr>
          <p:cNvSpPr/>
          <p:nvPr/>
        </p:nvSpPr>
        <p:spPr bwMode="auto">
          <a:xfrm>
            <a:off x="763071" y="701249"/>
            <a:ext cx="1157950" cy="1649204"/>
          </a:xfrm>
          <a:prstGeom prst="ellipse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71056D-0C23-F68B-4A64-24ECEECAD7B3}"/>
              </a:ext>
            </a:extLst>
          </p:cNvPr>
          <p:cNvSpPr/>
          <p:nvPr/>
        </p:nvSpPr>
        <p:spPr bwMode="auto">
          <a:xfrm>
            <a:off x="2056008" y="701680"/>
            <a:ext cx="1198771" cy="1642401"/>
          </a:xfrm>
          <a:prstGeom prst="ellipse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AA4761-B340-72F4-C2B3-539B89B7AD8C}"/>
              </a:ext>
            </a:extLst>
          </p:cNvPr>
          <p:cNvSpPr/>
          <p:nvPr/>
        </p:nvSpPr>
        <p:spPr bwMode="auto">
          <a:xfrm>
            <a:off x="3419294" y="708052"/>
            <a:ext cx="1185165" cy="1649205"/>
          </a:xfrm>
          <a:prstGeom prst="ellipse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06C7E7-C163-9327-8ECD-31F52674A947}"/>
              </a:ext>
            </a:extLst>
          </p:cNvPr>
          <p:cNvSpPr/>
          <p:nvPr/>
        </p:nvSpPr>
        <p:spPr bwMode="auto">
          <a:xfrm>
            <a:off x="4722106" y="701679"/>
            <a:ext cx="1157950" cy="1642401"/>
          </a:xfrm>
          <a:prstGeom prst="ellipse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4E1FC3-19F6-90B5-947B-C2656B468936}"/>
              </a:ext>
            </a:extLst>
          </p:cNvPr>
          <p:cNvSpPr/>
          <p:nvPr/>
        </p:nvSpPr>
        <p:spPr bwMode="auto">
          <a:xfrm>
            <a:off x="6035390" y="701680"/>
            <a:ext cx="1157951" cy="1642401"/>
          </a:xfrm>
          <a:prstGeom prst="ellipse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EC8D26-022E-9DC5-ECF4-2F212279AA2C}"/>
              </a:ext>
            </a:extLst>
          </p:cNvPr>
          <p:cNvSpPr/>
          <p:nvPr/>
        </p:nvSpPr>
        <p:spPr bwMode="auto">
          <a:xfrm>
            <a:off x="7342364" y="701679"/>
            <a:ext cx="1157950" cy="1642401"/>
          </a:xfrm>
          <a:prstGeom prst="ellipse">
            <a:avLst/>
          </a:prstGeom>
          <a:solidFill>
            <a:srgbClr val="B9E0D2"/>
          </a:solidFill>
          <a:ln w="57150" cap="flat" cmpd="sng" algn="ctr">
            <a:solidFill>
              <a:srgbClr val="6DC5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982552-6A88-D8E2-31AC-CD66BD59744C}"/>
              </a:ext>
            </a:extLst>
          </p:cNvPr>
          <p:cNvSpPr txBox="1"/>
          <p:nvPr/>
        </p:nvSpPr>
        <p:spPr>
          <a:xfrm>
            <a:off x="759829" y="1568329"/>
            <a:ext cx="1158656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50" b="1">
                <a:solidFill>
                  <a:schemeClr val="tx2"/>
                </a:solidFill>
                <a:latin typeface="Raleway"/>
                <a:cs typeface="Arial"/>
              </a:rPr>
              <a:t>1. Lung Cancer in Australia</a:t>
            </a:r>
            <a:endParaRPr lang="en-GB" sz="1050" b="1">
              <a:solidFill>
                <a:schemeClr val="tx2"/>
              </a:solidFill>
              <a:latin typeface="Raleway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90EEA-DBB0-D3F1-F259-AC8C8EEABE0A}"/>
              </a:ext>
            </a:extLst>
          </p:cNvPr>
          <p:cNvSpPr txBox="1"/>
          <p:nvPr/>
        </p:nvSpPr>
        <p:spPr>
          <a:xfrm>
            <a:off x="2059138" y="1568329"/>
            <a:ext cx="1199477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50" b="1">
                <a:solidFill>
                  <a:schemeClr val="tx2"/>
                </a:solidFill>
                <a:latin typeface="Raleway"/>
                <a:cs typeface="Arial"/>
              </a:rPr>
              <a:t>2. National Lung Cancer Screening Program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E39267-474C-C000-8527-A6DEEDC946B7}"/>
              </a:ext>
            </a:extLst>
          </p:cNvPr>
          <p:cNvSpPr txBox="1"/>
          <p:nvPr/>
        </p:nvSpPr>
        <p:spPr>
          <a:xfrm>
            <a:off x="3416054" y="1567468"/>
            <a:ext cx="115865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50" b="1">
                <a:solidFill>
                  <a:schemeClr val="tx2"/>
                </a:solidFill>
                <a:latin typeface="Raleway"/>
                <a:cs typeface="Arial"/>
              </a:rPr>
              <a:t>3. Program Recruitment &amp; Eligibility</a:t>
            </a: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AFB59-DE74-C17A-6174-A6346280A7A7}"/>
              </a:ext>
            </a:extLst>
          </p:cNvPr>
          <p:cNvSpPr txBox="1"/>
          <p:nvPr/>
        </p:nvSpPr>
        <p:spPr>
          <a:xfrm>
            <a:off x="4718864" y="1568329"/>
            <a:ext cx="115865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50" b="1">
                <a:solidFill>
                  <a:schemeClr val="tx2"/>
                </a:solidFill>
                <a:latin typeface="Raleway"/>
                <a:cs typeface="Arial"/>
              </a:rPr>
              <a:t>4. Effective Communication Strategies</a:t>
            </a: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EC4204-B004-4F5D-5063-8008EA3F9950}"/>
              </a:ext>
            </a:extLst>
          </p:cNvPr>
          <p:cNvSpPr txBox="1"/>
          <p:nvPr/>
        </p:nvSpPr>
        <p:spPr>
          <a:xfrm>
            <a:off x="6038520" y="1568329"/>
            <a:ext cx="1158656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50" b="1">
                <a:solidFill>
                  <a:schemeClr val="tx2"/>
                </a:solidFill>
                <a:latin typeface="Raleway"/>
                <a:cs typeface="Arial"/>
              </a:rPr>
              <a:t>5. Low-Dose CT scan, assessment &amp; results</a:t>
            </a: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716F6B-1195-6F97-4B17-55F9E6020B57}"/>
              </a:ext>
            </a:extLst>
          </p:cNvPr>
          <p:cNvSpPr txBox="1"/>
          <p:nvPr/>
        </p:nvSpPr>
        <p:spPr>
          <a:xfrm>
            <a:off x="7339122" y="1568330"/>
            <a:ext cx="1158656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50" b="1">
                <a:solidFill>
                  <a:schemeClr val="tx2"/>
                </a:solidFill>
                <a:latin typeface="Raleway"/>
                <a:cs typeface="Arial"/>
              </a:rPr>
              <a:t>6. Knowledge Bank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29" name="Graphic 28" descr="Brain in head with solid fill">
            <a:extLst>
              <a:ext uri="{FF2B5EF4-FFF2-40B4-BE49-F238E27FC236}">
                <a16:creationId xmlns:a16="http://schemas.microsoft.com/office/drawing/2014/main" id="{4ECC6D13-A1D3-FA8A-8D76-ED56DB79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5551" y="924717"/>
            <a:ext cx="685800" cy="685800"/>
          </a:xfrm>
          <a:prstGeom prst="rect">
            <a:avLst/>
          </a:prstGeom>
        </p:spPr>
      </p:pic>
      <p:pic>
        <p:nvPicPr>
          <p:cNvPr id="30" name="Graphic 29" descr="Lungs with solid fill">
            <a:extLst>
              <a:ext uri="{FF2B5EF4-FFF2-40B4-BE49-F238E27FC236}">
                <a16:creationId xmlns:a16="http://schemas.microsoft.com/office/drawing/2014/main" id="{173B142A-F761-9F75-D22E-DD9D02C6C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437" y="883293"/>
            <a:ext cx="685800" cy="685800"/>
          </a:xfrm>
          <a:prstGeom prst="rect">
            <a:avLst/>
          </a:prstGeom>
        </p:spPr>
      </p:pic>
      <p:pic>
        <p:nvPicPr>
          <p:cNvPr id="31" name="Picture 30" descr="A black outline of a map&#10;&#10;Description automatically generated">
            <a:extLst>
              <a:ext uri="{FF2B5EF4-FFF2-40B4-BE49-F238E27FC236}">
                <a16:creationId xmlns:a16="http://schemas.microsoft.com/office/drawing/2014/main" id="{E0E838A9-D965-F9F5-48E3-82607ADC21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4590" y="912818"/>
            <a:ext cx="764111" cy="706328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EEA981-9641-9C81-AC52-B81CE3F9E3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089" y="981950"/>
            <a:ext cx="589133" cy="495722"/>
          </a:xfrm>
          <a:prstGeom prst="rect">
            <a:avLst/>
          </a:prstGeom>
          <a:ln>
            <a:noFill/>
          </a:ln>
        </p:spPr>
      </p:pic>
      <p:pic>
        <p:nvPicPr>
          <p:cNvPr id="33" name="Graphic 32" descr="Medical with solid fill">
            <a:extLst>
              <a:ext uri="{FF2B5EF4-FFF2-40B4-BE49-F238E27FC236}">
                <a16:creationId xmlns:a16="http://schemas.microsoft.com/office/drawing/2014/main" id="{23A397EA-214B-9A4B-AFE9-60C32D6D8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57600" y="883293"/>
            <a:ext cx="685800" cy="685800"/>
          </a:xfrm>
          <a:prstGeom prst="rect">
            <a:avLst/>
          </a:prstGeom>
        </p:spPr>
      </p:pic>
      <p:pic>
        <p:nvPicPr>
          <p:cNvPr id="34" name="Graphic 33" descr="Tick with solid fill">
            <a:extLst>
              <a:ext uri="{FF2B5EF4-FFF2-40B4-BE49-F238E27FC236}">
                <a16:creationId xmlns:a16="http://schemas.microsoft.com/office/drawing/2014/main" id="{8AB4075D-5569-6751-C577-64614E6C3A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61030" y="933933"/>
            <a:ext cx="591756" cy="5772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3616E2-3DBE-821A-4EFE-5C94656D516F}"/>
              </a:ext>
            </a:extLst>
          </p:cNvPr>
          <p:cNvSpPr/>
          <p:nvPr/>
        </p:nvSpPr>
        <p:spPr>
          <a:xfrm>
            <a:off x="1748175" y="4572000"/>
            <a:ext cx="303505" cy="4454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24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55693-B051-9D0A-55B0-55C7B6127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C5937A9-CB16-2C91-7FA9-05DACF2C8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056" y="284835"/>
            <a:ext cx="5644368" cy="924569"/>
          </a:xfrm>
        </p:spPr>
        <p:txBody>
          <a:bodyPr>
            <a:noAutofit/>
          </a:bodyPr>
          <a:lstStyle/>
          <a:p>
            <a:r>
              <a:rPr lang="en-AU" sz="2700">
                <a:latin typeface="Calibri"/>
                <a:ea typeface="Calibri"/>
                <a:cs typeface="Calibri"/>
              </a:rPr>
              <a:t>Supporting Resources - participants</a:t>
            </a:r>
            <a:endParaRPr lang="en-AU" sz="2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C78421-032C-4485-F3A3-FC8F7A5C5DD9}"/>
              </a:ext>
            </a:extLst>
          </p:cNvPr>
          <p:cNvSpPr/>
          <p:nvPr/>
        </p:nvSpPr>
        <p:spPr>
          <a:xfrm>
            <a:off x="256307" y="932180"/>
            <a:ext cx="8504020" cy="3349091"/>
          </a:xfrm>
          <a:prstGeom prst="roundRect">
            <a:avLst>
              <a:gd name="adj" fmla="val 11419"/>
            </a:avLst>
          </a:prstGeom>
          <a:solidFill>
            <a:srgbClr val="6CC6A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endParaRPr lang="en-US">
              <a:solidFill>
                <a:srgbClr val="6CC6A9"/>
              </a:solidFill>
              <a:latin typeface="Calibri" panose="020F0502020204030204"/>
            </a:endParaRPr>
          </a:p>
        </p:txBody>
      </p:sp>
      <p:pic>
        <p:nvPicPr>
          <p:cNvPr id="5" name="Picture 4" descr="A person wearing glasses and a stethoscope&#10;&#10;AI-generated content may be incorrect.">
            <a:extLst>
              <a:ext uri="{FF2B5EF4-FFF2-40B4-BE49-F238E27FC236}">
                <a16:creationId xmlns:a16="http://schemas.microsoft.com/office/drawing/2014/main" id="{119BA47E-EB24-C0B2-28C9-9E99FD96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8" y="1108822"/>
            <a:ext cx="1263082" cy="17720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259E86E-1435-BDD0-6BA7-F903E100C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84" y="2099717"/>
            <a:ext cx="1259784" cy="17888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6DAFE-87DC-D589-09EE-E73E5FF4B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994" y="1112025"/>
            <a:ext cx="1263848" cy="1788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 shot of a document&#10;&#10;AI-generated content may be incorrect.">
            <a:extLst>
              <a:ext uri="{FF2B5EF4-FFF2-40B4-BE49-F238E27FC236}">
                <a16:creationId xmlns:a16="http://schemas.microsoft.com/office/drawing/2014/main" id="{ED083EE8-3345-5759-A78D-669DF6ACE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624" y="1099402"/>
            <a:ext cx="1254881" cy="17861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over image">
            <a:extLst>
              <a:ext uri="{FF2B5EF4-FFF2-40B4-BE49-F238E27FC236}">
                <a16:creationId xmlns:a16="http://schemas.microsoft.com/office/drawing/2014/main" id="{2168014B-340F-29DD-89E7-85A647E91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050" y="1098948"/>
            <a:ext cx="1346689" cy="1900213"/>
          </a:xfrm>
          <a:prstGeom prst="rect">
            <a:avLst/>
          </a:prstGeom>
        </p:spPr>
      </p:pic>
      <p:pic>
        <p:nvPicPr>
          <p:cNvPr id="10" name="Picture 9" descr="Cover image">
            <a:extLst>
              <a:ext uri="{FF2B5EF4-FFF2-40B4-BE49-F238E27FC236}">
                <a16:creationId xmlns:a16="http://schemas.microsoft.com/office/drawing/2014/main" id="{F928AC58-D2EB-A5FD-8D6E-F1520D687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588" y="2223237"/>
            <a:ext cx="1273420" cy="1842385"/>
          </a:xfrm>
          <a:prstGeom prst="rect">
            <a:avLst/>
          </a:prstGeom>
        </p:spPr>
      </p:pic>
      <p:pic>
        <p:nvPicPr>
          <p:cNvPr id="12" name="Picture 11" descr="Cover image">
            <a:extLst>
              <a:ext uri="{FF2B5EF4-FFF2-40B4-BE49-F238E27FC236}">
                <a16:creationId xmlns:a16="http://schemas.microsoft.com/office/drawing/2014/main" id="{D04E0DF8-C868-5D1B-22E8-8106036CB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473" y="2232950"/>
            <a:ext cx="1354016" cy="18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34DBA-2A3E-FEA1-CE6F-4219EF636388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CASE STUDY</a:t>
            </a: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/>
              </a:rPr>
              <a:t> </a:t>
            </a:r>
            <a:r>
              <a:rPr lang="en-AU" sz="2100" b="1">
                <a:solidFill>
                  <a:srgbClr val="002F5E"/>
                </a:solidFill>
                <a:latin typeface="Raleway"/>
              </a:rPr>
              <a:t>- JEFF </a:t>
            </a:r>
            <a:endParaRPr kumimoji="0" lang="en-AU" sz="2100" b="1" i="0" u="none" strike="noStrike" kern="1200" cap="none" spc="0" normalizeH="0" baseline="0" noProof="0">
              <a:ln>
                <a:noFill/>
              </a:ln>
              <a:solidFill>
                <a:srgbClr val="002F5E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F23194-0C46-BAEF-2186-EACA561AC12A}"/>
              </a:ext>
            </a:extLst>
          </p:cNvPr>
          <p:cNvSpPr/>
          <p:nvPr/>
        </p:nvSpPr>
        <p:spPr>
          <a:xfrm>
            <a:off x="249984" y="926832"/>
            <a:ext cx="3837521" cy="3125567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0310EE-38FB-A65C-CF05-1040F1D9E0C4}"/>
              </a:ext>
            </a:extLst>
          </p:cNvPr>
          <p:cNvSpPr txBox="1"/>
          <p:nvPr/>
        </p:nvSpPr>
        <p:spPr>
          <a:xfrm>
            <a:off x="603968" y="977366"/>
            <a:ext cx="3129551" cy="280846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Profile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65-year-old male</a:t>
            </a:r>
            <a:endParaRPr lang="en-AU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Sheet metal worker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Married with adult children</a:t>
            </a:r>
          </a:p>
          <a:p>
            <a:pPr marL="171450" indent="-171450">
              <a:buFont typeface="Arial"/>
              <a:buChar char="•"/>
              <a:defRPr/>
            </a:pPr>
            <a:endParaRPr lang="en-AU" sz="14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AU" sz="1400" b="1">
                <a:latin typeface="Open Sans"/>
                <a:ea typeface="Open Sans"/>
                <a:cs typeface="Open Sans"/>
              </a:rPr>
              <a:t>Scenario</a:t>
            </a:r>
          </a:p>
          <a:p>
            <a:pPr>
              <a:spcAft>
                <a:spcPts val="600"/>
              </a:spcAft>
              <a:defRPr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Received a text from his GP, </a:t>
            </a:r>
            <a:b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Paul to make an appointment to discuss lung cancer screening.</a:t>
            </a:r>
          </a:p>
          <a:p>
            <a:pPr>
              <a:spcAft>
                <a:spcPts val="600"/>
              </a:spcAft>
              <a:defRPr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text included a link to the NLCSP public resources page.</a:t>
            </a: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C8F5FF-A8FF-90DF-2BA0-E042C7ACE3FB}"/>
              </a:ext>
            </a:extLst>
          </p:cNvPr>
          <p:cNvSpPr/>
          <p:nvPr/>
        </p:nvSpPr>
        <p:spPr>
          <a:xfrm>
            <a:off x="249984" y="858007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FA205-087B-2703-1057-A064A74E8C08}"/>
              </a:ext>
            </a:extLst>
          </p:cNvPr>
          <p:cNvSpPr txBox="1"/>
          <p:nvPr/>
        </p:nvSpPr>
        <p:spPr>
          <a:xfrm>
            <a:off x="293105" y="786695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1</a:t>
            </a:r>
          </a:p>
        </p:txBody>
      </p:sp>
      <p:pic>
        <p:nvPicPr>
          <p:cNvPr id="3" name="Picture 2" descr="A person holding a cellphone&#10;&#10;AI-generated content may be incorrect.">
            <a:extLst>
              <a:ext uri="{FF2B5EF4-FFF2-40B4-BE49-F238E27FC236}">
                <a16:creationId xmlns:a16="http://schemas.microsoft.com/office/drawing/2014/main" id="{30BFCB9B-D0B0-7BD8-141F-EADE6FCF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42" r="15058"/>
          <a:stretch/>
        </p:blipFill>
        <p:spPr>
          <a:xfrm>
            <a:off x="3349396" y="2794773"/>
            <a:ext cx="2578196" cy="1911994"/>
          </a:xfrm>
          <a:prstGeom prst="roundRect">
            <a:avLst/>
          </a:prstGeom>
        </p:spPr>
      </p:pic>
      <p:pic>
        <p:nvPicPr>
          <p:cNvPr id="14" name="Graphic 13" descr="Laptop with solid fill">
            <a:extLst>
              <a:ext uri="{FF2B5EF4-FFF2-40B4-BE49-F238E27FC236}">
                <a16:creationId xmlns:a16="http://schemas.microsoft.com/office/drawing/2014/main" id="{3F22E3E2-53FB-9B4C-65A4-DFA757B56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7888" y="109411"/>
            <a:ext cx="3255080" cy="3255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E4D0D7-C38D-B38B-BC00-4B7B61DB8AFA}"/>
              </a:ext>
            </a:extLst>
          </p:cNvPr>
          <p:cNvSpPr txBox="1"/>
          <p:nvPr/>
        </p:nvSpPr>
        <p:spPr>
          <a:xfrm>
            <a:off x="6053229" y="2703799"/>
            <a:ext cx="32757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health.gov.au/our-work/nlcsp/resources/general-public</a:t>
            </a:r>
          </a:p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6556B8-380C-DE44-4245-F30E345C52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20" b="6788"/>
          <a:stretch/>
        </p:blipFill>
        <p:spPr>
          <a:xfrm>
            <a:off x="6442700" y="963071"/>
            <a:ext cx="1938153" cy="12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4213-79CC-8EB3-5AA7-863CD638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E696B-5454-4959-E497-7A5C1438F4D0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CASE STUDY</a:t>
            </a: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/>
              </a:rPr>
              <a:t> </a:t>
            </a:r>
            <a:r>
              <a:rPr lang="en-AU" sz="2100" b="1">
                <a:solidFill>
                  <a:srgbClr val="002F5E"/>
                </a:solidFill>
                <a:latin typeface="Raleway"/>
              </a:rPr>
              <a:t>- JEFF </a:t>
            </a:r>
            <a:endParaRPr kumimoji="0" lang="en-AU" sz="2100" b="1" i="0" u="none" strike="noStrike" kern="1200" cap="none" spc="0" normalizeH="0" baseline="0" noProof="0">
              <a:ln>
                <a:noFill/>
              </a:ln>
              <a:solidFill>
                <a:srgbClr val="002F5E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187C16-5DB1-D6A9-2FA7-23AC23841F62}"/>
              </a:ext>
            </a:extLst>
          </p:cNvPr>
          <p:cNvSpPr/>
          <p:nvPr/>
        </p:nvSpPr>
        <p:spPr>
          <a:xfrm>
            <a:off x="249984" y="926832"/>
            <a:ext cx="5497673" cy="3358661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FF429-D46C-5DB9-929B-238D94AE71D2}"/>
              </a:ext>
            </a:extLst>
          </p:cNvPr>
          <p:cNvSpPr txBox="1"/>
          <p:nvPr/>
        </p:nvSpPr>
        <p:spPr>
          <a:xfrm>
            <a:off x="617426" y="938898"/>
            <a:ext cx="4752096" cy="35163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Jeff visits Dr Paul</a:t>
            </a:r>
          </a:p>
          <a:p>
            <a:pPr>
              <a:defRPr/>
            </a:pPr>
            <a:endParaRPr lang="en-AU" sz="14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AU" sz="1400" b="1">
                <a:latin typeface="Open Sans"/>
                <a:ea typeface="Open Sans"/>
                <a:cs typeface="Open Sans"/>
              </a:rPr>
              <a:t>Visit Frequency </a:t>
            </a:r>
          </a:p>
          <a:p>
            <a:pPr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Jeff usually sees Dr Paul 6-monthly for his BP meds – last time was 2 months ago. </a:t>
            </a:r>
          </a:p>
          <a:p>
            <a:pPr>
              <a:defRPr/>
            </a:pPr>
            <a:endParaRPr lang="en-AU" sz="14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AU" sz="1400" b="1">
                <a:latin typeface="Open Sans"/>
                <a:ea typeface="Open Sans"/>
                <a:cs typeface="Open Sans"/>
              </a:rPr>
              <a:t>Medical History</a:t>
            </a:r>
          </a:p>
          <a:p>
            <a:pPr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Hypertension diagnosed 5 years ago, no other illnesses.</a:t>
            </a:r>
          </a:p>
          <a:p>
            <a:pPr>
              <a:defRPr/>
            </a:pPr>
            <a:endParaRPr lang="en-AU" sz="14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Jeff attends at the encouragement of his wife, who has had regular cervical screens by her GP for decades.</a:t>
            </a:r>
          </a:p>
          <a:p>
            <a:pPr>
              <a:defRPr/>
            </a:pPr>
            <a:endParaRPr lang="en-AU" sz="14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Dr Paul updates Jeff’s smoking history in his medical records and again offers him help to quit smoking.</a:t>
            </a:r>
          </a:p>
          <a:p>
            <a:pPr>
              <a:defRPr/>
            </a:pPr>
            <a:endParaRPr lang="en-AU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C6B2A4-3DC1-5F40-0361-CB94E8F1BB3F}"/>
              </a:ext>
            </a:extLst>
          </p:cNvPr>
          <p:cNvSpPr/>
          <p:nvPr/>
        </p:nvSpPr>
        <p:spPr>
          <a:xfrm>
            <a:off x="249984" y="858007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C1DDAA-CBD0-E191-2150-AA42E938558E}"/>
              </a:ext>
            </a:extLst>
          </p:cNvPr>
          <p:cNvSpPr txBox="1"/>
          <p:nvPr/>
        </p:nvSpPr>
        <p:spPr>
          <a:xfrm>
            <a:off x="293105" y="786695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2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6F09C4C-B13E-34E4-1816-FDD7177CABA2}"/>
              </a:ext>
            </a:extLst>
          </p:cNvPr>
          <p:cNvSpPr/>
          <p:nvPr/>
        </p:nvSpPr>
        <p:spPr>
          <a:xfrm>
            <a:off x="5259519" y="1133016"/>
            <a:ext cx="3524494" cy="1238376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A2E9-2D35-F827-6504-0FC94AB48CF1}"/>
              </a:ext>
            </a:extLst>
          </p:cNvPr>
          <p:cNvSpPr txBox="1"/>
          <p:nvPr/>
        </p:nvSpPr>
        <p:spPr>
          <a:xfrm>
            <a:off x="5343209" y="1275150"/>
            <a:ext cx="346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Jeff has smoked since age 16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Intermittent quitting, not sustained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 10-15 cigarettes/day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been up to 30 cigarettes/day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07CA1-B17E-09E5-7E34-A629F9265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2" b="7098"/>
          <a:stretch/>
        </p:blipFill>
        <p:spPr>
          <a:xfrm>
            <a:off x="5903690" y="2784072"/>
            <a:ext cx="2990326" cy="153117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99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8BB2-906A-91BD-734F-BDBF3B882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264F6-5E16-A259-2081-CB2D1FC5F539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CASE STUDY</a:t>
            </a: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/>
              </a:rPr>
              <a:t> </a:t>
            </a:r>
            <a:r>
              <a:rPr lang="en-AU" sz="2100" b="1">
                <a:solidFill>
                  <a:srgbClr val="002F5E"/>
                </a:solidFill>
                <a:latin typeface="Raleway"/>
              </a:rPr>
              <a:t>- JEFF </a:t>
            </a:r>
            <a:endParaRPr kumimoji="0" lang="en-AU" sz="2100" b="1" i="0" u="none" strike="noStrike" kern="1200" cap="none" spc="0" normalizeH="0" baseline="0" noProof="0">
              <a:ln>
                <a:noFill/>
              </a:ln>
              <a:solidFill>
                <a:srgbClr val="002F5E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41566-EFA8-49C3-A6FE-C7AC5A878822}"/>
              </a:ext>
            </a:extLst>
          </p:cNvPr>
          <p:cNvSpPr/>
          <p:nvPr/>
        </p:nvSpPr>
        <p:spPr>
          <a:xfrm>
            <a:off x="515638" y="926832"/>
            <a:ext cx="3581973" cy="1520735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A39D76-7DC6-08BE-8BF4-4572C3CEFFF8}"/>
              </a:ext>
            </a:extLst>
          </p:cNvPr>
          <p:cNvSpPr txBox="1"/>
          <p:nvPr/>
        </p:nvSpPr>
        <p:spPr>
          <a:xfrm>
            <a:off x="657797" y="920787"/>
            <a:ext cx="3397685" cy="185435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Jeff’s Eligibility </a:t>
            </a:r>
          </a:p>
          <a:p>
            <a:pPr>
              <a:defRPr/>
            </a:pPr>
            <a:endParaRPr lang="en-AU" sz="1600" b="1" u="sng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AU" sz="1400" b="1">
                <a:latin typeface="Open Sans"/>
                <a:ea typeface="Open Sans"/>
                <a:cs typeface="Open Sans"/>
              </a:rPr>
              <a:t>Assessable Factors</a:t>
            </a:r>
          </a:p>
          <a:p>
            <a:pPr marL="342900" indent="-342900">
              <a:buAutoNum type="arabicPeriod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Pack years = 15/20 x 50 = 37</a:t>
            </a:r>
          </a:p>
          <a:p>
            <a:pPr marL="342900" indent="-342900">
              <a:buAutoNum type="arabicPeriod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Age = 65</a:t>
            </a:r>
          </a:p>
          <a:p>
            <a:pPr marL="342900" indent="-342900">
              <a:buAutoNum type="arabicPeriod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No symptoms</a:t>
            </a:r>
          </a:p>
          <a:p>
            <a:pPr>
              <a:defRPr/>
            </a:pPr>
            <a:endParaRPr lang="en-AU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2E3A41-B34A-C8AD-EEA9-E06913803FF1}"/>
              </a:ext>
            </a:extLst>
          </p:cNvPr>
          <p:cNvSpPr/>
          <p:nvPr/>
        </p:nvSpPr>
        <p:spPr>
          <a:xfrm>
            <a:off x="249984" y="858007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BA5AF-CD75-7DDC-9997-E73E06EF4244}"/>
              </a:ext>
            </a:extLst>
          </p:cNvPr>
          <p:cNvSpPr txBox="1"/>
          <p:nvPr/>
        </p:nvSpPr>
        <p:spPr>
          <a:xfrm>
            <a:off x="293105" y="786695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D364A-8316-74A3-3699-D044F8ED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87" y="757545"/>
            <a:ext cx="2347875" cy="3018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2A035-C831-553F-DED4-CB2175808406}"/>
              </a:ext>
            </a:extLst>
          </p:cNvPr>
          <p:cNvSpPr txBox="1"/>
          <p:nvPr/>
        </p:nvSpPr>
        <p:spPr>
          <a:xfrm>
            <a:off x="5306381" y="3853276"/>
            <a:ext cx="3679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health.gov.au/resources/publications/</a:t>
            </a:r>
            <a:r>
              <a:rPr lang="fr-FR" sz="14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nlcsp</a:t>
            </a:r>
            <a:r>
              <a:rPr lang="fr-FR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-conversation-guide-participation</a:t>
            </a:r>
            <a:endParaRPr lang="en-AU" sz="1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61634E-67F6-EA65-16CE-6B80A70D4A86}"/>
              </a:ext>
            </a:extLst>
          </p:cNvPr>
          <p:cNvSpPr/>
          <p:nvPr/>
        </p:nvSpPr>
        <p:spPr>
          <a:xfrm>
            <a:off x="515638" y="2983831"/>
            <a:ext cx="4702630" cy="1392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2F807A3-5788-CE8B-B758-B65DD7EECDF4}"/>
              </a:ext>
            </a:extLst>
          </p:cNvPr>
          <p:cNvSpPr/>
          <p:nvPr/>
        </p:nvSpPr>
        <p:spPr>
          <a:xfrm>
            <a:off x="2114118" y="2542003"/>
            <a:ext cx="385011" cy="337483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1548A-6ED8-E504-E5A5-E417A5E3680B}"/>
              </a:ext>
            </a:extLst>
          </p:cNvPr>
          <p:cNvSpPr txBox="1"/>
          <p:nvPr/>
        </p:nvSpPr>
        <p:spPr>
          <a:xfrm>
            <a:off x="515638" y="2983831"/>
            <a:ext cx="4702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Jeff is at </a:t>
            </a:r>
            <a:r>
              <a:rPr lang="en-AU" sz="14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</a:t>
            </a: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risk of lung 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Lung cancer is curable if detected early.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5-year survival approx. </a:t>
            </a:r>
            <a:r>
              <a:rPr lang="en-AU" sz="1400" b="1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Australia.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 detected via screening: 5-year survival is </a:t>
            </a:r>
            <a:r>
              <a:rPr lang="en-AU" sz="1400" b="1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Trials have shown a 21% mortality reduction with screening</a:t>
            </a:r>
            <a:r>
              <a:rPr lang="en-AU" sz="14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6E580-4037-DAB4-5D4F-D68D0A8FE114}"/>
              </a:ext>
            </a:extLst>
          </p:cNvPr>
          <p:cNvSpPr txBox="1"/>
          <p:nvPr/>
        </p:nvSpPr>
        <p:spPr>
          <a:xfrm>
            <a:off x="293105" y="4843534"/>
            <a:ext cx="6758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health.gov.au/resources/publications/</a:t>
            </a:r>
            <a:r>
              <a:rPr lang="en-AU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nlcsp</a:t>
            </a:r>
            <a:r>
              <a:rPr lang="en-AU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-key-evidence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46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7A2A-C1E1-C6A6-9975-46017ECE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681BD-ABEE-B186-C143-B7C6583F6482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CASE STUDY</a:t>
            </a: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/>
              </a:rPr>
              <a:t> </a:t>
            </a:r>
            <a:r>
              <a:rPr lang="en-AU" sz="2100" b="1">
                <a:solidFill>
                  <a:srgbClr val="002F5E"/>
                </a:solidFill>
                <a:latin typeface="Raleway"/>
              </a:rPr>
              <a:t>- JEFF </a:t>
            </a:r>
            <a:endParaRPr kumimoji="0" lang="en-AU" sz="2100" b="1" i="0" u="none" strike="noStrike" kern="1200" cap="none" spc="0" normalizeH="0" baseline="0" noProof="0">
              <a:ln>
                <a:noFill/>
              </a:ln>
              <a:solidFill>
                <a:srgbClr val="002F5E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00BE0-C5E2-4F6F-0C4F-9E4551A5233B}"/>
              </a:ext>
            </a:extLst>
          </p:cNvPr>
          <p:cNvSpPr/>
          <p:nvPr/>
        </p:nvSpPr>
        <p:spPr>
          <a:xfrm>
            <a:off x="385009" y="689094"/>
            <a:ext cx="4099833" cy="1286979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7A91F-370B-48FF-1CB9-EB9CB7C31B90}"/>
              </a:ext>
            </a:extLst>
          </p:cNvPr>
          <p:cNvSpPr txBox="1"/>
          <p:nvPr/>
        </p:nvSpPr>
        <p:spPr>
          <a:xfrm>
            <a:off x="527168" y="683049"/>
            <a:ext cx="4099833" cy="15927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Jeff is enrolled in the NLCSP</a:t>
            </a:r>
          </a:p>
          <a:p>
            <a:pPr>
              <a:spcAft>
                <a:spcPts val="600"/>
              </a:spcAft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Dr Paul:</a:t>
            </a:r>
          </a:p>
          <a:p>
            <a:pPr marL="342900" indent="-342900">
              <a:spcAft>
                <a:spcPts val="600"/>
              </a:spcAft>
              <a:buAutoNum type="arabicPeriod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Enrols Jeff via the NCSR.</a:t>
            </a:r>
          </a:p>
          <a:p>
            <a:pPr marL="342900" indent="-342900">
              <a:spcAft>
                <a:spcPts val="600"/>
              </a:spcAft>
              <a:buAutoNum type="arabicPeriod"/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Checks the local private radiology firm offers the LDCT scan for the NLCSP.</a:t>
            </a:r>
            <a:endParaRPr lang="en-AU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AB978A9-4A75-5787-1BEF-E879A4A62B76}"/>
              </a:ext>
            </a:extLst>
          </p:cNvPr>
          <p:cNvSpPr/>
          <p:nvPr/>
        </p:nvSpPr>
        <p:spPr>
          <a:xfrm>
            <a:off x="119355" y="620269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6BBE45-8E67-36A3-CA63-762B013E69DA}"/>
              </a:ext>
            </a:extLst>
          </p:cNvPr>
          <p:cNvSpPr txBox="1"/>
          <p:nvPr/>
        </p:nvSpPr>
        <p:spPr>
          <a:xfrm>
            <a:off x="162476" y="548957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890F4A-7163-5B89-755A-1BD11DE04613}"/>
              </a:ext>
            </a:extLst>
          </p:cNvPr>
          <p:cNvSpPr/>
          <p:nvPr/>
        </p:nvSpPr>
        <p:spPr>
          <a:xfrm>
            <a:off x="1430039" y="2068810"/>
            <a:ext cx="5761408" cy="1286979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3B9B9D-5CFE-8004-9571-E24241E3FB16}"/>
              </a:ext>
            </a:extLst>
          </p:cNvPr>
          <p:cNvSpPr/>
          <p:nvPr/>
        </p:nvSpPr>
        <p:spPr>
          <a:xfrm>
            <a:off x="4319909" y="3448526"/>
            <a:ext cx="4099833" cy="1286979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1C61B-6FB9-3310-1152-10AF9A38A87F}"/>
              </a:ext>
            </a:extLst>
          </p:cNvPr>
          <p:cNvSpPr txBox="1"/>
          <p:nvPr/>
        </p:nvSpPr>
        <p:spPr>
          <a:xfrm>
            <a:off x="1399302" y="2211780"/>
            <a:ext cx="5926412" cy="120802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AU" sz="1300">
                <a:latin typeface="Open Sans"/>
                <a:ea typeface="Open Sans"/>
                <a:cs typeface="Open Sans"/>
              </a:rPr>
              <a:t>Provides Jeff with the request form adapted from a NLCSP imaging request template found on his clinic’s management software.</a:t>
            </a:r>
          </a:p>
          <a:p>
            <a:pPr marL="342900" indent="-342900">
              <a:spcAft>
                <a:spcPts val="600"/>
              </a:spcAft>
              <a:buAutoNum type="arabicPeriod" startAt="3"/>
              <a:defRPr/>
            </a:pPr>
            <a:r>
              <a:rPr lang="en-AU" sz="1300">
                <a:latin typeface="Open Sans"/>
                <a:ea typeface="Open Sans"/>
                <a:cs typeface="Open Sans"/>
              </a:rPr>
              <a:t>Reassures Jeff the scan will be bulk-billed, he will receive correspondence from the NCSR, followed by a letter about the results. </a:t>
            </a:r>
            <a:endParaRPr lang="en-AU" sz="13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6870C-065A-6102-995E-2AC7EC8F7636}"/>
              </a:ext>
            </a:extLst>
          </p:cNvPr>
          <p:cNvSpPr txBox="1"/>
          <p:nvPr/>
        </p:nvSpPr>
        <p:spPr>
          <a:xfrm>
            <a:off x="4393245" y="3448526"/>
            <a:ext cx="4099833" cy="160813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AU" sz="1300">
                <a:latin typeface="Open Sans"/>
                <a:ea typeface="Open Sans"/>
                <a:cs typeface="Open Sans"/>
              </a:rPr>
              <a:t>Confirms Jeff may need to come back to discuss his results – but that doesn’t mean he has lung cancer.</a:t>
            </a:r>
          </a:p>
          <a:p>
            <a:pPr marL="342900" indent="-342900">
              <a:spcAft>
                <a:spcPts val="600"/>
              </a:spcAft>
              <a:buAutoNum type="arabicPeriod" startAt="5"/>
              <a:defRPr/>
            </a:pPr>
            <a:r>
              <a:rPr lang="en-AU" sz="1300">
                <a:latin typeface="Open Sans"/>
                <a:ea typeface="Open Sans"/>
                <a:cs typeface="Open Sans"/>
              </a:rPr>
              <a:t>Explains there may be some out-of-pocket expenses for follow up tests if other findings are found in the scan.</a:t>
            </a:r>
            <a:endParaRPr lang="en-AU" sz="13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9B6E9991-98AD-517D-9BF0-090F3B6103F0}"/>
              </a:ext>
            </a:extLst>
          </p:cNvPr>
          <p:cNvSpPr/>
          <p:nvPr/>
        </p:nvSpPr>
        <p:spPr>
          <a:xfrm rot="5400000">
            <a:off x="696721" y="2267752"/>
            <a:ext cx="563765" cy="532311"/>
          </a:xfrm>
          <a:prstGeom prst="bent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EEA451A0-BCE8-F992-3130-54AEF3627AB2}"/>
              </a:ext>
            </a:extLst>
          </p:cNvPr>
          <p:cNvSpPr/>
          <p:nvPr/>
        </p:nvSpPr>
        <p:spPr>
          <a:xfrm rot="5400000">
            <a:off x="3542384" y="3704554"/>
            <a:ext cx="563765" cy="532311"/>
          </a:xfrm>
          <a:prstGeom prst="bent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756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C62C-AFC2-B897-77AD-E345F29C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5FDBA-E6F8-8518-D0BF-092B97DFFB37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CASE STUDY</a:t>
            </a: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/>
              </a:rPr>
              <a:t> </a:t>
            </a:r>
            <a:r>
              <a:rPr lang="en-AU" sz="2100" b="1">
                <a:solidFill>
                  <a:srgbClr val="002F5E"/>
                </a:solidFill>
                <a:latin typeface="Raleway"/>
              </a:rPr>
              <a:t>- JEFF </a:t>
            </a:r>
            <a:endParaRPr kumimoji="0" lang="en-AU" sz="2100" b="1" i="0" u="none" strike="noStrike" kern="1200" cap="none" spc="0" normalizeH="0" baseline="0" noProof="0">
              <a:ln>
                <a:noFill/>
              </a:ln>
              <a:solidFill>
                <a:srgbClr val="002F5E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DF1F7D-D04F-8708-9439-25657EC49BFD}"/>
              </a:ext>
            </a:extLst>
          </p:cNvPr>
          <p:cNvSpPr/>
          <p:nvPr/>
        </p:nvSpPr>
        <p:spPr>
          <a:xfrm>
            <a:off x="385009" y="689094"/>
            <a:ext cx="3321082" cy="1286979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3B3055-D2D9-E653-C524-6AEC4C4623B7}"/>
              </a:ext>
            </a:extLst>
          </p:cNvPr>
          <p:cNvSpPr txBox="1"/>
          <p:nvPr/>
        </p:nvSpPr>
        <p:spPr>
          <a:xfrm>
            <a:off x="527169" y="683049"/>
            <a:ext cx="3178922" cy="136191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Jeff attends his LDCT Scan</a:t>
            </a:r>
          </a:p>
          <a:p>
            <a:pPr>
              <a:defRPr/>
            </a:pPr>
            <a:r>
              <a:rPr lang="en-AU" sz="1400">
                <a:latin typeface="Open Sans"/>
                <a:ea typeface="Open Sans"/>
                <a:cs typeface="Open Sans"/>
              </a:rPr>
              <a:t>Jeff attends a radiology provider participating in the program with the imaging request form completed by Dr Paul.</a:t>
            </a:r>
            <a:endParaRPr lang="en-AU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40C4FC-31A3-A1A3-57A4-17EF62ECE75A}"/>
              </a:ext>
            </a:extLst>
          </p:cNvPr>
          <p:cNvSpPr/>
          <p:nvPr/>
        </p:nvSpPr>
        <p:spPr>
          <a:xfrm>
            <a:off x="119355" y="620269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98184D-D0EC-2463-5CB0-5F8E8C466761}"/>
              </a:ext>
            </a:extLst>
          </p:cNvPr>
          <p:cNvSpPr txBox="1"/>
          <p:nvPr/>
        </p:nvSpPr>
        <p:spPr>
          <a:xfrm>
            <a:off x="162476" y="548957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B3D0EF-68D5-2D20-FE4D-AAB38954D8FB}"/>
              </a:ext>
            </a:extLst>
          </p:cNvPr>
          <p:cNvSpPr/>
          <p:nvPr/>
        </p:nvSpPr>
        <p:spPr>
          <a:xfrm>
            <a:off x="428130" y="2388411"/>
            <a:ext cx="3277961" cy="997549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81A3B-0126-3901-3F12-8D988EE3B6DA}"/>
              </a:ext>
            </a:extLst>
          </p:cNvPr>
          <p:cNvSpPr txBox="1"/>
          <p:nvPr/>
        </p:nvSpPr>
        <p:spPr>
          <a:xfrm>
            <a:off x="570290" y="2382366"/>
            <a:ext cx="3073212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Dr Paul Receives the Results</a:t>
            </a:r>
            <a:endParaRPr lang="en-AU" sz="1200" b="1">
              <a:solidFill>
                <a:srgbClr val="114E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structured template is sent to the requesting practitioner Dr Paul, on Jeff’s results. </a:t>
            </a:r>
            <a:endParaRPr lang="en-AU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123383-1C45-62AA-666B-1AF5799337C6}"/>
              </a:ext>
            </a:extLst>
          </p:cNvPr>
          <p:cNvSpPr/>
          <p:nvPr/>
        </p:nvSpPr>
        <p:spPr>
          <a:xfrm>
            <a:off x="162476" y="2319586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67248-F614-EA7F-AB4E-5233B05F7EBE}"/>
              </a:ext>
            </a:extLst>
          </p:cNvPr>
          <p:cNvSpPr txBox="1"/>
          <p:nvPr/>
        </p:nvSpPr>
        <p:spPr>
          <a:xfrm>
            <a:off x="188963" y="2283929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B3FB0B-0766-9036-1E63-38B1F172040E}"/>
              </a:ext>
            </a:extLst>
          </p:cNvPr>
          <p:cNvSpPr/>
          <p:nvPr/>
        </p:nvSpPr>
        <p:spPr>
          <a:xfrm>
            <a:off x="4187804" y="1453917"/>
            <a:ext cx="4212904" cy="30365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 descr="A screenshot of a medical form&#10;&#10;AI-generated content may be incorrect.">
            <a:extLst>
              <a:ext uri="{FF2B5EF4-FFF2-40B4-BE49-F238E27FC236}">
                <a16:creationId xmlns:a16="http://schemas.microsoft.com/office/drawing/2014/main" id="{4F046FA6-72B3-3DD4-0839-4F8A636B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22" y="1183681"/>
            <a:ext cx="2050727" cy="30365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7F7789-FCAE-8A9E-D952-BD74E7D88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57" y="1750306"/>
            <a:ext cx="2294087" cy="30001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0F9E2E-6E45-2431-F42E-F85530678826}"/>
              </a:ext>
            </a:extLst>
          </p:cNvPr>
          <p:cNvSpPr txBox="1"/>
          <p:nvPr/>
        </p:nvSpPr>
        <p:spPr>
          <a:xfrm>
            <a:off x="5526429" y="284366"/>
            <a:ext cx="3689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NCSR:</a:t>
            </a:r>
          </a:p>
          <a:p>
            <a:pPr algn="r"/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to moderate result</a:t>
            </a:r>
          </a:p>
          <a:p>
            <a:pPr algn="r"/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to discuss results with GP</a:t>
            </a:r>
          </a:p>
          <a:p>
            <a:pPr algn="r"/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for follow-up LDCT in 12 months</a:t>
            </a:r>
          </a:p>
          <a:p>
            <a:pPr algn="r"/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NCSR to send patient a reminder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289C3-7653-8A9B-8F58-C81EA98E2101}"/>
              </a:ext>
            </a:extLst>
          </p:cNvPr>
          <p:cNvSpPr txBox="1"/>
          <p:nvPr/>
        </p:nvSpPr>
        <p:spPr>
          <a:xfrm>
            <a:off x="513071" y="3784567"/>
            <a:ext cx="3689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Radiologist:</a:t>
            </a:r>
          </a:p>
          <a:p>
            <a:pPr algn="r"/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Category 2: low risk</a:t>
            </a:r>
          </a:p>
          <a:p>
            <a:pPr algn="r"/>
            <a:r>
              <a:rPr lang="en-AU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 interval scan in 12 months</a:t>
            </a:r>
          </a:p>
        </p:txBody>
      </p:sp>
    </p:spTree>
    <p:extLst>
      <p:ext uri="{BB962C8B-B14F-4D97-AF65-F5344CB8AC3E}">
        <p14:creationId xmlns:p14="http://schemas.microsoft.com/office/powerpoint/2010/main" val="388256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77AA-4DB8-BC3A-0581-94E3227E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63EA7-3D06-58D5-A800-5306D01F8292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CASE STUDY</a:t>
            </a: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/>
              </a:rPr>
              <a:t> </a:t>
            </a:r>
            <a:r>
              <a:rPr lang="en-AU" sz="2100" b="1">
                <a:solidFill>
                  <a:srgbClr val="002F5E"/>
                </a:solidFill>
                <a:latin typeface="Raleway"/>
              </a:rPr>
              <a:t>- JEFF </a:t>
            </a:r>
            <a:endParaRPr kumimoji="0" lang="en-AU" sz="2100" b="1" i="0" u="none" strike="noStrike" kern="1200" cap="none" spc="0" normalizeH="0" baseline="0" noProof="0">
              <a:ln>
                <a:noFill/>
              </a:ln>
              <a:solidFill>
                <a:srgbClr val="002F5E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0E00C3-A0AD-9C65-85BB-88CC8E3B54CC}"/>
              </a:ext>
            </a:extLst>
          </p:cNvPr>
          <p:cNvSpPr/>
          <p:nvPr/>
        </p:nvSpPr>
        <p:spPr>
          <a:xfrm>
            <a:off x="385009" y="689095"/>
            <a:ext cx="4831227" cy="1010987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CBE81-0565-8975-4E99-BB574919555C}"/>
              </a:ext>
            </a:extLst>
          </p:cNvPr>
          <p:cNvSpPr txBox="1"/>
          <p:nvPr/>
        </p:nvSpPr>
        <p:spPr>
          <a:xfrm>
            <a:off x="527168" y="683049"/>
            <a:ext cx="4772196" cy="110030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Jeff receives a letter from the NCSR</a:t>
            </a:r>
          </a:p>
          <a:p>
            <a:pPr>
              <a:defRPr/>
            </a:pPr>
            <a:r>
              <a:rPr lang="en-AU" sz="1300">
                <a:latin typeface="Open Sans"/>
                <a:ea typeface="Open Sans"/>
                <a:cs typeface="Open Sans"/>
              </a:rPr>
              <a:t>Following his LDCT, Jeff receives correspondence from the NCSR informing him his results are now available for discussion with his requesting practitioner. </a:t>
            </a:r>
            <a:endParaRPr lang="en-AU" sz="13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buFont typeface="Arial"/>
              <a:buChar char="•"/>
              <a:defRPr/>
            </a:pPr>
            <a:endParaRPr lang="en-AU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968248C-69FD-DEA9-20CA-E02904E65486}"/>
              </a:ext>
            </a:extLst>
          </p:cNvPr>
          <p:cNvSpPr/>
          <p:nvPr/>
        </p:nvSpPr>
        <p:spPr>
          <a:xfrm>
            <a:off x="119355" y="620269"/>
            <a:ext cx="429435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197CA7-E5DE-7F3F-5543-956649E52E9B}"/>
              </a:ext>
            </a:extLst>
          </p:cNvPr>
          <p:cNvSpPr txBox="1"/>
          <p:nvPr/>
        </p:nvSpPr>
        <p:spPr>
          <a:xfrm>
            <a:off x="162476" y="548957"/>
            <a:ext cx="4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23E49F-78F0-66E8-B406-B2FE39133E0F}"/>
              </a:ext>
            </a:extLst>
          </p:cNvPr>
          <p:cNvSpPr/>
          <p:nvPr/>
        </p:nvSpPr>
        <p:spPr>
          <a:xfrm>
            <a:off x="385009" y="1869339"/>
            <a:ext cx="5454682" cy="1909864"/>
          </a:xfrm>
          <a:prstGeom prst="roundRect">
            <a:avLst>
              <a:gd name="adj" fmla="val 23177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A6B1B-5990-9D28-2065-506C127B0A49}"/>
              </a:ext>
            </a:extLst>
          </p:cNvPr>
          <p:cNvSpPr txBox="1"/>
          <p:nvPr/>
        </p:nvSpPr>
        <p:spPr>
          <a:xfrm>
            <a:off x="527167" y="1863294"/>
            <a:ext cx="5146269" cy="191590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600" b="1" u="sng">
                <a:latin typeface="Open Sans"/>
                <a:ea typeface="Open Sans"/>
                <a:cs typeface="Open Sans"/>
              </a:rPr>
              <a:t>Jeff visits Dr Paul</a:t>
            </a:r>
            <a:endParaRPr lang="en-AU" sz="1200" b="1">
              <a:solidFill>
                <a:srgbClr val="114E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Paul arranges to see Jeff to discuss:</a:t>
            </a:r>
          </a:p>
          <a:p>
            <a:pPr marL="628650" lvl="1" indent="-285750">
              <a:buFont typeface="Courier New" panose="02070309020205020404" pitchFamily="49" charset="0"/>
              <a:buChar char="o"/>
              <a:defRPr/>
            </a:pPr>
            <a:r>
              <a:rPr lang="en-AU"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 ‘low risk’ lung nodule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reminder to complete an interval scan in 12 months via the </a:t>
            </a:r>
            <a:r>
              <a:rPr lang="en-AU" sz="1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eMR</a:t>
            </a:r>
            <a:r>
              <a:rPr lang="en-AU"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Paul counsels Jeff about smoking cessation – Jeff is motivated to quit.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Jeff is referred to Quitline, prescribed pharmacotherapy and a follow up appointment is made for 3 weeks time.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3AB012-3A67-62F2-8543-AAD40975D3B2}"/>
              </a:ext>
            </a:extLst>
          </p:cNvPr>
          <p:cNvSpPr/>
          <p:nvPr/>
        </p:nvSpPr>
        <p:spPr>
          <a:xfrm>
            <a:off x="119355" y="1800514"/>
            <a:ext cx="434013" cy="390353"/>
          </a:xfrm>
          <a:prstGeom prst="roundRect">
            <a:avLst>
              <a:gd name="adj" fmla="val 23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F5761-AC1E-8B3D-60B4-E1992F67D025}"/>
              </a:ext>
            </a:extLst>
          </p:cNvPr>
          <p:cNvSpPr txBox="1"/>
          <p:nvPr/>
        </p:nvSpPr>
        <p:spPr>
          <a:xfrm>
            <a:off x="145842" y="1764857"/>
            <a:ext cx="45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Raleway" pitchFamily="2" charset="0"/>
              </a:rPr>
              <a:t>8</a:t>
            </a:r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6E2237A-C40D-6A14-E248-D9293F5D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271" y="507113"/>
            <a:ext cx="2788404" cy="38854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4708BD-B65A-A79D-D55A-2BCEE408C23F}"/>
              </a:ext>
            </a:extLst>
          </p:cNvPr>
          <p:cNvGrpSpPr/>
          <p:nvPr/>
        </p:nvGrpSpPr>
        <p:grpSpPr>
          <a:xfrm>
            <a:off x="1415410" y="3841983"/>
            <a:ext cx="3330639" cy="1223117"/>
            <a:chOff x="5034236" y="3407002"/>
            <a:chExt cx="4734586" cy="18644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ACF7C7-8595-4EDC-45AE-276D6DFF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236" y="3407002"/>
              <a:ext cx="4725059" cy="4667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B3BD79-590D-7E09-BC2A-2805FAF18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236" y="3985380"/>
              <a:ext cx="4734586" cy="128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66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18C4F7-92C4-6E47-8ABB-4FC17E6C4FBE}"/>
              </a:ext>
            </a:extLst>
          </p:cNvPr>
          <p:cNvSpPr txBox="1"/>
          <p:nvPr/>
        </p:nvSpPr>
        <p:spPr>
          <a:xfrm>
            <a:off x="573172" y="960764"/>
            <a:ext cx="7997653" cy="1315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900"/>
              </a:spcAft>
            </a:pPr>
            <a:r>
              <a:rPr lang="en-AU" sz="1800">
                <a:solidFill>
                  <a:srgbClr val="00708B"/>
                </a:solidFill>
                <a:latin typeface="Open Sans"/>
                <a:ea typeface="Open Sans"/>
                <a:cs typeface="Open Sans"/>
              </a:rPr>
              <a:t>The Program was announced in the 2023-24 Budget, with the Government committing $263.8 million to establish a </a:t>
            </a:r>
            <a:br>
              <a:rPr lang="en-AU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800">
                <a:solidFill>
                  <a:srgbClr val="00708B"/>
                </a:solidFill>
                <a:latin typeface="Open Sans"/>
                <a:ea typeface="Open Sans"/>
                <a:cs typeface="Open Sans"/>
              </a:rPr>
              <a:t>National Lung Cancer Screening Program. </a:t>
            </a:r>
          </a:p>
          <a:p>
            <a:pPr algn="ctr">
              <a:spcAft>
                <a:spcPts val="900"/>
              </a:spcAft>
            </a:pPr>
            <a:r>
              <a:rPr lang="en-AU" sz="1800">
                <a:solidFill>
                  <a:srgbClr val="0070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Screening services will begin for eligible people from July 2025.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7475C-06F4-8C47-AD42-6CA99FBCC1CC}"/>
              </a:ext>
            </a:extLst>
          </p:cNvPr>
          <p:cNvSpPr txBox="1"/>
          <p:nvPr/>
        </p:nvSpPr>
        <p:spPr>
          <a:xfrm>
            <a:off x="858595" y="194759"/>
            <a:ext cx="742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cap="all">
                <a:solidFill>
                  <a:srgbClr val="002F5E"/>
                </a:solidFill>
                <a:latin typeface="Raleway" pitchFamily="2" charset="77"/>
              </a:rPr>
              <a:t>National lung cancer screening program</a:t>
            </a:r>
            <a:endParaRPr lang="en-US" sz="2400">
              <a:solidFill>
                <a:srgbClr val="002F5E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04C7E9-1324-A4F6-CF84-CF7E54E64198}"/>
              </a:ext>
            </a:extLst>
          </p:cNvPr>
          <p:cNvSpPr/>
          <p:nvPr/>
        </p:nvSpPr>
        <p:spPr>
          <a:xfrm>
            <a:off x="2328270" y="3465629"/>
            <a:ext cx="1183813" cy="872893"/>
          </a:xfrm>
          <a:custGeom>
            <a:avLst/>
            <a:gdLst>
              <a:gd name="connsiteX0" fmla="*/ 0 w 1183813"/>
              <a:gd name="connsiteY0" fmla="*/ 145485 h 872893"/>
              <a:gd name="connsiteX1" fmla="*/ 145485 w 1183813"/>
              <a:gd name="connsiteY1" fmla="*/ 0 h 872893"/>
              <a:gd name="connsiteX2" fmla="*/ 582978 w 1183813"/>
              <a:gd name="connsiteY2" fmla="*/ 0 h 872893"/>
              <a:gd name="connsiteX3" fmla="*/ 1038328 w 1183813"/>
              <a:gd name="connsiteY3" fmla="*/ 0 h 872893"/>
              <a:gd name="connsiteX4" fmla="*/ 1183813 w 1183813"/>
              <a:gd name="connsiteY4" fmla="*/ 145485 h 872893"/>
              <a:gd name="connsiteX5" fmla="*/ 1183813 w 1183813"/>
              <a:gd name="connsiteY5" fmla="*/ 727408 h 872893"/>
              <a:gd name="connsiteX6" fmla="*/ 1038328 w 1183813"/>
              <a:gd name="connsiteY6" fmla="*/ 872893 h 872893"/>
              <a:gd name="connsiteX7" fmla="*/ 618692 w 1183813"/>
              <a:gd name="connsiteY7" fmla="*/ 872893 h 872893"/>
              <a:gd name="connsiteX8" fmla="*/ 145485 w 1183813"/>
              <a:gd name="connsiteY8" fmla="*/ 872893 h 872893"/>
              <a:gd name="connsiteX9" fmla="*/ 0 w 1183813"/>
              <a:gd name="connsiteY9" fmla="*/ 727408 h 872893"/>
              <a:gd name="connsiteX10" fmla="*/ 0 w 1183813"/>
              <a:gd name="connsiteY10" fmla="*/ 145485 h 87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813" h="872893" fill="none" extrusionOk="0">
                <a:moveTo>
                  <a:pt x="0" y="145485"/>
                </a:moveTo>
                <a:cubicBezTo>
                  <a:pt x="-16854" y="60038"/>
                  <a:pt x="72942" y="5223"/>
                  <a:pt x="145485" y="0"/>
                </a:cubicBezTo>
                <a:cubicBezTo>
                  <a:pt x="324180" y="17594"/>
                  <a:pt x="459939" y="-19888"/>
                  <a:pt x="582978" y="0"/>
                </a:cubicBezTo>
                <a:cubicBezTo>
                  <a:pt x="706017" y="19888"/>
                  <a:pt x="877098" y="9141"/>
                  <a:pt x="1038328" y="0"/>
                </a:cubicBezTo>
                <a:cubicBezTo>
                  <a:pt x="1119869" y="15021"/>
                  <a:pt x="1200003" y="63306"/>
                  <a:pt x="1183813" y="145485"/>
                </a:cubicBezTo>
                <a:cubicBezTo>
                  <a:pt x="1185745" y="368153"/>
                  <a:pt x="1162350" y="447355"/>
                  <a:pt x="1183813" y="727408"/>
                </a:cubicBezTo>
                <a:cubicBezTo>
                  <a:pt x="1164584" y="809112"/>
                  <a:pt x="1122974" y="875591"/>
                  <a:pt x="1038328" y="872893"/>
                </a:cubicBezTo>
                <a:cubicBezTo>
                  <a:pt x="846260" y="854096"/>
                  <a:pt x="766163" y="888868"/>
                  <a:pt x="618692" y="872893"/>
                </a:cubicBezTo>
                <a:cubicBezTo>
                  <a:pt x="471221" y="856918"/>
                  <a:pt x="251404" y="877496"/>
                  <a:pt x="145485" y="872893"/>
                </a:cubicBezTo>
                <a:cubicBezTo>
                  <a:pt x="67520" y="879951"/>
                  <a:pt x="11271" y="806716"/>
                  <a:pt x="0" y="727408"/>
                </a:cubicBezTo>
                <a:cubicBezTo>
                  <a:pt x="18321" y="583027"/>
                  <a:pt x="-13618" y="400675"/>
                  <a:pt x="0" y="145485"/>
                </a:cubicBezTo>
                <a:close/>
              </a:path>
              <a:path w="1183813" h="872893" stroke="0" extrusionOk="0">
                <a:moveTo>
                  <a:pt x="0" y="145485"/>
                </a:moveTo>
                <a:cubicBezTo>
                  <a:pt x="13610" y="68846"/>
                  <a:pt x="69410" y="8905"/>
                  <a:pt x="145485" y="0"/>
                </a:cubicBezTo>
                <a:cubicBezTo>
                  <a:pt x="245979" y="-3147"/>
                  <a:pt x="516574" y="-1074"/>
                  <a:pt x="609763" y="0"/>
                </a:cubicBezTo>
                <a:cubicBezTo>
                  <a:pt x="702952" y="1074"/>
                  <a:pt x="905463" y="15334"/>
                  <a:pt x="1038328" y="0"/>
                </a:cubicBezTo>
                <a:cubicBezTo>
                  <a:pt x="1122325" y="-3102"/>
                  <a:pt x="1186611" y="63120"/>
                  <a:pt x="1183813" y="145485"/>
                </a:cubicBezTo>
                <a:cubicBezTo>
                  <a:pt x="1198933" y="379969"/>
                  <a:pt x="1189719" y="578448"/>
                  <a:pt x="1183813" y="727408"/>
                </a:cubicBezTo>
                <a:cubicBezTo>
                  <a:pt x="1171233" y="793163"/>
                  <a:pt x="1119364" y="876861"/>
                  <a:pt x="1038328" y="872893"/>
                </a:cubicBezTo>
                <a:cubicBezTo>
                  <a:pt x="811172" y="865000"/>
                  <a:pt x="723141" y="854460"/>
                  <a:pt x="582978" y="872893"/>
                </a:cubicBezTo>
                <a:cubicBezTo>
                  <a:pt x="442815" y="891327"/>
                  <a:pt x="325122" y="853023"/>
                  <a:pt x="145485" y="872893"/>
                </a:cubicBezTo>
                <a:cubicBezTo>
                  <a:pt x="73898" y="887433"/>
                  <a:pt x="-16118" y="808968"/>
                  <a:pt x="0" y="727408"/>
                </a:cubicBezTo>
                <a:cubicBezTo>
                  <a:pt x="-10793" y="446286"/>
                  <a:pt x="25151" y="313383"/>
                  <a:pt x="0" y="145485"/>
                </a:cubicBezTo>
                <a:close/>
              </a:path>
            </a:pathLst>
          </a:custGeom>
          <a:solidFill>
            <a:srgbClr val="F9F9F9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13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– 70 years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4C624-195A-B1B8-C6F4-F613DAE804B9}"/>
              </a:ext>
            </a:extLst>
          </p:cNvPr>
          <p:cNvSpPr/>
          <p:nvPr/>
        </p:nvSpPr>
        <p:spPr>
          <a:xfrm>
            <a:off x="5753096" y="3484184"/>
            <a:ext cx="1384167" cy="1054248"/>
          </a:xfrm>
          <a:custGeom>
            <a:avLst/>
            <a:gdLst>
              <a:gd name="connsiteX0" fmla="*/ 0 w 1384167"/>
              <a:gd name="connsiteY0" fmla="*/ 175712 h 1054248"/>
              <a:gd name="connsiteX1" fmla="*/ 175712 w 1384167"/>
              <a:gd name="connsiteY1" fmla="*/ 0 h 1054248"/>
              <a:gd name="connsiteX2" fmla="*/ 712738 w 1384167"/>
              <a:gd name="connsiteY2" fmla="*/ 0 h 1054248"/>
              <a:gd name="connsiteX3" fmla="*/ 1208455 w 1384167"/>
              <a:gd name="connsiteY3" fmla="*/ 0 h 1054248"/>
              <a:gd name="connsiteX4" fmla="*/ 1384167 w 1384167"/>
              <a:gd name="connsiteY4" fmla="*/ 175712 h 1054248"/>
              <a:gd name="connsiteX5" fmla="*/ 1384167 w 1384167"/>
              <a:gd name="connsiteY5" fmla="*/ 506039 h 1054248"/>
              <a:gd name="connsiteX6" fmla="*/ 1384167 w 1384167"/>
              <a:gd name="connsiteY6" fmla="*/ 878536 h 1054248"/>
              <a:gd name="connsiteX7" fmla="*/ 1208455 w 1384167"/>
              <a:gd name="connsiteY7" fmla="*/ 1054248 h 1054248"/>
              <a:gd name="connsiteX8" fmla="*/ 671429 w 1384167"/>
              <a:gd name="connsiteY8" fmla="*/ 1054248 h 1054248"/>
              <a:gd name="connsiteX9" fmla="*/ 175712 w 1384167"/>
              <a:gd name="connsiteY9" fmla="*/ 1054248 h 1054248"/>
              <a:gd name="connsiteX10" fmla="*/ 0 w 1384167"/>
              <a:gd name="connsiteY10" fmla="*/ 878536 h 1054248"/>
              <a:gd name="connsiteX11" fmla="*/ 0 w 1384167"/>
              <a:gd name="connsiteY11" fmla="*/ 548209 h 1054248"/>
              <a:gd name="connsiteX12" fmla="*/ 0 w 1384167"/>
              <a:gd name="connsiteY12" fmla="*/ 175712 h 105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4167" h="1054248" fill="none" extrusionOk="0">
                <a:moveTo>
                  <a:pt x="0" y="175712"/>
                </a:moveTo>
                <a:cubicBezTo>
                  <a:pt x="2107" y="67974"/>
                  <a:pt x="66587" y="-13544"/>
                  <a:pt x="175712" y="0"/>
                </a:cubicBezTo>
                <a:cubicBezTo>
                  <a:pt x="325855" y="12207"/>
                  <a:pt x="495149" y="-21358"/>
                  <a:pt x="712738" y="0"/>
                </a:cubicBezTo>
                <a:cubicBezTo>
                  <a:pt x="930327" y="21358"/>
                  <a:pt x="1058369" y="10907"/>
                  <a:pt x="1208455" y="0"/>
                </a:cubicBezTo>
                <a:cubicBezTo>
                  <a:pt x="1309945" y="-8278"/>
                  <a:pt x="1375957" y="57491"/>
                  <a:pt x="1384167" y="175712"/>
                </a:cubicBezTo>
                <a:cubicBezTo>
                  <a:pt x="1384949" y="247205"/>
                  <a:pt x="1377711" y="412149"/>
                  <a:pt x="1384167" y="506039"/>
                </a:cubicBezTo>
                <a:cubicBezTo>
                  <a:pt x="1390623" y="599929"/>
                  <a:pt x="1368522" y="709100"/>
                  <a:pt x="1384167" y="878536"/>
                </a:cubicBezTo>
                <a:cubicBezTo>
                  <a:pt x="1361284" y="977887"/>
                  <a:pt x="1327445" y="1058986"/>
                  <a:pt x="1208455" y="1054248"/>
                </a:cubicBezTo>
                <a:cubicBezTo>
                  <a:pt x="1069680" y="1060586"/>
                  <a:pt x="935002" y="1065561"/>
                  <a:pt x="671429" y="1054248"/>
                </a:cubicBezTo>
                <a:cubicBezTo>
                  <a:pt x="407856" y="1042935"/>
                  <a:pt x="391325" y="1061424"/>
                  <a:pt x="175712" y="1054248"/>
                </a:cubicBezTo>
                <a:cubicBezTo>
                  <a:pt x="79881" y="1041696"/>
                  <a:pt x="-2416" y="992196"/>
                  <a:pt x="0" y="878536"/>
                </a:cubicBezTo>
                <a:cubicBezTo>
                  <a:pt x="10152" y="769468"/>
                  <a:pt x="9614" y="705982"/>
                  <a:pt x="0" y="548209"/>
                </a:cubicBezTo>
                <a:cubicBezTo>
                  <a:pt x="-9614" y="390436"/>
                  <a:pt x="-2606" y="334693"/>
                  <a:pt x="0" y="175712"/>
                </a:cubicBezTo>
                <a:close/>
              </a:path>
              <a:path w="1384167" h="1054248" stroke="0" extrusionOk="0">
                <a:moveTo>
                  <a:pt x="0" y="175712"/>
                </a:moveTo>
                <a:cubicBezTo>
                  <a:pt x="4438" y="79879"/>
                  <a:pt x="83554" y="10179"/>
                  <a:pt x="175712" y="0"/>
                </a:cubicBezTo>
                <a:cubicBezTo>
                  <a:pt x="314911" y="-14277"/>
                  <a:pt x="480695" y="-14161"/>
                  <a:pt x="712738" y="0"/>
                </a:cubicBezTo>
                <a:cubicBezTo>
                  <a:pt x="944781" y="14161"/>
                  <a:pt x="1032795" y="-8526"/>
                  <a:pt x="1208455" y="0"/>
                </a:cubicBezTo>
                <a:cubicBezTo>
                  <a:pt x="1320327" y="-12608"/>
                  <a:pt x="1393681" y="71815"/>
                  <a:pt x="1384167" y="175712"/>
                </a:cubicBezTo>
                <a:cubicBezTo>
                  <a:pt x="1381052" y="346063"/>
                  <a:pt x="1375716" y="428059"/>
                  <a:pt x="1384167" y="520096"/>
                </a:cubicBezTo>
                <a:cubicBezTo>
                  <a:pt x="1392618" y="612133"/>
                  <a:pt x="1399224" y="764583"/>
                  <a:pt x="1384167" y="878536"/>
                </a:cubicBezTo>
                <a:cubicBezTo>
                  <a:pt x="1362061" y="971114"/>
                  <a:pt x="1294474" y="1049254"/>
                  <a:pt x="1208455" y="1054248"/>
                </a:cubicBezTo>
                <a:cubicBezTo>
                  <a:pt x="1059325" y="1039763"/>
                  <a:pt x="817866" y="1070809"/>
                  <a:pt x="702411" y="1054248"/>
                </a:cubicBezTo>
                <a:cubicBezTo>
                  <a:pt x="586956" y="1037687"/>
                  <a:pt x="399190" y="1073080"/>
                  <a:pt x="175712" y="1054248"/>
                </a:cubicBezTo>
                <a:cubicBezTo>
                  <a:pt x="55913" y="1055599"/>
                  <a:pt x="3001" y="982266"/>
                  <a:pt x="0" y="878536"/>
                </a:cubicBezTo>
                <a:cubicBezTo>
                  <a:pt x="-11452" y="722823"/>
                  <a:pt x="-17649" y="624267"/>
                  <a:pt x="0" y="520096"/>
                </a:cubicBezTo>
                <a:cubicBezTo>
                  <a:pt x="17649" y="415925"/>
                  <a:pt x="-8297" y="293982"/>
                  <a:pt x="0" y="175712"/>
                </a:cubicBezTo>
                <a:close/>
              </a:path>
            </a:pathLst>
          </a:custGeom>
          <a:solidFill>
            <a:srgbClr val="F9F9F9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4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5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Person who smokes/person with smoking history</a:t>
            </a:r>
          </a:p>
          <a:p>
            <a:pPr marL="0" marR="0" lvl="0" indent="0" algn="ctr" defTabSz="685784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5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(10 years or less since cessation)</a:t>
            </a:r>
          </a:p>
        </p:txBody>
      </p:sp>
      <p:pic>
        <p:nvPicPr>
          <p:cNvPr id="7" name="Graphic 6" descr="Smoking outline">
            <a:extLst>
              <a:ext uri="{FF2B5EF4-FFF2-40B4-BE49-F238E27FC236}">
                <a16:creationId xmlns:a16="http://schemas.microsoft.com/office/drawing/2014/main" id="{E24E2A2E-E672-7889-3001-E7550509E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8074" y="2678131"/>
            <a:ext cx="819859" cy="830343"/>
          </a:xfrm>
          <a:prstGeom prst="rect">
            <a:avLst/>
          </a:prstGeom>
        </p:spPr>
      </p:pic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1B1F09BD-73A5-CA41-AD95-AF21A77A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4032" y="2620595"/>
            <a:ext cx="994545" cy="10072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435067D-9482-0A1D-E48A-D76FC3F97124}"/>
              </a:ext>
            </a:extLst>
          </p:cNvPr>
          <p:cNvSpPr/>
          <p:nvPr/>
        </p:nvSpPr>
        <p:spPr>
          <a:xfrm>
            <a:off x="7200659" y="3835588"/>
            <a:ext cx="325445" cy="206965"/>
          </a:xfrm>
          <a:custGeom>
            <a:avLst/>
            <a:gdLst>
              <a:gd name="connsiteX0" fmla="*/ 0 w 325445"/>
              <a:gd name="connsiteY0" fmla="*/ 103483 h 206965"/>
              <a:gd name="connsiteX1" fmla="*/ 162723 w 325445"/>
              <a:gd name="connsiteY1" fmla="*/ 0 h 206965"/>
              <a:gd name="connsiteX2" fmla="*/ 325446 w 325445"/>
              <a:gd name="connsiteY2" fmla="*/ 103483 h 206965"/>
              <a:gd name="connsiteX3" fmla="*/ 162723 w 325445"/>
              <a:gd name="connsiteY3" fmla="*/ 206966 h 206965"/>
              <a:gd name="connsiteX4" fmla="*/ 0 w 325445"/>
              <a:gd name="connsiteY4" fmla="*/ 103483 h 20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445" h="206965" fill="none" extrusionOk="0">
                <a:moveTo>
                  <a:pt x="0" y="103483"/>
                </a:moveTo>
                <a:cubicBezTo>
                  <a:pt x="13132" y="39134"/>
                  <a:pt x="91528" y="-1574"/>
                  <a:pt x="162723" y="0"/>
                </a:cubicBezTo>
                <a:cubicBezTo>
                  <a:pt x="250963" y="1032"/>
                  <a:pt x="336696" y="48008"/>
                  <a:pt x="325446" y="103483"/>
                </a:cubicBezTo>
                <a:cubicBezTo>
                  <a:pt x="331187" y="154374"/>
                  <a:pt x="242752" y="203762"/>
                  <a:pt x="162723" y="206966"/>
                </a:cubicBezTo>
                <a:cubicBezTo>
                  <a:pt x="68188" y="209936"/>
                  <a:pt x="3515" y="167406"/>
                  <a:pt x="0" y="103483"/>
                </a:cubicBezTo>
                <a:close/>
              </a:path>
              <a:path w="325445" h="206965" stroke="0" extrusionOk="0">
                <a:moveTo>
                  <a:pt x="0" y="103483"/>
                </a:moveTo>
                <a:cubicBezTo>
                  <a:pt x="9828" y="37386"/>
                  <a:pt x="78192" y="13544"/>
                  <a:pt x="162723" y="0"/>
                </a:cubicBezTo>
                <a:cubicBezTo>
                  <a:pt x="251021" y="-869"/>
                  <a:pt x="316299" y="49393"/>
                  <a:pt x="325446" y="103483"/>
                </a:cubicBezTo>
                <a:cubicBezTo>
                  <a:pt x="329361" y="162082"/>
                  <a:pt x="250119" y="210099"/>
                  <a:pt x="162723" y="206966"/>
                </a:cubicBezTo>
                <a:cubicBezTo>
                  <a:pt x="80469" y="212962"/>
                  <a:pt x="-7909" y="165209"/>
                  <a:pt x="0" y="1034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88" tIns="15188" rIns="15188" bIns="15188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C90497-79A8-AEA0-1BD9-736D7C8E4FB1}"/>
              </a:ext>
            </a:extLst>
          </p:cNvPr>
          <p:cNvSpPr/>
          <p:nvPr/>
        </p:nvSpPr>
        <p:spPr>
          <a:xfrm>
            <a:off x="5384848" y="3807628"/>
            <a:ext cx="325445" cy="206965"/>
          </a:xfrm>
          <a:custGeom>
            <a:avLst/>
            <a:gdLst>
              <a:gd name="connsiteX0" fmla="*/ 0 w 325445"/>
              <a:gd name="connsiteY0" fmla="*/ 103483 h 206965"/>
              <a:gd name="connsiteX1" fmla="*/ 162723 w 325445"/>
              <a:gd name="connsiteY1" fmla="*/ 0 h 206965"/>
              <a:gd name="connsiteX2" fmla="*/ 325446 w 325445"/>
              <a:gd name="connsiteY2" fmla="*/ 103483 h 206965"/>
              <a:gd name="connsiteX3" fmla="*/ 162723 w 325445"/>
              <a:gd name="connsiteY3" fmla="*/ 206966 h 206965"/>
              <a:gd name="connsiteX4" fmla="*/ 0 w 325445"/>
              <a:gd name="connsiteY4" fmla="*/ 103483 h 20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445" h="206965" fill="none" extrusionOk="0">
                <a:moveTo>
                  <a:pt x="0" y="103483"/>
                </a:moveTo>
                <a:cubicBezTo>
                  <a:pt x="13132" y="39134"/>
                  <a:pt x="91528" y="-1574"/>
                  <a:pt x="162723" y="0"/>
                </a:cubicBezTo>
                <a:cubicBezTo>
                  <a:pt x="250963" y="1032"/>
                  <a:pt x="336696" y="48008"/>
                  <a:pt x="325446" y="103483"/>
                </a:cubicBezTo>
                <a:cubicBezTo>
                  <a:pt x="331187" y="154374"/>
                  <a:pt x="242752" y="203762"/>
                  <a:pt x="162723" y="206966"/>
                </a:cubicBezTo>
                <a:cubicBezTo>
                  <a:pt x="68188" y="209936"/>
                  <a:pt x="3515" y="167406"/>
                  <a:pt x="0" y="103483"/>
                </a:cubicBezTo>
                <a:close/>
              </a:path>
              <a:path w="325445" h="206965" stroke="0" extrusionOk="0">
                <a:moveTo>
                  <a:pt x="0" y="103483"/>
                </a:moveTo>
                <a:cubicBezTo>
                  <a:pt x="9828" y="37386"/>
                  <a:pt x="78192" y="13544"/>
                  <a:pt x="162723" y="0"/>
                </a:cubicBezTo>
                <a:cubicBezTo>
                  <a:pt x="251021" y="-869"/>
                  <a:pt x="316299" y="49393"/>
                  <a:pt x="325446" y="103483"/>
                </a:cubicBezTo>
                <a:cubicBezTo>
                  <a:pt x="329361" y="162082"/>
                  <a:pt x="250119" y="210099"/>
                  <a:pt x="162723" y="206966"/>
                </a:cubicBezTo>
                <a:cubicBezTo>
                  <a:pt x="80469" y="212962"/>
                  <a:pt x="-7909" y="165209"/>
                  <a:pt x="0" y="1034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88" tIns="15188" rIns="15188" bIns="15188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</a:p>
        </p:txBody>
      </p:sp>
      <p:pic>
        <p:nvPicPr>
          <p:cNvPr id="11" name="Graphic 10" descr="Repeat outline">
            <a:extLst>
              <a:ext uri="{FF2B5EF4-FFF2-40B4-BE49-F238E27FC236}">
                <a16:creationId xmlns:a16="http://schemas.microsoft.com/office/drawing/2014/main" id="{8BE02955-A6AC-B611-806F-3DC1E8674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23" y="2695876"/>
            <a:ext cx="1859660" cy="18489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11D307-3FF7-7324-7237-243CE72790ED}"/>
              </a:ext>
            </a:extLst>
          </p:cNvPr>
          <p:cNvSpPr/>
          <p:nvPr/>
        </p:nvSpPr>
        <p:spPr>
          <a:xfrm>
            <a:off x="271510" y="3253711"/>
            <a:ext cx="1498261" cy="660341"/>
          </a:xfrm>
          <a:custGeom>
            <a:avLst/>
            <a:gdLst>
              <a:gd name="connsiteX0" fmla="*/ 0 w 1498261"/>
              <a:gd name="connsiteY0" fmla="*/ 110059 h 660341"/>
              <a:gd name="connsiteX1" fmla="*/ 110059 w 1498261"/>
              <a:gd name="connsiteY1" fmla="*/ 0 h 660341"/>
              <a:gd name="connsiteX2" fmla="*/ 774693 w 1498261"/>
              <a:gd name="connsiteY2" fmla="*/ 0 h 660341"/>
              <a:gd name="connsiteX3" fmla="*/ 1388202 w 1498261"/>
              <a:gd name="connsiteY3" fmla="*/ 0 h 660341"/>
              <a:gd name="connsiteX4" fmla="*/ 1498261 w 1498261"/>
              <a:gd name="connsiteY4" fmla="*/ 110059 h 660341"/>
              <a:gd name="connsiteX5" fmla="*/ 1498261 w 1498261"/>
              <a:gd name="connsiteY5" fmla="*/ 550282 h 660341"/>
              <a:gd name="connsiteX6" fmla="*/ 1388202 w 1498261"/>
              <a:gd name="connsiteY6" fmla="*/ 660341 h 660341"/>
              <a:gd name="connsiteX7" fmla="*/ 736349 w 1498261"/>
              <a:gd name="connsiteY7" fmla="*/ 660341 h 660341"/>
              <a:gd name="connsiteX8" fmla="*/ 110059 w 1498261"/>
              <a:gd name="connsiteY8" fmla="*/ 660341 h 660341"/>
              <a:gd name="connsiteX9" fmla="*/ 0 w 1498261"/>
              <a:gd name="connsiteY9" fmla="*/ 550282 h 660341"/>
              <a:gd name="connsiteX10" fmla="*/ 0 w 1498261"/>
              <a:gd name="connsiteY10" fmla="*/ 110059 h 6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261" h="660341" extrusionOk="0">
                <a:moveTo>
                  <a:pt x="0" y="110059"/>
                </a:moveTo>
                <a:cubicBezTo>
                  <a:pt x="6414" y="51023"/>
                  <a:pt x="55087" y="12110"/>
                  <a:pt x="110059" y="0"/>
                </a:cubicBezTo>
                <a:cubicBezTo>
                  <a:pt x="327952" y="26989"/>
                  <a:pt x="573411" y="-25141"/>
                  <a:pt x="774693" y="0"/>
                </a:cubicBezTo>
                <a:cubicBezTo>
                  <a:pt x="975975" y="25141"/>
                  <a:pt x="1144990" y="23376"/>
                  <a:pt x="1388202" y="0"/>
                </a:cubicBezTo>
                <a:cubicBezTo>
                  <a:pt x="1456999" y="-6813"/>
                  <a:pt x="1499946" y="48061"/>
                  <a:pt x="1498261" y="110059"/>
                </a:cubicBezTo>
                <a:cubicBezTo>
                  <a:pt x="1503656" y="314760"/>
                  <a:pt x="1511750" y="434538"/>
                  <a:pt x="1498261" y="550282"/>
                </a:cubicBezTo>
                <a:cubicBezTo>
                  <a:pt x="1488347" y="599565"/>
                  <a:pt x="1450210" y="667404"/>
                  <a:pt x="1388202" y="660341"/>
                </a:cubicBezTo>
                <a:cubicBezTo>
                  <a:pt x="1178427" y="656855"/>
                  <a:pt x="1012315" y="690914"/>
                  <a:pt x="736349" y="660341"/>
                </a:cubicBezTo>
                <a:cubicBezTo>
                  <a:pt x="460383" y="629768"/>
                  <a:pt x="290190" y="637054"/>
                  <a:pt x="110059" y="660341"/>
                </a:cubicBezTo>
                <a:cubicBezTo>
                  <a:pt x="56987" y="673138"/>
                  <a:pt x="-13491" y="612080"/>
                  <a:pt x="0" y="550282"/>
                </a:cubicBezTo>
                <a:cubicBezTo>
                  <a:pt x="9149" y="409709"/>
                  <a:pt x="11137" y="259516"/>
                  <a:pt x="0" y="110059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38" fontAlgn="auto">
              <a:spcBef>
                <a:spcPts val="40"/>
              </a:spcBef>
              <a:spcAft>
                <a:spcPts val="40"/>
              </a:spcAft>
              <a:defRPr/>
            </a:pPr>
            <a:r>
              <a:rPr lang="en-AU" sz="1000" b="1">
                <a:solidFill>
                  <a:srgbClr val="3A445A"/>
                </a:solidFill>
                <a:latin typeface="Calibri"/>
                <a:ea typeface="Calibri"/>
                <a:cs typeface="Calibri"/>
              </a:rPr>
              <a:t>Two-yearly </a:t>
            </a:r>
            <a:br>
              <a:rPr lang="en-AU" sz="1000" b="1">
                <a:solidFill>
                  <a:srgbClr val="3A445A"/>
                </a:solidFill>
                <a:latin typeface="Calibri"/>
                <a:ea typeface="Calibri"/>
                <a:cs typeface="Calibri"/>
              </a:rPr>
            </a:br>
            <a: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srgbClr val="3A445A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Screening</a:t>
            </a:r>
            <a:endParaRPr lang="en-AU">
              <a:solidFill>
                <a:srgbClr val="3A445A"/>
              </a:solidFill>
              <a:ea typeface="Calibri"/>
              <a:cs typeface="Calibri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CBAB93A-C952-2DCD-0B71-EDE7B919F737}"/>
              </a:ext>
            </a:extLst>
          </p:cNvPr>
          <p:cNvSpPr/>
          <p:nvPr/>
        </p:nvSpPr>
        <p:spPr>
          <a:xfrm rot="10800000">
            <a:off x="1852279" y="2799572"/>
            <a:ext cx="518345" cy="1641515"/>
          </a:xfrm>
          <a:prstGeom prst="rightBrace">
            <a:avLst>
              <a:gd name="adj1" fmla="val 52412"/>
              <a:gd name="adj2" fmla="val 50753"/>
            </a:avLst>
          </a:prstGeom>
          <a:noFill/>
          <a:ln w="28575">
            <a:solidFill>
              <a:srgbClr val="007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896AC2-3E50-9278-7089-237A1D174E7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035809" y="2731833"/>
            <a:ext cx="472578" cy="71344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857F00-9A92-DD7C-2B43-708AC1B2EB70}"/>
              </a:ext>
            </a:extLst>
          </p:cNvPr>
          <p:cNvSpPr/>
          <p:nvPr/>
        </p:nvSpPr>
        <p:spPr>
          <a:xfrm>
            <a:off x="7568811" y="3490257"/>
            <a:ext cx="1384167" cy="863749"/>
          </a:xfrm>
          <a:custGeom>
            <a:avLst/>
            <a:gdLst>
              <a:gd name="connsiteX0" fmla="*/ 0 w 1384167"/>
              <a:gd name="connsiteY0" fmla="*/ 143961 h 863749"/>
              <a:gd name="connsiteX1" fmla="*/ 143961 w 1384167"/>
              <a:gd name="connsiteY1" fmla="*/ 0 h 863749"/>
              <a:gd name="connsiteX2" fmla="*/ 681121 w 1384167"/>
              <a:gd name="connsiteY2" fmla="*/ 0 h 863749"/>
              <a:gd name="connsiteX3" fmla="*/ 1240206 w 1384167"/>
              <a:gd name="connsiteY3" fmla="*/ 0 h 863749"/>
              <a:gd name="connsiteX4" fmla="*/ 1384167 w 1384167"/>
              <a:gd name="connsiteY4" fmla="*/ 143961 h 863749"/>
              <a:gd name="connsiteX5" fmla="*/ 1384167 w 1384167"/>
              <a:gd name="connsiteY5" fmla="*/ 719788 h 863749"/>
              <a:gd name="connsiteX6" fmla="*/ 1240206 w 1384167"/>
              <a:gd name="connsiteY6" fmla="*/ 863749 h 863749"/>
              <a:gd name="connsiteX7" fmla="*/ 724971 w 1384167"/>
              <a:gd name="connsiteY7" fmla="*/ 863749 h 863749"/>
              <a:gd name="connsiteX8" fmla="*/ 143961 w 1384167"/>
              <a:gd name="connsiteY8" fmla="*/ 863749 h 863749"/>
              <a:gd name="connsiteX9" fmla="*/ 0 w 1384167"/>
              <a:gd name="connsiteY9" fmla="*/ 719788 h 863749"/>
              <a:gd name="connsiteX10" fmla="*/ 0 w 1384167"/>
              <a:gd name="connsiteY10" fmla="*/ 143961 h 86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167" h="863749" fill="none" extrusionOk="0">
                <a:moveTo>
                  <a:pt x="0" y="143961"/>
                </a:moveTo>
                <a:cubicBezTo>
                  <a:pt x="-5092" y="62914"/>
                  <a:pt x="70121" y="3792"/>
                  <a:pt x="143961" y="0"/>
                </a:cubicBezTo>
                <a:cubicBezTo>
                  <a:pt x="270584" y="-8649"/>
                  <a:pt x="501041" y="4779"/>
                  <a:pt x="681121" y="0"/>
                </a:cubicBezTo>
                <a:cubicBezTo>
                  <a:pt x="861201" y="-4779"/>
                  <a:pt x="1012438" y="5860"/>
                  <a:pt x="1240206" y="0"/>
                </a:cubicBezTo>
                <a:cubicBezTo>
                  <a:pt x="1319934" y="2790"/>
                  <a:pt x="1387932" y="64028"/>
                  <a:pt x="1384167" y="143961"/>
                </a:cubicBezTo>
                <a:cubicBezTo>
                  <a:pt x="1359680" y="378900"/>
                  <a:pt x="1378428" y="453784"/>
                  <a:pt x="1384167" y="719788"/>
                </a:cubicBezTo>
                <a:cubicBezTo>
                  <a:pt x="1366127" y="800567"/>
                  <a:pt x="1330610" y="870590"/>
                  <a:pt x="1240206" y="863749"/>
                </a:cubicBezTo>
                <a:cubicBezTo>
                  <a:pt x="1026331" y="868494"/>
                  <a:pt x="925756" y="853835"/>
                  <a:pt x="724971" y="863749"/>
                </a:cubicBezTo>
                <a:cubicBezTo>
                  <a:pt x="524186" y="873663"/>
                  <a:pt x="293493" y="856199"/>
                  <a:pt x="143961" y="863749"/>
                </a:cubicBezTo>
                <a:cubicBezTo>
                  <a:pt x="70697" y="882234"/>
                  <a:pt x="18055" y="797628"/>
                  <a:pt x="0" y="719788"/>
                </a:cubicBezTo>
                <a:cubicBezTo>
                  <a:pt x="-21569" y="492108"/>
                  <a:pt x="21560" y="401968"/>
                  <a:pt x="0" y="143961"/>
                </a:cubicBezTo>
                <a:close/>
              </a:path>
              <a:path w="1384167" h="863749" stroke="0" extrusionOk="0">
                <a:moveTo>
                  <a:pt x="0" y="143961"/>
                </a:moveTo>
                <a:cubicBezTo>
                  <a:pt x="5185" y="65867"/>
                  <a:pt x="69308" y="10114"/>
                  <a:pt x="143961" y="0"/>
                </a:cubicBezTo>
                <a:cubicBezTo>
                  <a:pt x="316582" y="3460"/>
                  <a:pt x="465113" y="7892"/>
                  <a:pt x="714008" y="0"/>
                </a:cubicBezTo>
                <a:cubicBezTo>
                  <a:pt x="962903" y="-7892"/>
                  <a:pt x="1053821" y="24369"/>
                  <a:pt x="1240206" y="0"/>
                </a:cubicBezTo>
                <a:cubicBezTo>
                  <a:pt x="1323334" y="-3079"/>
                  <a:pt x="1386567" y="62725"/>
                  <a:pt x="1384167" y="143961"/>
                </a:cubicBezTo>
                <a:cubicBezTo>
                  <a:pt x="1377168" y="350748"/>
                  <a:pt x="1359071" y="565682"/>
                  <a:pt x="1384167" y="719788"/>
                </a:cubicBezTo>
                <a:cubicBezTo>
                  <a:pt x="1372468" y="785723"/>
                  <a:pt x="1321129" y="871922"/>
                  <a:pt x="1240206" y="863749"/>
                </a:cubicBezTo>
                <a:cubicBezTo>
                  <a:pt x="1029092" y="838536"/>
                  <a:pt x="856232" y="873207"/>
                  <a:pt x="681121" y="863749"/>
                </a:cubicBezTo>
                <a:cubicBezTo>
                  <a:pt x="506011" y="854291"/>
                  <a:pt x="298668" y="870701"/>
                  <a:pt x="143961" y="863749"/>
                </a:cubicBezTo>
                <a:cubicBezTo>
                  <a:pt x="72641" y="877334"/>
                  <a:pt x="-4768" y="799653"/>
                  <a:pt x="0" y="719788"/>
                </a:cubicBezTo>
                <a:cubicBezTo>
                  <a:pt x="-21407" y="495104"/>
                  <a:pt x="2777" y="277127"/>
                  <a:pt x="0" y="143961"/>
                </a:cubicBezTo>
                <a:close/>
              </a:path>
            </a:pathLst>
          </a:custGeom>
          <a:solidFill>
            <a:srgbClr val="F9F9F9"/>
          </a:solidFill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13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pack-year smoking history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5255CA-EB0B-7F31-269E-CFACFBA37EAA}"/>
              </a:ext>
            </a:extLst>
          </p:cNvPr>
          <p:cNvGrpSpPr/>
          <p:nvPr/>
        </p:nvGrpSpPr>
        <p:grpSpPr>
          <a:xfrm>
            <a:off x="3943246" y="2739331"/>
            <a:ext cx="1383009" cy="1617541"/>
            <a:chOff x="8018586" y="793509"/>
            <a:chExt cx="1383009" cy="1617541"/>
          </a:xfrm>
        </p:grpSpPr>
        <p:pic>
          <p:nvPicPr>
            <p:cNvPr id="16" name="Graphic 15" descr="Cough outline">
              <a:extLst>
                <a:ext uri="{FF2B5EF4-FFF2-40B4-BE49-F238E27FC236}">
                  <a16:creationId xmlns:a16="http://schemas.microsoft.com/office/drawing/2014/main" id="{1397A2C7-6183-EF43-6E38-A4370256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53957" y="793509"/>
              <a:ext cx="705548" cy="705548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3921FF-841A-A32A-1777-3FE369EB2850}"/>
                </a:ext>
              </a:extLst>
            </p:cNvPr>
            <p:cNvSpPr/>
            <p:nvPr/>
          </p:nvSpPr>
          <p:spPr>
            <a:xfrm>
              <a:off x="8018586" y="1513006"/>
              <a:ext cx="1383009" cy="898044"/>
            </a:xfrm>
            <a:custGeom>
              <a:avLst/>
              <a:gdLst>
                <a:gd name="connsiteX0" fmla="*/ 0 w 1383009"/>
                <a:gd name="connsiteY0" fmla="*/ 149677 h 898044"/>
                <a:gd name="connsiteX1" fmla="*/ 149677 w 1383009"/>
                <a:gd name="connsiteY1" fmla="*/ 0 h 898044"/>
                <a:gd name="connsiteX2" fmla="*/ 680668 w 1383009"/>
                <a:gd name="connsiteY2" fmla="*/ 0 h 898044"/>
                <a:gd name="connsiteX3" fmla="*/ 1233332 w 1383009"/>
                <a:gd name="connsiteY3" fmla="*/ 0 h 898044"/>
                <a:gd name="connsiteX4" fmla="*/ 1383009 w 1383009"/>
                <a:gd name="connsiteY4" fmla="*/ 149677 h 898044"/>
                <a:gd name="connsiteX5" fmla="*/ 1383009 w 1383009"/>
                <a:gd name="connsiteY5" fmla="*/ 748367 h 898044"/>
                <a:gd name="connsiteX6" fmla="*/ 1233332 w 1383009"/>
                <a:gd name="connsiteY6" fmla="*/ 898044 h 898044"/>
                <a:gd name="connsiteX7" fmla="*/ 724014 w 1383009"/>
                <a:gd name="connsiteY7" fmla="*/ 898044 h 898044"/>
                <a:gd name="connsiteX8" fmla="*/ 149677 w 1383009"/>
                <a:gd name="connsiteY8" fmla="*/ 898044 h 898044"/>
                <a:gd name="connsiteX9" fmla="*/ 0 w 1383009"/>
                <a:gd name="connsiteY9" fmla="*/ 748367 h 898044"/>
                <a:gd name="connsiteX10" fmla="*/ 0 w 1383009"/>
                <a:gd name="connsiteY10" fmla="*/ 149677 h 89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009" h="898044" fill="none" extrusionOk="0">
                  <a:moveTo>
                    <a:pt x="0" y="149677"/>
                  </a:moveTo>
                  <a:cubicBezTo>
                    <a:pt x="-7455" y="64758"/>
                    <a:pt x="72632" y="3759"/>
                    <a:pt x="149677" y="0"/>
                  </a:cubicBezTo>
                  <a:cubicBezTo>
                    <a:pt x="342300" y="26295"/>
                    <a:pt x="513121" y="1269"/>
                    <a:pt x="680668" y="0"/>
                  </a:cubicBezTo>
                  <a:cubicBezTo>
                    <a:pt x="848215" y="-1269"/>
                    <a:pt x="1116294" y="9263"/>
                    <a:pt x="1233332" y="0"/>
                  </a:cubicBezTo>
                  <a:cubicBezTo>
                    <a:pt x="1317138" y="14390"/>
                    <a:pt x="1397953" y="65324"/>
                    <a:pt x="1383009" y="149677"/>
                  </a:cubicBezTo>
                  <a:cubicBezTo>
                    <a:pt x="1391233" y="447964"/>
                    <a:pt x="1401591" y="539067"/>
                    <a:pt x="1383009" y="748367"/>
                  </a:cubicBezTo>
                  <a:cubicBezTo>
                    <a:pt x="1371317" y="831855"/>
                    <a:pt x="1332808" y="908599"/>
                    <a:pt x="1233332" y="898044"/>
                  </a:cubicBezTo>
                  <a:cubicBezTo>
                    <a:pt x="1092148" y="915858"/>
                    <a:pt x="872836" y="895289"/>
                    <a:pt x="724014" y="898044"/>
                  </a:cubicBezTo>
                  <a:cubicBezTo>
                    <a:pt x="575192" y="900799"/>
                    <a:pt x="409236" y="873471"/>
                    <a:pt x="149677" y="898044"/>
                  </a:cubicBezTo>
                  <a:cubicBezTo>
                    <a:pt x="68821" y="903398"/>
                    <a:pt x="9160" y="830185"/>
                    <a:pt x="0" y="748367"/>
                  </a:cubicBezTo>
                  <a:cubicBezTo>
                    <a:pt x="4472" y="558832"/>
                    <a:pt x="28386" y="380795"/>
                    <a:pt x="0" y="149677"/>
                  </a:cubicBezTo>
                  <a:close/>
                </a:path>
                <a:path w="1383009" h="898044" stroke="0" extrusionOk="0">
                  <a:moveTo>
                    <a:pt x="0" y="149677"/>
                  </a:moveTo>
                  <a:cubicBezTo>
                    <a:pt x="15559" y="71254"/>
                    <a:pt x="73858" y="14260"/>
                    <a:pt x="149677" y="0"/>
                  </a:cubicBezTo>
                  <a:cubicBezTo>
                    <a:pt x="334788" y="5895"/>
                    <a:pt x="560646" y="18553"/>
                    <a:pt x="713178" y="0"/>
                  </a:cubicBezTo>
                  <a:cubicBezTo>
                    <a:pt x="865710" y="-18553"/>
                    <a:pt x="1032588" y="-13824"/>
                    <a:pt x="1233332" y="0"/>
                  </a:cubicBezTo>
                  <a:cubicBezTo>
                    <a:pt x="1323563" y="-6433"/>
                    <a:pt x="1388564" y="63011"/>
                    <a:pt x="1383009" y="149677"/>
                  </a:cubicBezTo>
                  <a:cubicBezTo>
                    <a:pt x="1405095" y="295416"/>
                    <a:pt x="1378953" y="509035"/>
                    <a:pt x="1383009" y="748367"/>
                  </a:cubicBezTo>
                  <a:cubicBezTo>
                    <a:pt x="1376022" y="822926"/>
                    <a:pt x="1317706" y="907912"/>
                    <a:pt x="1233332" y="898044"/>
                  </a:cubicBezTo>
                  <a:cubicBezTo>
                    <a:pt x="1049462" y="919449"/>
                    <a:pt x="818310" y="892091"/>
                    <a:pt x="680668" y="898044"/>
                  </a:cubicBezTo>
                  <a:cubicBezTo>
                    <a:pt x="543026" y="903997"/>
                    <a:pt x="395876" y="907043"/>
                    <a:pt x="149677" y="898044"/>
                  </a:cubicBezTo>
                  <a:cubicBezTo>
                    <a:pt x="75551" y="912211"/>
                    <a:pt x="-10013" y="831783"/>
                    <a:pt x="0" y="748367"/>
                  </a:cubicBezTo>
                  <a:cubicBezTo>
                    <a:pt x="-15349" y="485111"/>
                    <a:pt x="29523" y="331516"/>
                    <a:pt x="0" y="149677"/>
                  </a:cubicBezTo>
                  <a:close/>
                </a:path>
              </a:pathLst>
            </a:custGeom>
            <a:solidFill>
              <a:srgbClr val="F9F9F9"/>
            </a:solidFill>
            <a:ln w="38100" cap="flat" cmpd="sng" algn="ctr">
              <a:solidFill>
                <a:schemeClr val="bg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25" fontAlgn="auto">
                <a:spcBef>
                  <a:spcPts val="40"/>
                </a:spcBef>
                <a:spcAft>
                  <a:spcPts val="40"/>
                </a:spcAft>
                <a:defRPr/>
              </a:pPr>
              <a:r>
                <a:rPr lang="en-AU" sz="1050" b="1" ker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Asymptomatic</a:t>
              </a:r>
              <a:r>
                <a:rPr lang="en-AU" sz="10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AU" sz="1050" i="1" ker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(no signs or symptoms of lung cancer) 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B30CAA-EC83-14ED-FC3F-72D24F4E77A0}"/>
              </a:ext>
            </a:extLst>
          </p:cNvPr>
          <p:cNvSpPr/>
          <p:nvPr/>
        </p:nvSpPr>
        <p:spPr>
          <a:xfrm>
            <a:off x="3566899" y="3801571"/>
            <a:ext cx="326380" cy="206966"/>
          </a:xfrm>
          <a:custGeom>
            <a:avLst/>
            <a:gdLst>
              <a:gd name="connsiteX0" fmla="*/ 0 w 326380"/>
              <a:gd name="connsiteY0" fmla="*/ 103483 h 206966"/>
              <a:gd name="connsiteX1" fmla="*/ 163190 w 326380"/>
              <a:gd name="connsiteY1" fmla="*/ 0 h 206966"/>
              <a:gd name="connsiteX2" fmla="*/ 326380 w 326380"/>
              <a:gd name="connsiteY2" fmla="*/ 103483 h 206966"/>
              <a:gd name="connsiteX3" fmla="*/ 163190 w 326380"/>
              <a:gd name="connsiteY3" fmla="*/ 206966 h 206966"/>
              <a:gd name="connsiteX4" fmla="*/ 0 w 326380"/>
              <a:gd name="connsiteY4" fmla="*/ 103483 h 2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80" h="206966" fill="none" extrusionOk="0">
                <a:moveTo>
                  <a:pt x="0" y="103483"/>
                </a:moveTo>
                <a:cubicBezTo>
                  <a:pt x="5662" y="43228"/>
                  <a:pt x="82722" y="-814"/>
                  <a:pt x="163190" y="0"/>
                </a:cubicBezTo>
                <a:cubicBezTo>
                  <a:pt x="251688" y="1032"/>
                  <a:pt x="337630" y="48008"/>
                  <a:pt x="326380" y="103483"/>
                </a:cubicBezTo>
                <a:cubicBezTo>
                  <a:pt x="333578" y="152784"/>
                  <a:pt x="245113" y="204294"/>
                  <a:pt x="163190" y="206966"/>
                </a:cubicBezTo>
                <a:cubicBezTo>
                  <a:pt x="68397" y="209936"/>
                  <a:pt x="3515" y="167406"/>
                  <a:pt x="0" y="103483"/>
                </a:cubicBezTo>
                <a:close/>
              </a:path>
              <a:path w="326380" h="206966" stroke="0" extrusionOk="0">
                <a:moveTo>
                  <a:pt x="0" y="103483"/>
                </a:moveTo>
                <a:cubicBezTo>
                  <a:pt x="10733" y="36563"/>
                  <a:pt x="76023" y="7510"/>
                  <a:pt x="163190" y="0"/>
                </a:cubicBezTo>
                <a:cubicBezTo>
                  <a:pt x="251746" y="-869"/>
                  <a:pt x="317233" y="49393"/>
                  <a:pt x="326380" y="103483"/>
                </a:cubicBezTo>
                <a:cubicBezTo>
                  <a:pt x="336347" y="164319"/>
                  <a:pt x="246421" y="215703"/>
                  <a:pt x="163190" y="206966"/>
                </a:cubicBezTo>
                <a:cubicBezTo>
                  <a:pt x="80678" y="212962"/>
                  <a:pt x="-7909" y="165209"/>
                  <a:pt x="0" y="1034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88" tIns="15188" rIns="15188" bIns="15188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28808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1C31-D702-1212-109A-F885EAB8DD8B}"/>
              </a:ext>
            </a:extLst>
          </p:cNvPr>
          <p:cNvSpPr txBox="1"/>
          <p:nvPr/>
        </p:nvSpPr>
        <p:spPr>
          <a:xfrm>
            <a:off x="1017514" y="1756286"/>
            <a:ext cx="6279796" cy="18235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700" b="1">
                <a:solidFill>
                  <a:srgbClr val="002F5E"/>
                </a:solidFill>
                <a:latin typeface="Raleway" pitchFamily="2" charset="0"/>
              </a:rPr>
              <a:t>More information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u="sng">
                <a:solidFill>
                  <a:srgbClr val="0070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AU">
                <a:solidFill>
                  <a:srgbClr val="0070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ealth.gov.au/</a:t>
            </a:r>
            <a:r>
              <a:rPr lang="en-AU" err="1">
                <a:solidFill>
                  <a:srgbClr val="0070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nlcsp</a:t>
            </a:r>
            <a:r>
              <a:rPr lang="en-AU">
                <a:solidFill>
                  <a:srgbClr val="0070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>
              <a:solidFill>
                <a:srgbClr val="0070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>
                <a:solidFill>
                  <a:srgbClr val="1DBF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>
                <a:solidFill>
                  <a:srgbClr val="0070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lungcancerscreening@health.gov.au</a:t>
            </a:r>
            <a:endParaRPr lang="en-US">
              <a:solidFill>
                <a:srgbClr val="0070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100DC-B7D1-7028-5EE3-FA3DE0318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591" y="1952584"/>
            <a:ext cx="1407896" cy="1407896"/>
          </a:xfrm>
          <a:prstGeom prst="rect">
            <a:avLst/>
          </a:prstGeom>
          <a:ln w="28575">
            <a:solidFill>
              <a:srgbClr val="03469A"/>
            </a:solidFill>
          </a:ln>
        </p:spPr>
      </p:pic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37EAFCA-6844-017A-0FC7-F3EEF66CCD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4" y="354530"/>
            <a:ext cx="2096982" cy="510811"/>
          </a:xfrm>
          <a:prstGeom prst="rect">
            <a:avLst/>
          </a:prstGeom>
          <a:noFill/>
        </p:spPr>
      </p:pic>
      <p:pic>
        <p:nvPicPr>
          <p:cNvPr id="7" name="Picture 6" descr="A red and yellow chicken with black background&#10;&#10;Description automatically generated">
            <a:extLst>
              <a:ext uri="{FF2B5EF4-FFF2-40B4-BE49-F238E27FC236}">
                <a16:creationId xmlns:a16="http://schemas.microsoft.com/office/drawing/2014/main" id="{B2949E5B-EA42-5645-1A68-BEE5AFC74B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8" y="271850"/>
            <a:ext cx="2130442" cy="801046"/>
          </a:xfrm>
          <a:prstGeom prst="rect">
            <a:avLst/>
          </a:prstGeom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40A5EF2-9F99-2C6A-ECF3-ACD0F14A7E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4" y="353512"/>
            <a:ext cx="2100385" cy="6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20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7270EC-B332-1CD7-9AD1-FAE541B6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18155"/>
              </p:ext>
            </p:extLst>
          </p:nvPr>
        </p:nvGraphicFramePr>
        <p:xfrm>
          <a:off x="476249" y="755196"/>
          <a:ext cx="8193621" cy="2963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6909">
                  <a:extLst>
                    <a:ext uri="{9D8B030D-6E8A-4147-A177-3AD203B41FA5}">
                      <a16:colId xmlns:a16="http://schemas.microsoft.com/office/drawing/2014/main" val="3395841505"/>
                    </a:ext>
                  </a:extLst>
                </a:gridCol>
                <a:gridCol w="2030540">
                  <a:extLst>
                    <a:ext uri="{9D8B030D-6E8A-4147-A177-3AD203B41FA5}">
                      <a16:colId xmlns:a16="http://schemas.microsoft.com/office/drawing/2014/main" val="1194824685"/>
                    </a:ext>
                  </a:extLst>
                </a:gridCol>
                <a:gridCol w="1638724">
                  <a:extLst>
                    <a:ext uri="{9D8B030D-6E8A-4147-A177-3AD203B41FA5}">
                      <a16:colId xmlns:a16="http://schemas.microsoft.com/office/drawing/2014/main" val="3958346447"/>
                    </a:ext>
                  </a:extLst>
                </a:gridCol>
                <a:gridCol w="1638724">
                  <a:extLst>
                    <a:ext uri="{9D8B030D-6E8A-4147-A177-3AD203B41FA5}">
                      <a16:colId xmlns:a16="http://schemas.microsoft.com/office/drawing/2014/main" val="956172401"/>
                    </a:ext>
                  </a:extLst>
                </a:gridCol>
                <a:gridCol w="1638724">
                  <a:extLst>
                    <a:ext uri="{9D8B030D-6E8A-4147-A177-3AD203B41FA5}">
                      <a16:colId xmlns:a16="http://schemas.microsoft.com/office/drawing/2014/main" val="3115395329"/>
                    </a:ext>
                  </a:extLst>
                </a:gridCol>
              </a:tblGrid>
              <a:tr h="348837">
                <a:tc gridSpan="2"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Open Sans"/>
                        </a:rPr>
                        <a:t>Category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Open San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Open Sans"/>
                        </a:rPr>
                        <a:t>%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Open Sans"/>
                        </a:rPr>
                        <a:t>PPV 12 months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90844"/>
                  </a:ext>
                </a:extLst>
              </a:tr>
              <a:tr h="541811"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Very 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>
                          <a:latin typeface="Open Sans"/>
                        </a:rPr>
                        <a:t>Pancan</a:t>
                      </a:r>
                      <a:r>
                        <a:rPr lang="en-GB">
                          <a:latin typeface="Open Sans"/>
                        </a:rPr>
                        <a:t> 1 </a:t>
                      </a:r>
                      <a:br>
                        <a:rPr lang="en-GB">
                          <a:latin typeface="Open Sans"/>
                        </a:rPr>
                      </a:br>
                      <a:r>
                        <a:rPr lang="en-GB">
                          <a:latin typeface="Open Sans"/>
                        </a:rPr>
                        <a:t>(no nodules or &lt;1.5%)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LDCT 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75.2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20061"/>
                  </a:ext>
                </a:extLst>
              </a:tr>
              <a:tr h="604990"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>
                          <a:latin typeface="Open Sans"/>
                        </a:rPr>
                        <a:t>Pancan</a:t>
                      </a:r>
                      <a:r>
                        <a:rPr lang="en-GB">
                          <a:latin typeface="Open Sans"/>
                        </a:rPr>
                        <a:t> 2 </a:t>
                      </a:r>
                      <a:br>
                        <a:rPr lang="en-GB">
                          <a:latin typeface="Open Sans"/>
                        </a:rPr>
                      </a:br>
                      <a:r>
                        <a:rPr lang="en-GB">
                          <a:latin typeface="Open Sans"/>
                        </a:rPr>
                        <a:t>(1.5 to &lt;6%)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LDCT 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7010"/>
                  </a:ext>
                </a:extLst>
              </a:tr>
              <a:tr h="604990"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Moderate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>
                          <a:latin typeface="Open Sans"/>
                        </a:rPr>
                        <a:t>Pancan</a:t>
                      </a:r>
                      <a:r>
                        <a:rPr lang="en-GB">
                          <a:latin typeface="Open Sans"/>
                        </a:rPr>
                        <a:t> 3 </a:t>
                      </a:r>
                      <a:br>
                        <a:rPr lang="en-GB">
                          <a:latin typeface="Open Sans"/>
                        </a:rPr>
                      </a:br>
                      <a:r>
                        <a:rPr lang="en-GB">
                          <a:latin typeface="Open Sans"/>
                        </a:rPr>
                        <a:t>(6-30%)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LDCT 3-6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60902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High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>
                          <a:latin typeface="Open Sans"/>
                        </a:rPr>
                        <a:t>Pancan</a:t>
                      </a:r>
                      <a:r>
                        <a:rPr lang="en-GB">
                          <a:latin typeface="Open Sans"/>
                        </a:rPr>
                        <a:t> 4 and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Refer to Respiratory Physican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Open Sans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265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067B92-46A8-CAC3-05ED-52ED70544B17}"/>
              </a:ext>
            </a:extLst>
          </p:cNvPr>
          <p:cNvSpPr txBox="1"/>
          <p:nvPr/>
        </p:nvSpPr>
        <p:spPr>
          <a:xfrm>
            <a:off x="473775" y="3743201"/>
            <a:ext cx="779441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latin typeface="Open Sans Light"/>
                <a:ea typeface="Open Sans Light"/>
                <a:cs typeface="Arial"/>
              </a:rPr>
              <a:t>Triaging ILST Screening Participants at Program Entry: Comparative Performance of </a:t>
            </a:r>
            <a:r>
              <a:rPr lang="en-GB" sz="1050" err="1">
                <a:latin typeface="Open Sans Light"/>
                <a:ea typeface="Open Sans Light"/>
                <a:cs typeface="Arial"/>
              </a:rPr>
              <a:t>PanCan</a:t>
            </a:r>
            <a:r>
              <a:rPr lang="en-GB" sz="1050">
                <a:latin typeface="Open Sans Light"/>
                <a:ea typeface="Open Sans Light"/>
                <a:cs typeface="Arial"/>
              </a:rPr>
              <a:t> versus LungRADSv1.1 Protocol</a:t>
            </a:r>
          </a:p>
          <a:p>
            <a:r>
              <a:rPr lang="en-GB" sz="1050">
                <a:latin typeface="Open Sans Light"/>
                <a:ea typeface="Open Sans Light"/>
                <a:cs typeface="Arial"/>
              </a:rPr>
              <a:t>A.M. McWilliams</a:t>
            </a:r>
          </a:p>
        </p:txBody>
      </p:sp>
    </p:spTree>
    <p:extLst>
      <p:ext uri="{BB962C8B-B14F-4D97-AF65-F5344CB8AC3E}">
        <p14:creationId xmlns:p14="http://schemas.microsoft.com/office/powerpoint/2010/main" val="415293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BDCE-43A6-4D41-74AA-D82FAEA15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DCDE4AF-9DCA-68AE-2053-F3E3A9655B25}"/>
              </a:ext>
            </a:extLst>
          </p:cNvPr>
          <p:cNvSpPr/>
          <p:nvPr/>
        </p:nvSpPr>
        <p:spPr>
          <a:xfrm>
            <a:off x="3871126" y="2032122"/>
            <a:ext cx="1401749" cy="140174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01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0B550-F186-7AD3-3EA7-B521F4A44952}"/>
              </a:ext>
            </a:extLst>
          </p:cNvPr>
          <p:cNvSpPr txBox="1"/>
          <p:nvPr/>
        </p:nvSpPr>
        <p:spPr>
          <a:xfrm>
            <a:off x="952541" y="264092"/>
            <a:ext cx="742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cap="all">
                <a:solidFill>
                  <a:srgbClr val="002F5E"/>
                </a:solidFill>
                <a:latin typeface="Raleway" pitchFamily="2" charset="77"/>
              </a:rPr>
              <a:t>Key Program Elements</a:t>
            </a:r>
            <a:endParaRPr lang="en-US" sz="2400">
              <a:solidFill>
                <a:srgbClr val="002F5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0AF64-398C-2092-77EC-9387B308FDAC}"/>
              </a:ext>
            </a:extLst>
          </p:cNvPr>
          <p:cNvSpPr txBox="1"/>
          <p:nvPr/>
        </p:nvSpPr>
        <p:spPr>
          <a:xfrm>
            <a:off x="5722995" y="1999291"/>
            <a:ext cx="308722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5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National Cancer Screening Register (NCSR) </a:t>
            </a:r>
            <a:endParaRPr lang="en-AU" sz="150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E2796-DB54-E609-5583-43BE98B3E109}"/>
              </a:ext>
            </a:extLst>
          </p:cNvPr>
          <p:cNvSpPr txBox="1"/>
          <p:nvPr/>
        </p:nvSpPr>
        <p:spPr>
          <a:xfrm>
            <a:off x="1023829" y="1683645"/>
            <a:ext cx="2417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AU" sz="15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new bulk-billed MBS items </a:t>
            </a:r>
            <a:r>
              <a:rPr lang="en-AU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low-dose CT scans</a:t>
            </a:r>
            <a:endParaRPr lang="en-AU" sz="1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83861-FB6F-4600-7730-E1FEF69D4C6A}"/>
              </a:ext>
            </a:extLst>
          </p:cNvPr>
          <p:cNvSpPr txBox="1"/>
          <p:nvPr/>
        </p:nvSpPr>
        <p:spPr>
          <a:xfrm>
            <a:off x="4575128" y="3718531"/>
            <a:ext cx="29050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5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National </a:t>
            </a:r>
            <a:r>
              <a:rPr lang="en-AU" sz="1500" b="1">
                <a:solidFill>
                  <a:srgbClr val="083A4D"/>
                </a:solidFill>
                <a:latin typeface="Open Sans"/>
                <a:ea typeface="Open Sans"/>
                <a:cs typeface="Open Sans"/>
              </a:rPr>
              <a:t>Communications Campaign </a:t>
            </a:r>
            <a:r>
              <a:rPr lang="en-AU" sz="1500">
                <a:latin typeface="Open Sans"/>
                <a:ea typeface="Open Sans"/>
                <a:cs typeface="Open Sans"/>
              </a:rPr>
              <a:t>and </a:t>
            </a:r>
            <a:r>
              <a:rPr lang="en-AU" sz="1500" b="1">
                <a:solidFill>
                  <a:srgbClr val="083A4D"/>
                </a:solidFill>
                <a:latin typeface="Open Sans"/>
                <a:ea typeface="Open Sans"/>
                <a:cs typeface="Open Sans"/>
              </a:rPr>
              <a:t>Healthcare Provider Education Strategy</a:t>
            </a:r>
            <a:r>
              <a:rPr lang="en-AU" sz="1500">
                <a:latin typeface="Open Sans"/>
                <a:ea typeface="Open Sans"/>
                <a:cs typeface="Open Sans"/>
              </a:rPr>
              <a:t> </a:t>
            </a:r>
            <a:endParaRPr lang="en-US" sz="1500">
              <a:latin typeface="Open Sans"/>
              <a:ea typeface="Open Sans Light"/>
              <a:cs typeface="Open Sans Light"/>
            </a:endParaRPr>
          </a:p>
          <a:p>
            <a:pPr algn="ctr">
              <a:spcAft>
                <a:spcPts val="450"/>
              </a:spcAft>
            </a:pPr>
            <a:endParaRPr lang="en-AU" sz="15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E984-EEE0-D84B-0311-C9CD7761A689}"/>
              </a:ext>
            </a:extLst>
          </p:cNvPr>
          <p:cNvSpPr txBox="1"/>
          <p:nvPr/>
        </p:nvSpPr>
        <p:spPr>
          <a:xfrm>
            <a:off x="657617" y="3716535"/>
            <a:ext cx="29050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AU" sz="1500">
                <a:latin typeface="Open Sans"/>
                <a:ea typeface="Open Sans"/>
                <a:cs typeface="Open Sans"/>
              </a:rPr>
              <a:t>Use of </a:t>
            </a:r>
            <a:r>
              <a:rPr lang="en-AU" sz="15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existing Low-Dose CT infrastructure </a:t>
            </a:r>
            <a:r>
              <a:rPr lang="en-AU" sz="1500">
                <a:latin typeface="Open Sans"/>
                <a:ea typeface="Open Sans"/>
                <a:cs typeface="Open Sans"/>
              </a:rPr>
              <a:t>in private and public settings and </a:t>
            </a:r>
            <a:r>
              <a:rPr lang="en-AU" sz="15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mobile screening</a:t>
            </a:r>
            <a:endParaRPr lang="en-AU" sz="1500" b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A082339E-B3E3-FC1B-4040-D2A54AE62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5030" y="976018"/>
            <a:ext cx="638828" cy="615342"/>
          </a:xfrm>
          <a:prstGeom prst="rect">
            <a:avLst/>
          </a:prstGeom>
        </p:spPr>
      </p:pic>
      <p:pic>
        <p:nvPicPr>
          <p:cNvPr id="12" name="Graphic 11" descr="Badge outline">
            <a:extLst>
              <a:ext uri="{FF2B5EF4-FFF2-40B4-BE49-F238E27FC236}">
                <a16:creationId xmlns:a16="http://schemas.microsoft.com/office/drawing/2014/main" id="{5629C24A-6342-25FD-FE58-0D5216FC2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0620" y="903275"/>
            <a:ext cx="841032" cy="7784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A926B8-1CF1-623C-4FE8-96E30FA99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065" y="3037537"/>
            <a:ext cx="839769" cy="680225"/>
          </a:xfrm>
          <a:prstGeom prst="rect">
            <a:avLst/>
          </a:prstGeom>
          <a:noFill/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D8C479-74CE-5066-F16B-D03C509A5C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5414" y="2226410"/>
            <a:ext cx="1013174" cy="10131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925BB9-0765-A339-3CCE-6FDA214CE8B9}"/>
              </a:ext>
            </a:extLst>
          </p:cNvPr>
          <p:cNvCxnSpPr>
            <a:cxnSpLocks/>
          </p:cNvCxnSpPr>
          <p:nvPr/>
        </p:nvCxnSpPr>
        <p:spPr>
          <a:xfrm flipV="1">
            <a:off x="4816500" y="1704242"/>
            <a:ext cx="190968" cy="390068"/>
          </a:xfrm>
          <a:prstGeom prst="line">
            <a:avLst/>
          </a:prstGeom>
          <a:ln w="381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9EA44E-5A2A-728C-FAB7-0879D06E80E3}"/>
              </a:ext>
            </a:extLst>
          </p:cNvPr>
          <p:cNvCxnSpPr>
            <a:cxnSpLocks/>
          </p:cNvCxnSpPr>
          <p:nvPr/>
        </p:nvCxnSpPr>
        <p:spPr>
          <a:xfrm>
            <a:off x="5061132" y="3254368"/>
            <a:ext cx="434244" cy="362245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C7DB4-EEA9-D4F3-245B-361B39974670}"/>
              </a:ext>
            </a:extLst>
          </p:cNvPr>
          <p:cNvCxnSpPr>
            <a:cxnSpLocks/>
          </p:cNvCxnSpPr>
          <p:nvPr/>
        </p:nvCxnSpPr>
        <p:spPr>
          <a:xfrm>
            <a:off x="3387633" y="1888299"/>
            <a:ext cx="592481" cy="441797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778DC5-74CF-063A-7F9D-6C3419670F66}"/>
              </a:ext>
            </a:extLst>
          </p:cNvPr>
          <p:cNvCxnSpPr>
            <a:cxnSpLocks/>
          </p:cNvCxnSpPr>
          <p:nvPr/>
        </p:nvCxnSpPr>
        <p:spPr>
          <a:xfrm flipV="1">
            <a:off x="3421006" y="3190867"/>
            <a:ext cx="603533" cy="356160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B13F08-CEE5-3B1A-7ED1-A4D24451B5CB}"/>
              </a:ext>
            </a:extLst>
          </p:cNvPr>
          <p:cNvCxnSpPr>
            <a:cxnSpLocks/>
          </p:cNvCxnSpPr>
          <p:nvPr/>
        </p:nvCxnSpPr>
        <p:spPr>
          <a:xfrm flipV="1">
            <a:off x="5278397" y="2651523"/>
            <a:ext cx="676353" cy="6458"/>
          </a:xfrm>
          <a:prstGeom prst="line">
            <a:avLst/>
          </a:prstGeom>
          <a:ln w="381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6C0DAB-A1F4-1468-122E-CBD97B89A056}"/>
              </a:ext>
            </a:extLst>
          </p:cNvPr>
          <p:cNvSpPr txBox="1"/>
          <p:nvPr/>
        </p:nvSpPr>
        <p:spPr>
          <a:xfrm>
            <a:off x="4342509" y="876059"/>
            <a:ext cx="30856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500" b="1">
                <a:solidFill>
                  <a:srgbClr val="083A4D"/>
                </a:solidFill>
                <a:latin typeface="Open Sans"/>
              </a:rPr>
              <a:t>Screening and Assessment Pathway and supporting  resources</a:t>
            </a:r>
            <a:endParaRPr lang="en-US" sz="1500">
              <a:cs typeface="Arial"/>
            </a:endParaRPr>
          </a:p>
          <a:p>
            <a:endParaRPr lang="en-AU" sz="1500" b="1">
              <a:solidFill>
                <a:srgbClr val="083A4D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7" name="Picture 16" descr="A blue line drawing of a server&#10;&#10;AI-generated content may be incorrect.">
            <a:extLst>
              <a:ext uri="{FF2B5EF4-FFF2-40B4-BE49-F238E27FC236}">
                <a16:creationId xmlns:a16="http://schemas.microsoft.com/office/drawing/2014/main" id="{001C2DD5-22B4-D96E-7B8B-28721EB89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371" y="2259506"/>
            <a:ext cx="685800" cy="685800"/>
          </a:xfrm>
          <a:prstGeom prst="rect">
            <a:avLst/>
          </a:prstGeom>
        </p:spPr>
      </p:pic>
      <p:pic>
        <p:nvPicPr>
          <p:cNvPr id="18" name="Picture 17" descr="A blue and black megaphone&#10;&#10;AI-generated content may be incorrect.">
            <a:extLst>
              <a:ext uri="{FF2B5EF4-FFF2-40B4-BE49-F238E27FC236}">
                <a16:creationId xmlns:a16="http://schemas.microsoft.com/office/drawing/2014/main" id="{97C0942C-A777-7F3F-DDF6-2D0F2BF157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716" y="3038165"/>
            <a:ext cx="796019" cy="802081"/>
          </a:xfrm>
          <a:prstGeom prst="rect">
            <a:avLst/>
          </a:prstGeom>
          <a:ln w="12700">
            <a:noFill/>
          </a:ln>
        </p:spPr>
      </p:pic>
      <p:pic>
        <p:nvPicPr>
          <p:cNvPr id="20" name="Picture 19" descr="A blue outline of a truck&#10;&#10;AI-generated content may be incorrect.">
            <a:extLst>
              <a:ext uri="{FF2B5EF4-FFF2-40B4-BE49-F238E27FC236}">
                <a16:creationId xmlns:a16="http://schemas.microsoft.com/office/drawing/2014/main" id="{C5F9B3BC-D26E-7EEC-DCDE-C5DBDF002C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7939" y="2963635"/>
            <a:ext cx="944336" cy="9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0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276E5-A13D-B3E5-6AF2-84F02D96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1" y="338597"/>
            <a:ext cx="8109290" cy="480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1DB7E-6A70-2254-187E-E60FD4E4C088}"/>
              </a:ext>
            </a:extLst>
          </p:cNvPr>
          <p:cNvSpPr txBox="1"/>
          <p:nvPr/>
        </p:nvSpPr>
        <p:spPr>
          <a:xfrm>
            <a:off x="0" y="12700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SCREENING AND ASSESSMENT PATHWAY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8CE3D-389F-5F9F-AA2F-CEFBEEC4E082}"/>
              </a:ext>
            </a:extLst>
          </p:cNvPr>
          <p:cNvSpPr/>
          <p:nvPr/>
        </p:nvSpPr>
        <p:spPr>
          <a:xfrm>
            <a:off x="1534601" y="338598"/>
            <a:ext cx="6766559" cy="4547948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20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D78C-4B7B-0A33-F8B9-FFA59DE23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9C727-4AC1-CCD9-D9CF-19E135D4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1" y="338597"/>
            <a:ext cx="8109290" cy="480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80C7E-67B9-EF6A-0C5F-7E5BC9726B26}"/>
              </a:ext>
            </a:extLst>
          </p:cNvPr>
          <p:cNvSpPr txBox="1"/>
          <p:nvPr/>
        </p:nvSpPr>
        <p:spPr>
          <a:xfrm>
            <a:off x="0" y="3129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SCREENING AND ASSESSMENT PATHWAY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D97D78-BF33-CBC1-83C7-C0D139BECEA7}"/>
              </a:ext>
            </a:extLst>
          </p:cNvPr>
          <p:cNvSpPr/>
          <p:nvPr/>
        </p:nvSpPr>
        <p:spPr>
          <a:xfrm>
            <a:off x="1" y="56940"/>
            <a:ext cx="1558456" cy="502962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25C24-4F36-BB03-177C-BFF0C4E2F699}"/>
              </a:ext>
            </a:extLst>
          </p:cNvPr>
          <p:cNvSpPr/>
          <p:nvPr/>
        </p:nvSpPr>
        <p:spPr>
          <a:xfrm>
            <a:off x="3513438" y="338596"/>
            <a:ext cx="4787724" cy="4531853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404FE-067B-1604-0C30-EF246FE6D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508819"/>
            <a:ext cx="2917736" cy="412586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9092E8EB-24A9-3FEC-F7BF-C093BF3F25A8}"/>
              </a:ext>
            </a:extLst>
          </p:cNvPr>
          <p:cNvSpPr/>
          <p:nvPr/>
        </p:nvSpPr>
        <p:spPr>
          <a:xfrm>
            <a:off x="3350977" y="4406900"/>
            <a:ext cx="1412465" cy="177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C011CB-E5D4-B553-EC9D-37C41850A31A}"/>
              </a:ext>
            </a:extLst>
          </p:cNvPr>
          <p:cNvSpPr/>
          <p:nvPr/>
        </p:nvSpPr>
        <p:spPr>
          <a:xfrm>
            <a:off x="3241586" y="1335136"/>
            <a:ext cx="218782" cy="2300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2C8115-1996-728B-923E-EF7664214852}"/>
              </a:ext>
            </a:extLst>
          </p:cNvPr>
          <p:cNvSpPr/>
          <p:nvPr/>
        </p:nvSpPr>
        <p:spPr>
          <a:xfrm>
            <a:off x="3457117" y="1559400"/>
            <a:ext cx="218782" cy="2300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6B840B-E671-9139-0410-2225F1C5222E}"/>
              </a:ext>
            </a:extLst>
          </p:cNvPr>
          <p:cNvSpPr/>
          <p:nvPr/>
        </p:nvSpPr>
        <p:spPr>
          <a:xfrm>
            <a:off x="3294656" y="1776860"/>
            <a:ext cx="218782" cy="2300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3B417D-253E-86BE-4D28-230AAED7D29F}"/>
              </a:ext>
            </a:extLst>
          </p:cNvPr>
          <p:cNvSpPr/>
          <p:nvPr/>
        </p:nvSpPr>
        <p:spPr>
          <a:xfrm>
            <a:off x="3457117" y="2009757"/>
            <a:ext cx="218782" cy="2300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795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AD64-2EA7-0D15-7817-D7A170548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66910-2F98-427E-513B-69152960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1" y="338597"/>
            <a:ext cx="8109290" cy="480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A2FB9-FA76-572D-E079-17826BF67F00}"/>
              </a:ext>
            </a:extLst>
          </p:cNvPr>
          <p:cNvSpPr txBox="1"/>
          <p:nvPr/>
        </p:nvSpPr>
        <p:spPr>
          <a:xfrm>
            <a:off x="1" y="26909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SCREENING AND ASSESSMENT PATHWAY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3C75C6-DA57-140F-C5A4-FBED2E2FAA9A}"/>
              </a:ext>
            </a:extLst>
          </p:cNvPr>
          <p:cNvSpPr/>
          <p:nvPr/>
        </p:nvSpPr>
        <p:spPr>
          <a:xfrm>
            <a:off x="-1" y="338598"/>
            <a:ext cx="3649649" cy="4535552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AEA8F1-4606-EC8B-A163-C0B04D3A0927}"/>
              </a:ext>
            </a:extLst>
          </p:cNvPr>
          <p:cNvSpPr/>
          <p:nvPr/>
        </p:nvSpPr>
        <p:spPr>
          <a:xfrm>
            <a:off x="191870" y="4724176"/>
            <a:ext cx="1438147" cy="39241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4CAFB-6C94-C608-56F9-A5E1D731C4B5}"/>
              </a:ext>
            </a:extLst>
          </p:cNvPr>
          <p:cNvSpPr/>
          <p:nvPr/>
        </p:nvSpPr>
        <p:spPr>
          <a:xfrm>
            <a:off x="5673255" y="2846567"/>
            <a:ext cx="2623929" cy="2027582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4BA4C-A114-6567-E3F0-51E5F5906AD5}"/>
              </a:ext>
            </a:extLst>
          </p:cNvPr>
          <p:cNvSpPr/>
          <p:nvPr/>
        </p:nvSpPr>
        <p:spPr>
          <a:xfrm>
            <a:off x="1534601" y="4874149"/>
            <a:ext cx="6766559" cy="269351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08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22E03-A95D-8FDC-E68C-0C510849B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C15F6-3882-442C-F7A7-92D56F657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1" y="338597"/>
            <a:ext cx="8109290" cy="4804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39B6F-8245-441C-7D47-0DC6CDBC8E14}"/>
              </a:ext>
            </a:extLst>
          </p:cNvPr>
          <p:cNvSpPr txBox="1"/>
          <p:nvPr/>
        </p:nvSpPr>
        <p:spPr>
          <a:xfrm>
            <a:off x="1" y="23828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>
                <a:ln>
                  <a:noFill/>
                </a:ln>
                <a:solidFill>
                  <a:srgbClr val="002F5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SCREENING AND ASSESSMENT PATHWAY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17ADDC-EEE3-385E-D3E8-CC190EF9DFB6}"/>
              </a:ext>
            </a:extLst>
          </p:cNvPr>
          <p:cNvSpPr/>
          <p:nvPr/>
        </p:nvSpPr>
        <p:spPr>
          <a:xfrm>
            <a:off x="0" y="338598"/>
            <a:ext cx="5637475" cy="4466306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23869-B397-E85C-C097-D861F7BA559D}"/>
              </a:ext>
            </a:extLst>
          </p:cNvPr>
          <p:cNvSpPr/>
          <p:nvPr/>
        </p:nvSpPr>
        <p:spPr>
          <a:xfrm>
            <a:off x="103367" y="4733419"/>
            <a:ext cx="1478943" cy="386253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39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CBB1-6A7C-575C-51BA-B3D6DB1A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D421B-1864-6671-B5E0-B767AF762C87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ADDITIONAL FINDINGS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0B3EE3-0F20-42D0-C366-989E435E911B}"/>
              </a:ext>
            </a:extLst>
          </p:cNvPr>
          <p:cNvSpPr/>
          <p:nvPr/>
        </p:nvSpPr>
        <p:spPr>
          <a:xfrm>
            <a:off x="108374" y="879178"/>
            <a:ext cx="4057226" cy="3373313"/>
          </a:xfrm>
          <a:prstGeom prst="roundRect">
            <a:avLst>
              <a:gd name="adj" fmla="val 2317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8E084-C83A-A621-C61E-4FAC3D0BA238}"/>
              </a:ext>
            </a:extLst>
          </p:cNvPr>
          <p:cNvSpPr txBox="1"/>
          <p:nvPr/>
        </p:nvSpPr>
        <p:spPr>
          <a:xfrm>
            <a:off x="246523" y="891009"/>
            <a:ext cx="3867574" cy="320857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‘Actionable Additional Findings’</a:t>
            </a:r>
            <a:endParaRPr lang="en-AU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Additional Findings are defined as abnormal findings on low-dose CT scans that are unrelated to lung cancer.</a:t>
            </a:r>
            <a:endParaRPr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Radiologists will aim to report these ‘Actionable Additional Findings’:</a:t>
            </a:r>
            <a:endParaRPr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6858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1200">
                <a:latin typeface="Open Sans"/>
                <a:ea typeface="Open Sans"/>
                <a:cs typeface="Open Sans"/>
              </a:rPr>
              <a:t>Reporting with opportunity to improve health outcomes for the participant.</a:t>
            </a:r>
          </a:p>
          <a:p>
            <a:pPr marL="6858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Avoid reporting that may harm or lead to low-va</a:t>
            </a:r>
            <a:r>
              <a:rPr lang="en-AU" sz="1200">
                <a:latin typeface="Open Sans"/>
                <a:ea typeface="Open Sans"/>
                <a:cs typeface="Open Sans"/>
              </a:rPr>
              <a:t>lue care.</a:t>
            </a:r>
          </a:p>
          <a:p>
            <a:pPr marL="6858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Rare and urgent reportable findings excluded from guidelines. </a:t>
            </a:r>
            <a:endParaRPr lang="en-AU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26 categories, across 8 systems included: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4436-0981-D3A4-A31D-C5B69EDC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07" y="3346051"/>
            <a:ext cx="3024536" cy="1388509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Content Placeholder 1" descr="A cover of a book&#10;&#10;AI-generated content may be incorrect.">
            <a:extLst>
              <a:ext uri="{FF2B5EF4-FFF2-40B4-BE49-F238E27FC236}">
                <a16:creationId xmlns:a16="http://schemas.microsoft.com/office/drawing/2014/main" id="{81F2EF4E-6718-1530-3B45-F3AD20A47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05" y="287523"/>
            <a:ext cx="2572849" cy="3282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653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C08D-8B37-DDEC-5425-91708525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1856F-A081-9FF5-894D-9B25850BE667}"/>
              </a:ext>
            </a:extLst>
          </p:cNvPr>
          <p:cNvSpPr txBox="1"/>
          <p:nvPr/>
        </p:nvSpPr>
        <p:spPr>
          <a:xfrm>
            <a:off x="4606" y="287523"/>
            <a:ext cx="9143999" cy="3924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100" b="1">
                <a:solidFill>
                  <a:srgbClr val="002F5E"/>
                </a:solidFill>
                <a:latin typeface="Raleway"/>
              </a:rPr>
              <a:t>REPORTING RESULTS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5657CE-0557-E5AD-686B-2CE74F7C3706}"/>
              </a:ext>
            </a:extLst>
          </p:cNvPr>
          <p:cNvSpPr/>
          <p:nvPr/>
        </p:nvSpPr>
        <p:spPr>
          <a:xfrm>
            <a:off x="108374" y="679938"/>
            <a:ext cx="3512355" cy="3973178"/>
          </a:xfrm>
          <a:prstGeom prst="roundRect">
            <a:avLst>
              <a:gd name="adj" fmla="val 2317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14E69"/>
              </a:solidFill>
              <a:effectLst/>
              <a:uLnTx/>
              <a:uFillTx/>
              <a:latin typeface="Raleway"/>
              <a:ea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22B0A-EFDD-780A-59E6-9BE5C27553CE}"/>
              </a:ext>
            </a:extLst>
          </p:cNvPr>
          <p:cNvSpPr txBox="1"/>
          <p:nvPr/>
        </p:nvSpPr>
        <p:spPr>
          <a:xfrm>
            <a:off x="232754" y="795144"/>
            <a:ext cx="3263593" cy="41165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Structured Clinical Reporting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Structured clinical report to be sent to referrer as per usual practice &amp; uploaded to NCSR in-line with the Nodule Management Protocol</a:t>
            </a:r>
            <a:endParaRPr lang="en-AU" sz="1250" dirty="0">
              <a:latin typeface="Open Sans"/>
              <a:ea typeface="Open Sans Light"/>
              <a:cs typeface="Open Sans Light"/>
            </a:endParaRPr>
          </a:p>
          <a:p>
            <a:pPr marL="6286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1 of 6 nodule risk categories </a:t>
            </a:r>
          </a:p>
          <a:p>
            <a:pPr marL="6286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Very low risk – 24-month scan</a:t>
            </a:r>
          </a:p>
          <a:p>
            <a:pPr marL="6286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High &amp; very high risk – refer to clinician linked to MDM</a:t>
            </a:r>
          </a:p>
          <a:p>
            <a:pPr marL="6286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Stepped management of low to moderate risk nodules</a:t>
            </a:r>
          </a:p>
          <a:p>
            <a:pPr marL="6286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Clear recommendation on next scan or referral</a:t>
            </a:r>
            <a:endParaRPr lang="en-AU" sz="1250" dirty="0">
              <a:latin typeface="Open Sans"/>
              <a:ea typeface="Open Sans Light"/>
              <a:cs typeface="Open Sans Ligh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50" kern="100" dirty="0">
                <a:latin typeface="Open Sans"/>
                <a:ea typeface="Open Sans Light"/>
                <a:cs typeface="Open Sans Light"/>
              </a:rPr>
              <a:t>Actionable Additional Findings documented.</a:t>
            </a:r>
            <a:endParaRPr lang="en-A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6CC0F-9BE8-1132-A9B7-40B611E95EA0}"/>
              </a:ext>
            </a:extLst>
          </p:cNvPr>
          <p:cNvSpPr txBox="1"/>
          <p:nvPr/>
        </p:nvSpPr>
        <p:spPr>
          <a:xfrm>
            <a:off x="5862484" y="4114799"/>
            <a:ext cx="377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Pg59 NLCSP Program Guidelines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10273-0BAF-4B3B-7174-2CFF8C6E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" t="6271" r="2787" b="7139"/>
          <a:stretch/>
        </p:blipFill>
        <p:spPr>
          <a:xfrm>
            <a:off x="3297331" y="1265222"/>
            <a:ext cx="5671928" cy="2849577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700994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LCSP colour palette">
      <a:dk1>
        <a:srgbClr val="000000"/>
      </a:dk1>
      <a:lt1>
        <a:srgbClr val="6CC6A9"/>
      </a:lt1>
      <a:dk2>
        <a:srgbClr val="083A4D"/>
      </a:dk2>
      <a:lt2>
        <a:srgbClr val="1DBFD3"/>
      </a:lt2>
      <a:accent1>
        <a:srgbClr val="FFDE6A"/>
      </a:accent1>
      <a:accent2>
        <a:srgbClr val="ED135D"/>
      </a:accent2>
      <a:accent3>
        <a:srgbClr val="B6DFD0"/>
      </a:accent3>
      <a:accent4>
        <a:srgbClr val="006F8A"/>
      </a:accent4>
      <a:accent5>
        <a:srgbClr val="FAD0DD"/>
      </a:accent5>
      <a:accent6>
        <a:srgbClr val="FEFFFF"/>
      </a:accent6>
      <a:hlink>
        <a:srgbClr val="1DBFD3"/>
      </a:hlink>
      <a:folHlink>
        <a:srgbClr val="6CC6A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LCSP colour palette">
      <a:dk1>
        <a:srgbClr val="000000"/>
      </a:dk1>
      <a:lt1>
        <a:srgbClr val="6CC6A9"/>
      </a:lt1>
      <a:dk2>
        <a:srgbClr val="083A4D"/>
      </a:dk2>
      <a:lt2>
        <a:srgbClr val="1DBFD3"/>
      </a:lt2>
      <a:accent1>
        <a:srgbClr val="FFDE6A"/>
      </a:accent1>
      <a:accent2>
        <a:srgbClr val="ED135D"/>
      </a:accent2>
      <a:accent3>
        <a:srgbClr val="B6DFD0"/>
      </a:accent3>
      <a:accent4>
        <a:srgbClr val="006F8A"/>
      </a:accent4>
      <a:accent5>
        <a:srgbClr val="FAD0DD"/>
      </a:accent5>
      <a:accent6>
        <a:srgbClr val="FEFFFF"/>
      </a:accent6>
      <a:hlink>
        <a:srgbClr val="1DBFD3"/>
      </a:hlink>
      <a:folHlink>
        <a:srgbClr val="6CC6A9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NCSR - content pages">
  <a:themeElements>
    <a:clrScheme name="NCSR colour theme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AE2C"/>
      </a:accent1>
      <a:accent2>
        <a:srgbClr val="124B60"/>
      </a:accent2>
      <a:accent3>
        <a:srgbClr val="00A0B3"/>
      </a:accent3>
      <a:accent4>
        <a:srgbClr val="70716E"/>
      </a:accent4>
      <a:accent5>
        <a:srgbClr val="B7B8B6"/>
      </a:accent5>
      <a:accent6>
        <a:srgbClr val="F1F1F0"/>
      </a:accent6>
      <a:hlink>
        <a:srgbClr val="00A0B2"/>
      </a:hlink>
      <a:folHlink>
        <a:srgbClr val="F4AE2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SharedWithUsers xmlns="63a6e35b-1a0d-4b26-8059-9d7fbfec19c3">
      <UserInfo>
        <DisplayName/>
        <AccountId xsi:nil="true"/>
        <AccountType/>
      </UserInfo>
    </SharedWithUsers>
    <_dlc_DocId xmlns="63a6e35b-1a0d-4b26-8059-9d7fbfec19c3">EDEYZVM3SA3E-416886924-148621</_dlc_DocId>
    <_dlc_DocIdUrl xmlns="63a6e35b-1a0d-4b26-8059-9d7fbfec19c3">
      <Url>https://onegp.sharepoint.com/sites/doclib/_layouts/15/DocIdRedir.aspx?ID=EDEYZVM3SA3E-416886924-148621</Url>
      <Description>EDEYZVM3SA3E-416886924-148621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6C37D7-FE09-407E-8AF9-0CC6F905FD5C}"/>
</file>

<file path=customXml/itemProps2.xml><?xml version="1.0" encoding="utf-8"?>
<ds:datastoreItem xmlns:ds="http://schemas.openxmlformats.org/officeDocument/2006/customXml" ds:itemID="{870495CB-F63C-4D0A-A137-ADA6D892C3AE}">
  <ds:schemaRefs>
    <ds:schemaRef ds:uri="http://schemas.microsoft.com/office/2006/documentManagement/types"/>
    <ds:schemaRef ds:uri="a0a1cdb3-76af-40bd-93b0-f7d150250ba2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5ce0f2b5-5be5-4508-bce9-d7011ece0659"/>
    <ds:schemaRef ds:uri="http://schemas.microsoft.com/office/2006/metadata/properties"/>
    <ds:schemaRef ds:uri="http://purl.org/dc/terms/"/>
    <ds:schemaRef ds:uri="2fd516b9-533a-4c39-aa95-d1ccfc9bb0d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4A45EB-E082-455F-A257-8FFB2A57BE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97929C-1861-4694-857F-31DF90D1446E}"/>
</file>

<file path=docProps/app.xml><?xml version="1.0" encoding="utf-8"?>
<Properties xmlns="http://schemas.openxmlformats.org/officeDocument/2006/extended-properties" xmlns:vt="http://schemas.openxmlformats.org/officeDocument/2006/docPropsVTypes">
  <Template>Basic organization chart</Template>
  <TotalTime>0</TotalTime>
  <Words>1146</Words>
  <Application>Microsoft Office PowerPoint</Application>
  <PresentationFormat>On-screen Show (16:9)</PresentationFormat>
  <Paragraphs>244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Black</vt:lpstr>
      <vt:lpstr>Calibri</vt:lpstr>
      <vt:lpstr>Calibri</vt:lpstr>
      <vt:lpstr>Courier New</vt:lpstr>
      <vt:lpstr>Open Sans</vt:lpstr>
      <vt:lpstr>Open Sans Light</vt:lpstr>
      <vt:lpstr>Raleway</vt:lpstr>
      <vt:lpstr>Raleway </vt:lpstr>
      <vt:lpstr>Wingdings 3</vt:lpstr>
      <vt:lpstr>3_Office Theme</vt:lpstr>
      <vt:lpstr>Office Theme</vt:lpstr>
      <vt:lpstr>3_NCSR - content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Cancer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CA_Powerpoint template_16 x9 slides</dc:title>
  <dc:creator>Jennifer Jack</dc:creator>
  <cp:lastModifiedBy>Magda Kvasnicka (Health)</cp:lastModifiedBy>
  <cp:revision>4</cp:revision>
  <cp:lastPrinted>2025-02-27T03:57:37Z</cp:lastPrinted>
  <dcterms:created xsi:type="dcterms:W3CDTF">2015-02-10T23:25:17Z</dcterms:created>
  <dcterms:modified xsi:type="dcterms:W3CDTF">2025-05-27T23:55:44Z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TC062561801033</vt:lpwstr>
  </property>
  <property fmtid="{D5CDD505-2E9C-101B-9397-08002B2CF9AE}" pid="3" name="ContentTypeId">
    <vt:lpwstr>0x010100B134EC1B70594941AAB0EE9491458F55</vt:lpwstr>
  </property>
  <property fmtid="{D5CDD505-2E9C-101B-9397-08002B2CF9AE}" pid="4" name="_dlc_DocIdItemGuid">
    <vt:lpwstr>01e1508b-816a-40b2-892a-d5c2519888c3</vt:lpwstr>
  </property>
  <property fmtid="{D5CDD505-2E9C-101B-9397-08002B2CF9AE}" pid="5" name="TaxKeyword">
    <vt:lpwstr/>
  </property>
  <property fmtid="{D5CDD505-2E9C-101B-9397-08002B2CF9AE}" pid="6" name="MediaServiceImageTags">
    <vt:lpwstr/>
  </property>
  <property fmtid="{D5CDD505-2E9C-101B-9397-08002B2CF9AE}" pid="7" name="Order">
    <vt:r8>219300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SIP_Label_43e64453-338c-4f93-8a4d-0039a0a41f2a_Enabled">
    <vt:lpwstr>true</vt:lpwstr>
  </property>
  <property fmtid="{D5CDD505-2E9C-101B-9397-08002B2CF9AE}" pid="15" name="MSIP_Label_43e64453-338c-4f93-8a4d-0039a0a41f2a_SetDate">
    <vt:lpwstr>2025-05-27T23:54:50Z</vt:lpwstr>
  </property>
  <property fmtid="{D5CDD505-2E9C-101B-9397-08002B2CF9AE}" pid="16" name="MSIP_Label_43e64453-338c-4f93-8a4d-0039a0a41f2a_Method">
    <vt:lpwstr>Privileged</vt:lpwstr>
  </property>
  <property fmtid="{D5CDD505-2E9C-101B-9397-08002B2CF9AE}" pid="17" name="MSIP_Label_43e64453-338c-4f93-8a4d-0039a0a41f2a_Name">
    <vt:lpwstr>43e64453-338c-4f93-8a4d-0039a0a41f2a</vt:lpwstr>
  </property>
  <property fmtid="{D5CDD505-2E9C-101B-9397-08002B2CF9AE}" pid="18" name="MSIP_Label_43e64453-338c-4f93-8a4d-0039a0a41f2a_SiteId">
    <vt:lpwstr>c0e0601f-0fac-449c-9c88-a104c4eb9f28</vt:lpwstr>
  </property>
  <property fmtid="{D5CDD505-2E9C-101B-9397-08002B2CF9AE}" pid="19" name="MSIP_Label_43e64453-338c-4f93-8a4d-0039a0a41f2a_ActionId">
    <vt:lpwstr>c347ed35-16c7-4ef8-b355-1a70ab2bc158</vt:lpwstr>
  </property>
  <property fmtid="{D5CDD505-2E9C-101B-9397-08002B2CF9AE}" pid="20" name="MSIP_Label_43e64453-338c-4f93-8a4d-0039a0a41f2a_ContentBits">
    <vt:lpwstr>2</vt:lpwstr>
  </property>
  <property fmtid="{D5CDD505-2E9C-101B-9397-08002B2CF9AE}" pid="21" name="MSIP_Label_43e64453-338c-4f93-8a4d-0039a0a41f2a_Tag">
    <vt:lpwstr>10, 0, 1, 1</vt:lpwstr>
  </property>
  <property fmtid="{D5CDD505-2E9C-101B-9397-08002B2CF9AE}" pid="22" name="ClassificationContentMarkingFooterLocations">
    <vt:lpwstr>3_Office Theme:3\Office Theme:3\3_NCSR - content pages:5</vt:lpwstr>
  </property>
  <property fmtid="{D5CDD505-2E9C-101B-9397-08002B2CF9AE}" pid="23" name="ClassificationContentMarkingFooterText">
    <vt:lpwstr>OFFICIAL</vt:lpwstr>
  </property>
</Properties>
</file>