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4"/>
    <p:sldMasterId id="2147483707" r:id="rId5"/>
    <p:sldMasterId id="2147483697" r:id="rId6"/>
    <p:sldMasterId id="2147483677" r:id="rId7"/>
  </p:sldMasterIdLst>
  <p:notesMasterIdLst>
    <p:notesMasterId r:id="rId14"/>
  </p:notesMasterIdLst>
  <p:handoutMasterIdLst>
    <p:handoutMasterId r:id="rId15"/>
  </p:handoutMasterIdLst>
  <p:sldIdLst>
    <p:sldId id="307" r:id="rId8"/>
    <p:sldId id="309" r:id="rId9"/>
    <p:sldId id="301" r:id="rId10"/>
    <p:sldId id="270" r:id="rId11"/>
    <p:sldId id="308" r:id="rId12"/>
    <p:sldId id="310" r:id="rId13"/>
  </p:sldIdLst>
  <p:sldSz cx="12192000" cy="68580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CCC7"/>
    <a:srgbClr val="E8E3CD"/>
    <a:srgbClr val="7CCDC8"/>
    <a:srgbClr val="5F6062"/>
    <a:srgbClr val="414141"/>
    <a:srgbClr val="15375F"/>
    <a:srgbClr val="E32219"/>
    <a:srgbClr val="E2E3E5"/>
    <a:srgbClr val="F5F5F5"/>
    <a:srgbClr val="2788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48" autoAdjust="0"/>
    <p:restoredTop sz="97505" autoAdjust="0"/>
  </p:normalViewPr>
  <p:slideViewPr>
    <p:cSldViewPr>
      <p:cViewPr>
        <p:scale>
          <a:sx n="95" d="100"/>
          <a:sy n="95" d="100"/>
        </p:scale>
        <p:origin x="704" y="10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23" d="100"/>
          <a:sy n="123" d="100"/>
        </p:scale>
        <p:origin x="4048" y="9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noFill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66-46DF-AF47-651CD77B25E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66-46DF-AF47-651CD77B25E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66-46DF-AF47-651CD77B25E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66-46DF-AF47-651CD77B25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0221264"/>
        <c:axId val="430219952"/>
      </c:barChart>
      <c:catAx>
        <c:axId val="43022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0219952"/>
        <c:crosses val="autoZero"/>
        <c:auto val="1"/>
        <c:lblAlgn val="ctr"/>
        <c:lblOffset val="100"/>
        <c:noMultiLvlLbl val="0"/>
      </c:catAx>
      <c:valAx>
        <c:axId val="430219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0221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sz="1000" dirty="0">
              <a:solidFill>
                <a:srgbClr val="41414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B9215-F517-49E8-B127-A7F28073AE81}" type="datetimeFigureOut">
              <a:rPr lang="en-AU" sz="1000" smtClean="0">
                <a:solidFill>
                  <a:srgbClr val="414141"/>
                </a:solidFill>
              </a:rPr>
              <a:t>13/2/2026</a:t>
            </a:fld>
            <a:endParaRPr lang="en-AU" sz="1000">
              <a:solidFill>
                <a:srgbClr val="41414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sz="1000">
              <a:solidFill>
                <a:srgbClr val="41414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C00AD-BD4C-4BC6-A4E7-D19549490AF5}" type="slidenum">
              <a:rPr lang="en-AU" sz="1000" smtClean="0">
                <a:solidFill>
                  <a:srgbClr val="414141"/>
                </a:solidFill>
              </a:rPr>
              <a:t>‹#›</a:t>
            </a:fld>
            <a:endParaRPr lang="en-AU" sz="1000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261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 baseline="0">
                <a:solidFill>
                  <a:srgbClr val="414141"/>
                </a:solidFill>
                <a:latin typeface="Arial" charset="0"/>
              </a:defRPr>
            </a:lvl1pPr>
          </a:lstStyle>
          <a:p>
            <a:pPr>
              <a:defRPr/>
            </a:pPr>
            <a:fld id="{A678AF2D-999D-4828-91A5-979FA00A461E}" type="datetimeFigureOut">
              <a:rPr lang="en-AU" smtClean="0"/>
              <a:pPr>
                <a:defRPr/>
              </a:pPr>
              <a:t>13/2/2026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A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 baseline="0">
                <a:solidFill>
                  <a:srgbClr val="414141"/>
                </a:solidFill>
                <a:latin typeface="Arial" charset="0"/>
              </a:defRPr>
            </a:lvl1pPr>
          </a:lstStyle>
          <a:p>
            <a:pPr>
              <a:defRPr/>
            </a:pPr>
            <a:fld id="{AFB5CB43-018D-421C-B3EA-D78A4B5A2298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5218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rtl="0" eaLnBrk="0" fontAlgn="base" hangingPunct="0">
      <a:spcBef>
        <a:spcPts val="0"/>
      </a:spcBef>
      <a:spcAft>
        <a:spcPts val="500"/>
      </a:spcAft>
      <a:defRPr sz="1000" kern="1200" baseline="0">
        <a:solidFill>
          <a:srgbClr val="414141"/>
        </a:solidFill>
        <a:latin typeface="Arial" panose="020B0604020202020204" pitchFamily="34" charset="0"/>
        <a:ea typeface="+mn-ea"/>
        <a:cs typeface="+mn-cs"/>
      </a:defRPr>
    </a:lvl1pPr>
    <a:lvl2pPr marL="0" indent="0" algn="l" rtl="0" eaLnBrk="0" fontAlgn="base" hangingPunct="0">
      <a:spcBef>
        <a:spcPts val="0"/>
      </a:spcBef>
      <a:spcAft>
        <a:spcPts val="500"/>
      </a:spcAft>
      <a:defRPr sz="1000" kern="1200" baseline="0">
        <a:solidFill>
          <a:srgbClr val="414141"/>
        </a:solidFill>
        <a:latin typeface="Arial" panose="020B0604020202020204" pitchFamily="34" charset="0"/>
        <a:ea typeface="+mn-ea"/>
        <a:cs typeface="+mn-cs"/>
      </a:defRPr>
    </a:lvl2pPr>
    <a:lvl3pPr marL="0" indent="0" algn="l" rtl="0" eaLnBrk="0" fontAlgn="base" hangingPunct="0">
      <a:spcBef>
        <a:spcPts val="0"/>
      </a:spcBef>
      <a:spcAft>
        <a:spcPts val="500"/>
      </a:spcAft>
      <a:defRPr sz="1000" kern="1200" baseline="0">
        <a:solidFill>
          <a:srgbClr val="414141"/>
        </a:solidFill>
        <a:latin typeface="Arial" panose="020B0604020202020204" pitchFamily="34" charset="0"/>
        <a:ea typeface="+mn-ea"/>
        <a:cs typeface="+mn-cs"/>
      </a:defRPr>
    </a:lvl3pPr>
    <a:lvl4pPr marL="0" indent="0" algn="l" rtl="0" eaLnBrk="0" fontAlgn="base" hangingPunct="0">
      <a:spcBef>
        <a:spcPts val="0"/>
      </a:spcBef>
      <a:spcAft>
        <a:spcPts val="500"/>
      </a:spcAft>
      <a:defRPr sz="1000" kern="1200" baseline="0">
        <a:solidFill>
          <a:srgbClr val="414141"/>
        </a:solidFill>
        <a:latin typeface="Arial" panose="020B0604020202020204" pitchFamily="34" charset="0"/>
        <a:ea typeface="+mn-ea"/>
        <a:cs typeface="+mn-cs"/>
      </a:defRPr>
    </a:lvl4pPr>
    <a:lvl5pPr marL="0" indent="0" algn="l" rtl="0" eaLnBrk="0" fontAlgn="base" hangingPunct="0">
      <a:spcBef>
        <a:spcPts val="0"/>
      </a:spcBef>
      <a:spcAft>
        <a:spcPts val="500"/>
      </a:spcAft>
      <a:defRPr sz="1000" kern="1200" baseline="0">
        <a:solidFill>
          <a:srgbClr val="41414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B5CB43-018D-421C-B3EA-D78A4B5A2298}" type="slidenum">
              <a:rPr lang="en-AU" smtClean="0"/>
              <a:pPr>
                <a:defRPr/>
              </a:pPr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0029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743ECFE-00E8-1162-5711-524B44D242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1196975"/>
            <a:ext cx="8929513" cy="4725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6000"/>
              </a:lnSpc>
              <a:spcBef>
                <a:spcPts val="0"/>
              </a:spcBef>
              <a:spcAft>
                <a:spcPts val="500"/>
              </a:spcAft>
              <a:defRPr sz="5200" i="0" baseline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32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500"/>
              </a:spcAft>
              <a:buFontTx/>
              <a:buNone/>
              <a:defRPr>
                <a:solidFill>
                  <a:schemeClr val="tx2"/>
                </a:solidFill>
              </a:defRPr>
            </a:lvl3pPr>
            <a:lvl4pPr marL="360000" indent="-1800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spcAft>
                <a:spcPts val="500"/>
              </a:spcAft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84295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91E02E2-67E6-BB17-B5A0-5CE24CAB74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274" y="620713"/>
            <a:ext cx="11079261" cy="7200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3600" i="0" baseline="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Tx/>
              <a:buNone/>
              <a:defRPr sz="2800" b="1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Tx/>
              <a:buNone/>
              <a:defRPr sz="2200" b="1" baseline="0">
                <a:solidFill>
                  <a:srgbClr val="5F6062"/>
                </a:solidFill>
              </a:defRPr>
            </a:lvl3pPr>
            <a:lvl4pPr marL="342900" indent="-3429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 baseline="0">
                <a:solidFill>
                  <a:srgbClr val="5F6062"/>
                </a:solidFill>
              </a:defRPr>
            </a:lvl4pPr>
            <a:lvl5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aseline="0">
                <a:solidFill>
                  <a:srgbClr val="5F606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451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EEF24DE-131D-9A96-0477-DF5871DFF4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274" y="620713"/>
            <a:ext cx="11079261" cy="7200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3600" i="0" baseline="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Tx/>
              <a:buNone/>
              <a:defRPr sz="2800" b="1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Tx/>
              <a:buNone/>
              <a:defRPr sz="2200" b="1" baseline="0">
                <a:solidFill>
                  <a:srgbClr val="5F6062"/>
                </a:solidFill>
              </a:defRPr>
            </a:lvl3pPr>
            <a:lvl4pPr marL="342900" indent="-3429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 baseline="0">
                <a:solidFill>
                  <a:srgbClr val="5F6062"/>
                </a:solidFill>
              </a:defRPr>
            </a:lvl4pPr>
            <a:lvl5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aseline="0">
                <a:solidFill>
                  <a:srgbClr val="5F606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B4BC3CE0-DDCE-3F02-810D-280EBA04CD7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61274" y="1700808"/>
            <a:ext cx="5390264" cy="41046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="1" baseline="0">
                <a:solidFill>
                  <a:schemeClr val="tx1"/>
                </a:solidFill>
              </a:defRPr>
            </a:lvl2pPr>
            <a:lvl3pPr marL="342900" indent="-3429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400" baseline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6D0630F-A235-6DD6-597D-4B7F6946899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54353" y="1700808"/>
            <a:ext cx="5390264" cy="41046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="1" baseline="0">
                <a:solidFill>
                  <a:schemeClr val="tx1"/>
                </a:solidFill>
              </a:defRPr>
            </a:lvl2pPr>
            <a:lvl3pPr marL="342900" indent="-3429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400" baseline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63001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749">
          <p15:clr>
            <a:srgbClr val="FBAE40"/>
          </p15:clr>
        </p15:guide>
        <p15:guide id="5" pos="393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D9B8172-EA95-0E2C-1322-37217CFC1E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274" y="620713"/>
            <a:ext cx="11079261" cy="7200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3600" i="0" baseline="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Tx/>
              <a:buNone/>
              <a:defRPr sz="2800" b="1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Tx/>
              <a:buNone/>
              <a:defRPr sz="2200" b="1" baseline="0">
                <a:solidFill>
                  <a:srgbClr val="5F6062"/>
                </a:solidFill>
              </a:defRPr>
            </a:lvl3pPr>
            <a:lvl4pPr marL="342900" indent="-3429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 baseline="0">
                <a:solidFill>
                  <a:srgbClr val="5F6062"/>
                </a:solidFill>
              </a:defRPr>
            </a:lvl4pPr>
            <a:lvl5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aseline="0">
                <a:solidFill>
                  <a:srgbClr val="5F606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AC6F2039-E51C-3CC5-C0CF-E0DF03FFAD8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61274" y="1700808"/>
            <a:ext cx="3518601" cy="41046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="1" baseline="0">
                <a:solidFill>
                  <a:schemeClr val="tx1"/>
                </a:solidFill>
              </a:defRPr>
            </a:lvl2pPr>
            <a:lvl3pPr marL="342900" indent="-3429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400" baseline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FA4D21F1-8FCD-675D-3533-389DB03586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45016" y="1700213"/>
            <a:ext cx="3518601" cy="41046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="1" baseline="0">
                <a:solidFill>
                  <a:schemeClr val="tx1"/>
                </a:solidFill>
              </a:defRPr>
            </a:lvl2pPr>
            <a:lvl3pPr marL="342900" indent="-3429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400" baseline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ADD7678A-9F06-EE36-B72B-F97198B9D54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28757" y="1700213"/>
            <a:ext cx="3518601" cy="41046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="1" baseline="0">
                <a:solidFill>
                  <a:schemeClr val="tx1"/>
                </a:solidFill>
              </a:defRPr>
            </a:lvl2pPr>
            <a:lvl3pPr marL="342900" indent="-3429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400" baseline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134658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2 Conten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2959810-93DA-9083-2C5B-7E25F31E90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274" y="620713"/>
            <a:ext cx="11079261" cy="7200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3600" i="0" baseline="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Tx/>
              <a:buNone/>
              <a:defRPr sz="2800" b="1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Tx/>
              <a:buNone/>
              <a:defRPr sz="2200" b="1" baseline="0">
                <a:solidFill>
                  <a:srgbClr val="5F6062"/>
                </a:solidFill>
              </a:defRPr>
            </a:lvl3pPr>
            <a:lvl4pPr marL="342900" indent="-3429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 baseline="0">
                <a:solidFill>
                  <a:srgbClr val="5F6062"/>
                </a:solidFill>
              </a:defRPr>
            </a:lvl4pPr>
            <a:lvl5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aseline="0">
                <a:solidFill>
                  <a:srgbClr val="5F606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11211712-B0C0-DA51-8BD6-8D8526F2FD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61274" y="1700808"/>
            <a:ext cx="3518601" cy="41046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="1" baseline="0">
                <a:solidFill>
                  <a:schemeClr val="tx1"/>
                </a:solidFill>
              </a:defRPr>
            </a:lvl2pPr>
            <a:lvl3pPr marL="342900" indent="-3429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400" baseline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83577BEF-A4BE-0F80-C942-FBFB7E5B98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45016" y="1700213"/>
            <a:ext cx="7295519" cy="41046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="1" baseline="0">
                <a:solidFill>
                  <a:schemeClr val="tx1"/>
                </a:solidFill>
              </a:defRPr>
            </a:lvl2pPr>
            <a:lvl3pPr marL="342900" indent="-3429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400" baseline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536380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2 Conten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44FCB03-9B5F-0B19-6706-F5C3A07EEB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274" y="620713"/>
            <a:ext cx="11079261" cy="7200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3600" i="0" baseline="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Tx/>
              <a:buNone/>
              <a:defRPr sz="2800" b="1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Tx/>
              <a:buNone/>
              <a:defRPr sz="2200" b="1" baseline="0">
                <a:solidFill>
                  <a:srgbClr val="5F6062"/>
                </a:solidFill>
              </a:defRPr>
            </a:lvl3pPr>
            <a:lvl4pPr marL="342900" indent="-3429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 baseline="0">
                <a:solidFill>
                  <a:srgbClr val="5F6062"/>
                </a:solidFill>
              </a:defRPr>
            </a:lvl4pPr>
            <a:lvl5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aseline="0">
                <a:solidFill>
                  <a:srgbClr val="5F606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098ABE8B-42C9-718C-04C5-BD019DFDBF7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1274" y="1700808"/>
            <a:ext cx="7190489" cy="41046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="1" baseline="0">
                <a:solidFill>
                  <a:schemeClr val="tx1"/>
                </a:solidFill>
              </a:defRPr>
            </a:lvl2pPr>
            <a:lvl3pPr marL="342900" indent="-3429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400" baseline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D2718097-A015-7DD8-1C8C-4BCD5718B9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12125" y="1700213"/>
            <a:ext cx="3518601" cy="41046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="1" baseline="0">
                <a:solidFill>
                  <a:schemeClr val="tx1"/>
                </a:solidFill>
              </a:defRPr>
            </a:lvl2pPr>
            <a:lvl3pPr marL="342900" indent="-3429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400" baseline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31005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3CD0E8F3-D43F-621E-07B6-B95D656C35E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1274" y="620713"/>
            <a:ext cx="11079864" cy="5184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="1" baseline="0">
                <a:solidFill>
                  <a:schemeClr val="tx1"/>
                </a:solidFill>
              </a:defRPr>
            </a:lvl2pPr>
            <a:lvl3pPr marL="342900" indent="-3429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400" baseline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73968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age v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73390F27-2B76-815D-0433-77181786292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1274" y="620713"/>
            <a:ext cx="11079864" cy="5184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="1" baseline="0">
                <a:solidFill>
                  <a:schemeClr val="tx1"/>
                </a:solidFill>
              </a:defRPr>
            </a:lvl2pPr>
            <a:lvl3pPr marL="342900" indent="-3429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400" baseline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image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85597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age v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73390F27-2B76-815D-0433-77181786292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1274" y="620713"/>
            <a:ext cx="11079864" cy="5184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="1" baseline="0">
                <a:solidFill>
                  <a:schemeClr val="tx1"/>
                </a:solidFill>
              </a:defRPr>
            </a:lvl2pPr>
            <a:lvl3pPr marL="342900" indent="-3429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400" baseline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image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463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DBB845D-B57F-FE49-51EE-400EF0C7F3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1196975"/>
            <a:ext cx="8929513" cy="4725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6000"/>
              </a:lnSpc>
              <a:spcBef>
                <a:spcPts val="0"/>
              </a:spcBef>
              <a:spcAft>
                <a:spcPts val="500"/>
              </a:spcAft>
              <a:defRPr sz="5200" i="0" baseline="0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32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500"/>
              </a:spcAft>
              <a:buFontTx/>
              <a:buNone/>
              <a:defRPr>
                <a:solidFill>
                  <a:schemeClr val="tx1"/>
                </a:solidFill>
              </a:defRPr>
            </a:lvl3pPr>
            <a:lvl4pPr marL="360000" indent="-1800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500"/>
              </a:spcAft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93787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5E9E98F-4DC8-0C7E-0801-A8EC79144C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1196975"/>
            <a:ext cx="8929513" cy="4725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6000"/>
              </a:lnSpc>
              <a:spcBef>
                <a:spcPts val="0"/>
              </a:spcBef>
              <a:spcAft>
                <a:spcPts val="500"/>
              </a:spcAft>
              <a:defRPr sz="5200" i="0" baseline="0">
                <a:solidFill>
                  <a:schemeClr val="bg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3200" b="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3pPr>
            <a:lvl4pPr marL="360000" indent="-1800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98118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5786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7288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A13618-C47E-B34C-F32C-4E10B5E042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1196975"/>
            <a:ext cx="8929513" cy="4725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6000"/>
              </a:lnSpc>
              <a:spcBef>
                <a:spcPts val="0"/>
              </a:spcBef>
              <a:spcAft>
                <a:spcPts val="500"/>
              </a:spcAft>
              <a:defRPr sz="5200" i="0" baseline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32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500"/>
              </a:spcAft>
              <a:buFontTx/>
              <a:buNone/>
              <a:defRPr>
                <a:solidFill>
                  <a:schemeClr val="tx2"/>
                </a:solidFill>
              </a:defRPr>
            </a:lvl3pPr>
            <a:lvl4pPr marL="360000" indent="-1800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spcAft>
                <a:spcPts val="500"/>
              </a:spcAft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50932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3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A5EC14C-0C9E-D395-A579-F0E7EF4F30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1196975"/>
            <a:ext cx="8929513" cy="4725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6000"/>
              </a:lnSpc>
              <a:spcBef>
                <a:spcPts val="0"/>
              </a:spcBef>
              <a:spcAft>
                <a:spcPts val="500"/>
              </a:spcAft>
              <a:defRPr sz="5200" i="0" baseline="0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32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500"/>
              </a:spcAft>
              <a:buFontTx/>
              <a:buNone/>
              <a:defRPr>
                <a:solidFill>
                  <a:schemeClr val="tx1"/>
                </a:solidFill>
              </a:defRPr>
            </a:lvl3pPr>
            <a:lvl4pPr marL="360000" indent="-1800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500"/>
              </a:spcAft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6425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5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BEB762F-31F8-AD4B-FD30-55A5D84390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1196975"/>
            <a:ext cx="8929513" cy="4725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6000"/>
              </a:lnSpc>
              <a:spcBef>
                <a:spcPts val="0"/>
              </a:spcBef>
              <a:spcAft>
                <a:spcPts val="500"/>
              </a:spcAft>
              <a:defRPr sz="5200" i="0" baseline="0">
                <a:solidFill>
                  <a:schemeClr val="bg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3200" b="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3pPr>
            <a:lvl4pPr marL="360000" indent="-1800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49213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561274" y="1700808"/>
            <a:ext cx="11079864" cy="41046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="1" baseline="0">
                <a:solidFill>
                  <a:schemeClr val="tx1"/>
                </a:solidFill>
              </a:defRPr>
            </a:lvl2pPr>
            <a:lvl3pPr marL="342900" indent="-3429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400" baseline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1274" y="620713"/>
            <a:ext cx="11079261" cy="7200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3600" i="0" baseline="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Tx/>
              <a:buNone/>
              <a:defRPr sz="2800" b="1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Tx/>
              <a:buNone/>
              <a:defRPr sz="2200" b="1" baseline="0">
                <a:solidFill>
                  <a:srgbClr val="5F6062"/>
                </a:solidFill>
              </a:defRPr>
            </a:lvl3pPr>
            <a:lvl4pPr marL="342900" indent="-3429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 baseline="0">
                <a:solidFill>
                  <a:srgbClr val="5F6062"/>
                </a:solidFill>
              </a:defRPr>
            </a:lvl4pPr>
            <a:lvl5pPr marL="0" indent="0">
              <a:spcBef>
                <a:spcPts val="0"/>
              </a:spcBef>
              <a:spcAft>
                <a:spcPts val="500"/>
              </a:spcAft>
              <a:buFontTx/>
              <a:buNone/>
              <a:defRPr sz="1800" baseline="0">
                <a:solidFill>
                  <a:srgbClr val="5F606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6848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2F4B93-F795-EB64-C6F8-CFA1F64BFD03}"/>
              </a:ext>
            </a:extLst>
          </p:cNvPr>
          <p:cNvSpPr/>
          <p:nvPr userDrawn="1"/>
        </p:nvSpPr>
        <p:spPr bwMode="auto">
          <a:xfrm>
            <a:off x="12288688" y="16416"/>
            <a:ext cx="1104800" cy="43204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RACGP Navy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RGB: 17/54/77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#11364d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bg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DAD086-C7D6-2BD5-7923-C45C21634308}"/>
              </a:ext>
            </a:extLst>
          </p:cNvPr>
          <p:cNvSpPr/>
          <p:nvPr userDrawn="1"/>
        </p:nvSpPr>
        <p:spPr bwMode="auto">
          <a:xfrm>
            <a:off x="12288688" y="565056"/>
            <a:ext cx="1104800" cy="43204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RACGP Teal</a:t>
            </a:r>
          </a:p>
          <a:p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RGB: 104/227/213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#68e3d5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9B52FC-9C78-80A6-24E3-4CDB04E70A51}"/>
              </a:ext>
            </a:extLst>
          </p:cNvPr>
          <p:cNvSpPr/>
          <p:nvPr userDrawn="1"/>
        </p:nvSpPr>
        <p:spPr bwMode="auto">
          <a:xfrm>
            <a:off x="12288688" y="2210976"/>
            <a:ext cx="1104800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RACGP Orange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RGB: 255/120/30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#ff781e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bg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bg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156EF8-483A-46DB-A6EB-ADE7E608BBD5}"/>
              </a:ext>
            </a:extLst>
          </p:cNvPr>
          <p:cNvSpPr/>
          <p:nvPr userDrawn="1"/>
        </p:nvSpPr>
        <p:spPr bwMode="auto">
          <a:xfrm>
            <a:off x="12288688" y="1113696"/>
            <a:ext cx="1104800" cy="432048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RACGP Sand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RGB: 233/229/206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#e9e5ce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DDF6A5-706B-3C6D-1E48-5BD8F7500812}"/>
              </a:ext>
            </a:extLst>
          </p:cNvPr>
          <p:cNvSpPr/>
          <p:nvPr userDrawn="1"/>
        </p:nvSpPr>
        <p:spPr bwMode="auto">
          <a:xfrm>
            <a:off x="12288688" y="1662336"/>
            <a:ext cx="1104800" cy="43204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RACGP Light Teal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RGB: 197/255/255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#c5ffff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A8938C-8BF2-3E46-D1F2-62A533546312}"/>
              </a:ext>
            </a:extLst>
          </p:cNvPr>
          <p:cNvSpPr/>
          <p:nvPr userDrawn="1"/>
        </p:nvSpPr>
        <p:spPr bwMode="auto">
          <a:xfrm>
            <a:off x="12288688" y="2759616"/>
            <a:ext cx="1104800" cy="43204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RACGP Dark Teal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RGB: 0/28/116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#008074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bg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bg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5C95BD-0912-D32B-3694-DC5962E6DDD0}"/>
              </a:ext>
            </a:extLst>
          </p:cNvPr>
          <p:cNvSpPr/>
          <p:nvPr userDrawn="1"/>
        </p:nvSpPr>
        <p:spPr bwMode="auto">
          <a:xfrm>
            <a:off x="12288688" y="3308256"/>
            <a:ext cx="1104800" cy="432048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RACGP Stone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RGB: 181/196/204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#b5c4cc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9C1F84-C6D6-C7E8-5A46-4482F303C35A}"/>
              </a:ext>
            </a:extLst>
          </p:cNvPr>
          <p:cNvSpPr/>
          <p:nvPr userDrawn="1"/>
        </p:nvSpPr>
        <p:spPr bwMode="auto">
          <a:xfrm>
            <a:off x="12288688" y="3856896"/>
            <a:ext cx="1104800" cy="432048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RACGP Charcoal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RGB: 45/45/45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#2d2d2d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bg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bg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896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92" r:id="rId2"/>
    <p:sldLayoutId id="2147483694" r:id="rId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5F606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5F6062"/>
          </a:solidFill>
          <a:latin typeface="Georgia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5F6062"/>
          </a:solidFill>
          <a:latin typeface="Georgia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5F6062"/>
          </a:solidFill>
          <a:latin typeface="Georgia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5F6062"/>
          </a:solidFill>
          <a:latin typeface="Georgia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88B3DA"/>
          </a:solidFill>
          <a:latin typeface="Georgia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88B3DA"/>
          </a:solidFill>
          <a:latin typeface="Georgia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88B3DA"/>
          </a:solidFill>
          <a:latin typeface="Georgia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88B3DA"/>
          </a:solidFill>
          <a:latin typeface="Georg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000">
          <a:solidFill>
            <a:srgbClr val="4D4D4D"/>
          </a:solidFill>
          <a:latin typeface="+mn-lt"/>
          <a:ea typeface="+mn-ea"/>
          <a:cs typeface="+mn-cs"/>
        </a:defRPr>
      </a:lvl1pPr>
      <a:lvl2pPr marL="809625" indent="-268288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4D4D4D"/>
          </a:solidFill>
          <a:latin typeface="+mn-lt"/>
        </a:defRPr>
      </a:lvl2pPr>
      <a:lvl3pPr marL="1235075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4D4D4D"/>
          </a:solidFill>
          <a:latin typeface="+mn-lt"/>
        </a:defRPr>
      </a:lvl3pPr>
      <a:lvl4pPr marL="1643063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4D4D4D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D4D4D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D4D4D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D4D4D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D4D4D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47" userDrawn="1">
          <p15:clr>
            <a:srgbClr val="F26B43"/>
          </p15:clr>
        </p15:guide>
        <p15:guide id="4" pos="7333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  <p15:guide id="9" orient="horz" pos="370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A2F1E8-45E1-A434-D79E-3BBE0EB1BFD4}"/>
              </a:ext>
            </a:extLst>
          </p:cNvPr>
          <p:cNvSpPr/>
          <p:nvPr userDrawn="1"/>
        </p:nvSpPr>
        <p:spPr bwMode="auto">
          <a:xfrm>
            <a:off x="12288688" y="16416"/>
            <a:ext cx="1104800" cy="43204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RACGP Navy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RGB: 17/54/77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#11364d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bg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F61CE5-6566-C734-6F23-7FEA95CD6890}"/>
              </a:ext>
            </a:extLst>
          </p:cNvPr>
          <p:cNvSpPr/>
          <p:nvPr userDrawn="1"/>
        </p:nvSpPr>
        <p:spPr bwMode="auto">
          <a:xfrm>
            <a:off x="12288688" y="565056"/>
            <a:ext cx="1104800" cy="43204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RACGP Teal</a:t>
            </a:r>
          </a:p>
          <a:p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RGB: 104/227/213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#68e3d5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DAA923-486C-63ED-28C0-8DAB8F383AC5}"/>
              </a:ext>
            </a:extLst>
          </p:cNvPr>
          <p:cNvSpPr/>
          <p:nvPr userDrawn="1"/>
        </p:nvSpPr>
        <p:spPr bwMode="auto">
          <a:xfrm>
            <a:off x="12288688" y="2210976"/>
            <a:ext cx="1104800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RACGP Orange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RGB: 255/120/30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#ff781e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bg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bg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C79881-2B56-761B-20D2-836C76FE44D1}"/>
              </a:ext>
            </a:extLst>
          </p:cNvPr>
          <p:cNvSpPr/>
          <p:nvPr userDrawn="1"/>
        </p:nvSpPr>
        <p:spPr bwMode="auto">
          <a:xfrm>
            <a:off x="12288688" y="1113696"/>
            <a:ext cx="1104800" cy="432048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RACGP Sand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RGB: 233/229/206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#e9e5ce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243B2B-3088-817F-A803-589C68EE7171}"/>
              </a:ext>
            </a:extLst>
          </p:cNvPr>
          <p:cNvSpPr/>
          <p:nvPr userDrawn="1"/>
        </p:nvSpPr>
        <p:spPr bwMode="auto">
          <a:xfrm>
            <a:off x="12288688" y="1662336"/>
            <a:ext cx="1104800" cy="43204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RACGP Light Teal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RGB: 197/255/255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#c5ffff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4D28E5-D205-FF28-7448-0552542530CB}"/>
              </a:ext>
            </a:extLst>
          </p:cNvPr>
          <p:cNvSpPr/>
          <p:nvPr userDrawn="1"/>
        </p:nvSpPr>
        <p:spPr bwMode="auto">
          <a:xfrm>
            <a:off x="12288688" y="2759616"/>
            <a:ext cx="1104800" cy="43204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RACGP Dark Teal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RGB: 0/28/116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#008074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bg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bg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43E859-C374-F40E-C942-438D8CD25932}"/>
              </a:ext>
            </a:extLst>
          </p:cNvPr>
          <p:cNvSpPr/>
          <p:nvPr userDrawn="1"/>
        </p:nvSpPr>
        <p:spPr bwMode="auto">
          <a:xfrm>
            <a:off x="12288688" y="3308256"/>
            <a:ext cx="1104800" cy="432048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RACGP Stone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RGB: 181/196/204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#b5c4cc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ADAD68-4751-A1A1-AAD4-CED05A694C31}"/>
              </a:ext>
            </a:extLst>
          </p:cNvPr>
          <p:cNvSpPr/>
          <p:nvPr userDrawn="1"/>
        </p:nvSpPr>
        <p:spPr bwMode="auto">
          <a:xfrm>
            <a:off x="12288688" y="3856896"/>
            <a:ext cx="1104800" cy="432048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RACGP Charcoal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RGB: 45/45/45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#2d2d2d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bg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bg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67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5" r:id="rId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5F606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5F6062"/>
          </a:solidFill>
          <a:latin typeface="Georgia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5F6062"/>
          </a:solidFill>
          <a:latin typeface="Georgia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5F6062"/>
          </a:solidFill>
          <a:latin typeface="Georgia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5F6062"/>
          </a:solidFill>
          <a:latin typeface="Georgia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88B3DA"/>
          </a:solidFill>
          <a:latin typeface="Georgia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88B3DA"/>
          </a:solidFill>
          <a:latin typeface="Georgia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88B3DA"/>
          </a:solidFill>
          <a:latin typeface="Georgia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88B3DA"/>
          </a:solidFill>
          <a:latin typeface="Georg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000">
          <a:solidFill>
            <a:srgbClr val="4D4D4D"/>
          </a:solidFill>
          <a:latin typeface="+mn-lt"/>
          <a:ea typeface="+mn-ea"/>
          <a:cs typeface="+mn-cs"/>
        </a:defRPr>
      </a:lvl1pPr>
      <a:lvl2pPr marL="809625" indent="-268288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4D4D4D"/>
          </a:solidFill>
          <a:latin typeface="+mn-lt"/>
        </a:defRPr>
      </a:lvl2pPr>
      <a:lvl3pPr marL="1235075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4D4D4D"/>
          </a:solidFill>
          <a:latin typeface="+mn-lt"/>
        </a:defRPr>
      </a:lvl3pPr>
      <a:lvl4pPr marL="1643063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4D4D4D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D4D4D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D4D4D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D4D4D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D4D4D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47" userDrawn="1">
          <p15:clr>
            <a:srgbClr val="F26B43"/>
          </p15:clr>
        </p15:guide>
        <p15:guide id="4" pos="7333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  <p15:guide id="9" orient="horz" pos="370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34BA59-7C58-978D-1D89-F7B05334DA37}"/>
              </a:ext>
            </a:extLst>
          </p:cNvPr>
          <p:cNvSpPr/>
          <p:nvPr userDrawn="1"/>
        </p:nvSpPr>
        <p:spPr bwMode="auto">
          <a:xfrm>
            <a:off x="12288688" y="16416"/>
            <a:ext cx="1104800" cy="43204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RACGP Navy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RGB: 17/54/77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#11364d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bg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4DF657-7A54-718E-1035-D9B1BB6B7D6D}"/>
              </a:ext>
            </a:extLst>
          </p:cNvPr>
          <p:cNvSpPr/>
          <p:nvPr userDrawn="1"/>
        </p:nvSpPr>
        <p:spPr bwMode="auto">
          <a:xfrm>
            <a:off x="12288688" y="565056"/>
            <a:ext cx="1104800" cy="43204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RACGP Teal</a:t>
            </a:r>
          </a:p>
          <a:p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RGB: 104/227/213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#68e3d5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470420-8B55-0C32-4142-ADF72BD289CE}"/>
              </a:ext>
            </a:extLst>
          </p:cNvPr>
          <p:cNvSpPr/>
          <p:nvPr userDrawn="1"/>
        </p:nvSpPr>
        <p:spPr bwMode="auto">
          <a:xfrm>
            <a:off x="12288688" y="2210976"/>
            <a:ext cx="1104800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RACGP Orange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RGB: 255/120/30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#ff781e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bg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bg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D989A2-7809-D690-F189-A0FA2347D8CD}"/>
              </a:ext>
            </a:extLst>
          </p:cNvPr>
          <p:cNvSpPr/>
          <p:nvPr userDrawn="1"/>
        </p:nvSpPr>
        <p:spPr bwMode="auto">
          <a:xfrm>
            <a:off x="12288688" y="1113696"/>
            <a:ext cx="1104800" cy="432048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RACGP Sand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RGB: 233/229/206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#e9e5ce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AEE584-3A37-ABA7-A7CB-5C5D3E503EE0}"/>
              </a:ext>
            </a:extLst>
          </p:cNvPr>
          <p:cNvSpPr/>
          <p:nvPr userDrawn="1"/>
        </p:nvSpPr>
        <p:spPr bwMode="auto">
          <a:xfrm>
            <a:off x="12288688" y="1662336"/>
            <a:ext cx="1104800" cy="43204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RACGP Light Teal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RGB: 197/255/255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#c5ffff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3E93DC-0F6E-C69A-3CFB-433A77FD54DE}"/>
              </a:ext>
            </a:extLst>
          </p:cNvPr>
          <p:cNvSpPr/>
          <p:nvPr userDrawn="1"/>
        </p:nvSpPr>
        <p:spPr bwMode="auto">
          <a:xfrm>
            <a:off x="12288688" y="2759616"/>
            <a:ext cx="1104800" cy="43204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RACGP Dark Teal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RGB: 0/28/116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#008074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bg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bg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A297DB-E23E-B619-233D-EE7C73A48097}"/>
              </a:ext>
            </a:extLst>
          </p:cNvPr>
          <p:cNvSpPr/>
          <p:nvPr userDrawn="1"/>
        </p:nvSpPr>
        <p:spPr bwMode="auto">
          <a:xfrm>
            <a:off x="12288688" y="3308256"/>
            <a:ext cx="1104800" cy="432048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RACGP Stone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RGB: 181/196/204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#b5c4cc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49823E-BCF7-1EA7-266C-D0B3CBD9ABC8}"/>
              </a:ext>
            </a:extLst>
          </p:cNvPr>
          <p:cNvSpPr/>
          <p:nvPr userDrawn="1"/>
        </p:nvSpPr>
        <p:spPr bwMode="auto">
          <a:xfrm>
            <a:off x="12288688" y="3856896"/>
            <a:ext cx="1104800" cy="432048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RACGP Charcoal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RGB: 45/45/45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#2d2d2d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bg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bg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45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0" r:id="rId2"/>
    <p:sldLayoutId id="2147483702" r:id="rId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5F606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5F6062"/>
          </a:solidFill>
          <a:latin typeface="Georgia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5F6062"/>
          </a:solidFill>
          <a:latin typeface="Georgia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5F6062"/>
          </a:solidFill>
          <a:latin typeface="Georgia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5F6062"/>
          </a:solidFill>
          <a:latin typeface="Georgia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88B3DA"/>
          </a:solidFill>
          <a:latin typeface="Georgia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88B3DA"/>
          </a:solidFill>
          <a:latin typeface="Georgia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88B3DA"/>
          </a:solidFill>
          <a:latin typeface="Georgia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88B3DA"/>
          </a:solidFill>
          <a:latin typeface="Georg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000">
          <a:solidFill>
            <a:srgbClr val="4D4D4D"/>
          </a:solidFill>
          <a:latin typeface="+mn-lt"/>
          <a:ea typeface="+mn-ea"/>
          <a:cs typeface="+mn-cs"/>
        </a:defRPr>
      </a:lvl1pPr>
      <a:lvl2pPr marL="809625" indent="-268288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4D4D4D"/>
          </a:solidFill>
          <a:latin typeface="+mn-lt"/>
        </a:defRPr>
      </a:lvl2pPr>
      <a:lvl3pPr marL="1235075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4D4D4D"/>
          </a:solidFill>
          <a:latin typeface="+mn-lt"/>
        </a:defRPr>
      </a:lvl3pPr>
      <a:lvl4pPr marL="1643063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4D4D4D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D4D4D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D4D4D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D4D4D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D4D4D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47" userDrawn="1">
          <p15:clr>
            <a:srgbClr val="F26B43"/>
          </p15:clr>
        </p15:guide>
        <p15:guide id="4" pos="7333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  <p15:guide id="9" orient="horz" pos="3702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4F7104-EB2C-8E98-C069-A87C4E14E203}"/>
              </a:ext>
            </a:extLst>
          </p:cNvPr>
          <p:cNvSpPr/>
          <p:nvPr userDrawn="1"/>
        </p:nvSpPr>
        <p:spPr bwMode="auto">
          <a:xfrm>
            <a:off x="12288688" y="16416"/>
            <a:ext cx="1104800" cy="43204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RACGP Navy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RGB: 17/54/77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#11364d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bg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247770-E172-27D0-D2B3-3C5D27178C8F}"/>
              </a:ext>
            </a:extLst>
          </p:cNvPr>
          <p:cNvSpPr/>
          <p:nvPr userDrawn="1"/>
        </p:nvSpPr>
        <p:spPr bwMode="auto">
          <a:xfrm>
            <a:off x="12288688" y="565056"/>
            <a:ext cx="1104800" cy="43204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RACGP Teal</a:t>
            </a:r>
          </a:p>
          <a:p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RGB: 104/227/213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#68e3d5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087DE2-3270-364C-8965-DC59FF1D7BC8}"/>
              </a:ext>
            </a:extLst>
          </p:cNvPr>
          <p:cNvSpPr/>
          <p:nvPr userDrawn="1"/>
        </p:nvSpPr>
        <p:spPr bwMode="auto">
          <a:xfrm>
            <a:off x="12288688" y="2210976"/>
            <a:ext cx="1104800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RACGP Orange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RGB: 255/120/30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#ff781e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bg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bg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6B9A92-8694-CEDE-BDC8-189CFBB17933}"/>
              </a:ext>
            </a:extLst>
          </p:cNvPr>
          <p:cNvSpPr/>
          <p:nvPr userDrawn="1"/>
        </p:nvSpPr>
        <p:spPr bwMode="auto">
          <a:xfrm>
            <a:off x="12288688" y="1113696"/>
            <a:ext cx="1104800" cy="432048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RACGP Sand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RGB: 233/229/206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#e9e5ce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1ACB54-45B8-F98C-C67F-875D5BA4AEE5}"/>
              </a:ext>
            </a:extLst>
          </p:cNvPr>
          <p:cNvSpPr/>
          <p:nvPr userDrawn="1"/>
        </p:nvSpPr>
        <p:spPr bwMode="auto">
          <a:xfrm>
            <a:off x="12288688" y="1662336"/>
            <a:ext cx="1104800" cy="43204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RACGP Light Teal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RGB: 197/255/255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#c5ffff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3921FE-762B-2F77-31E9-2A4DBF1C8E49}"/>
              </a:ext>
            </a:extLst>
          </p:cNvPr>
          <p:cNvSpPr/>
          <p:nvPr userDrawn="1"/>
        </p:nvSpPr>
        <p:spPr bwMode="auto">
          <a:xfrm>
            <a:off x="12288688" y="2759616"/>
            <a:ext cx="1104800" cy="43204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RACGP Dark Teal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RGB: 0/28/116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#008074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bg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bg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C244FE-555F-382D-A4AD-A0A5A9997769}"/>
              </a:ext>
            </a:extLst>
          </p:cNvPr>
          <p:cNvSpPr/>
          <p:nvPr userDrawn="1"/>
        </p:nvSpPr>
        <p:spPr bwMode="auto">
          <a:xfrm>
            <a:off x="12288688" y="3308256"/>
            <a:ext cx="1104800" cy="432048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RACGP Stone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RGB: 181/196/204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#b5c4cc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FDD964-9FE9-0521-B6AB-5E06D45FE100}"/>
              </a:ext>
            </a:extLst>
          </p:cNvPr>
          <p:cNvSpPr/>
          <p:nvPr userDrawn="1"/>
        </p:nvSpPr>
        <p:spPr bwMode="auto">
          <a:xfrm>
            <a:off x="12288688" y="3856896"/>
            <a:ext cx="1104800" cy="432048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RACGP Charcoal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RGB: 45/45/45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dirty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#2d2d2d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bg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800" kern="1200" dirty="0">
              <a:solidFill>
                <a:schemeClr val="bg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194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703" r:id="rId8"/>
    <p:sldLayoutId id="2147483704" r:id="rId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5F606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5F6062"/>
          </a:solidFill>
          <a:latin typeface="Georgia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5F6062"/>
          </a:solidFill>
          <a:latin typeface="Georgia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5F6062"/>
          </a:solidFill>
          <a:latin typeface="Georgia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5F6062"/>
          </a:solidFill>
          <a:latin typeface="Georgia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88B3DA"/>
          </a:solidFill>
          <a:latin typeface="Georgia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88B3DA"/>
          </a:solidFill>
          <a:latin typeface="Georgia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88B3DA"/>
          </a:solidFill>
          <a:latin typeface="Georgia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800" i="1">
          <a:solidFill>
            <a:srgbClr val="88B3DA"/>
          </a:solidFill>
          <a:latin typeface="Georg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000">
          <a:solidFill>
            <a:srgbClr val="4D4D4D"/>
          </a:solidFill>
          <a:latin typeface="+mn-lt"/>
          <a:ea typeface="+mn-ea"/>
          <a:cs typeface="+mn-cs"/>
        </a:defRPr>
      </a:lvl1pPr>
      <a:lvl2pPr marL="809625" indent="-268288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4D4D4D"/>
          </a:solidFill>
          <a:latin typeface="+mn-lt"/>
        </a:defRPr>
      </a:lvl2pPr>
      <a:lvl3pPr marL="1235075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4D4D4D"/>
          </a:solidFill>
          <a:latin typeface="+mn-lt"/>
        </a:defRPr>
      </a:lvl3pPr>
      <a:lvl4pPr marL="1643063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4D4D4D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D4D4D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D4D4D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D4D4D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D4D4D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47" userDrawn="1">
          <p15:clr>
            <a:srgbClr val="F26B43"/>
          </p15:clr>
        </p15:guide>
        <p15:guide id="4" pos="7333" userDrawn="1">
          <p15:clr>
            <a:srgbClr val="F26B43"/>
          </p15:clr>
        </p15:guide>
        <p15:guide id="5" orient="horz" pos="3657" userDrawn="1">
          <p15:clr>
            <a:srgbClr val="F26B43"/>
          </p15:clr>
        </p15:guide>
        <p15:guide id="8" orient="horz" pos="391" userDrawn="1">
          <p15:clr>
            <a:srgbClr val="F26B43"/>
          </p15:clr>
        </p15:guide>
        <p15:guide id="10" orient="horz" pos="107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442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D0209-3FEA-8A9F-7D25-91B92DE5D82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61274" y="1628800"/>
            <a:ext cx="9113410" cy="3672408"/>
          </a:xfrm>
        </p:spPr>
        <p:txBody>
          <a:bodyPr/>
          <a:lstStyle/>
          <a:p>
            <a:r>
              <a:rPr lang="en-US" dirty="0"/>
              <a:t>Body text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60E51E2-1300-940D-EF6B-55F925556DC5}"/>
              </a:ext>
            </a:extLst>
          </p:cNvPr>
          <p:cNvSpPr>
            <a:spLocks noGrp="1"/>
          </p:cNvSpPr>
          <p:nvPr/>
        </p:nvSpPr>
        <p:spPr>
          <a:xfrm>
            <a:off x="556419" y="548680"/>
            <a:ext cx="11079163" cy="72072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3600" i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Tx/>
              <a:buNone/>
              <a:defRPr sz="2800" b="1" baseline="0">
                <a:solidFill>
                  <a:schemeClr val="tx1"/>
                </a:solidFill>
                <a:latin typeface="+mn-lt"/>
              </a:defRPr>
            </a:lvl2pPr>
            <a:lvl3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Tx/>
              <a:buNone/>
              <a:defRPr sz="2200" b="1" baseline="0">
                <a:solidFill>
                  <a:srgbClr val="5F6062"/>
                </a:solidFill>
                <a:latin typeface="+mn-lt"/>
              </a:defRPr>
            </a:lvl3pPr>
            <a:lvl4pPr marL="342900" indent="-342900" algn="l" rtl="0" eaLnBrk="1" fontAlgn="base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 baseline="0">
                <a:solidFill>
                  <a:srgbClr val="5F606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500"/>
              </a:spcAft>
              <a:buFontTx/>
              <a:buNone/>
              <a:defRPr sz="1800" baseline="0">
                <a:solidFill>
                  <a:srgbClr val="5F606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4D4D4D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4D4D4D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4D4D4D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4D4D4D"/>
                </a:solidFill>
                <a:latin typeface="+mn-lt"/>
              </a:defRPr>
            </a:lvl9pPr>
          </a:lstStyle>
          <a:p>
            <a:r>
              <a:rPr lang="en-AU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454958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61975" y="620713"/>
            <a:ext cx="11079163" cy="720725"/>
          </a:xfrm>
        </p:spPr>
        <p:txBody>
          <a:bodyPr/>
          <a:lstStyle/>
          <a:p>
            <a:r>
              <a:rPr lang="en-AU" dirty="0"/>
              <a:t>Heading + two content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254750" y="1700213"/>
            <a:ext cx="5389563" cy="3528987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3A04552-FAA6-0A76-944F-045DD095670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10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4251394643"/>
              </p:ext>
            </p:extLst>
          </p:nvPr>
        </p:nvGraphicFramePr>
        <p:xfrm>
          <a:off x="561975" y="1484785"/>
          <a:ext cx="11079163" cy="3168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Example of a graph</a:t>
            </a:r>
          </a:p>
        </p:txBody>
      </p:sp>
    </p:spTree>
    <p:extLst>
      <p:ext uri="{BB962C8B-B14F-4D97-AF65-F5344CB8AC3E}">
        <p14:creationId xmlns:p14="http://schemas.microsoft.com/office/powerpoint/2010/main" val="57786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7B720A-6063-380B-BD62-D562E65C8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281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C51026-655D-EA43-4391-6BB6B1A70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980746675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">
  <a:themeElements>
    <a:clrScheme name="RACGP22">
      <a:dk1>
        <a:srgbClr val="11364D"/>
      </a:dk1>
      <a:lt1>
        <a:srgbClr val="FFFFFF"/>
      </a:lt1>
      <a:dk2>
        <a:srgbClr val="68E3D5"/>
      </a:dk2>
      <a:lt2>
        <a:srgbClr val="E9E5CE"/>
      </a:lt2>
      <a:accent1>
        <a:srgbClr val="FF781E"/>
      </a:accent1>
      <a:accent2>
        <a:srgbClr val="C5FFFF"/>
      </a:accent2>
      <a:accent3>
        <a:srgbClr val="008074"/>
      </a:accent3>
      <a:accent4>
        <a:srgbClr val="B5C3CC"/>
      </a:accent4>
      <a:accent5>
        <a:srgbClr val="2C2C2C"/>
      </a:accent5>
      <a:accent6>
        <a:srgbClr val="68E3D5"/>
      </a:accent6>
      <a:hlink>
        <a:srgbClr val="008074"/>
      </a:hlink>
      <a:folHlink>
        <a:srgbClr val="1136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ACGP PPT Template22 v3" id="{EA607F63-F390-9A42-859A-C5D5684833EC}" vid="{D3AC3C03-0711-1943-8CC2-EA0E16B8B6F6}"/>
    </a:ext>
  </a:extLst>
</a:theme>
</file>

<file path=ppt/theme/theme2.xml><?xml version="1.0" encoding="utf-8"?>
<a:theme xmlns:a="http://schemas.openxmlformats.org/drawingml/2006/main" name="End Slide">
  <a:themeElements>
    <a:clrScheme name="RACGP22">
      <a:dk1>
        <a:srgbClr val="11364D"/>
      </a:dk1>
      <a:lt1>
        <a:srgbClr val="FFFFFF"/>
      </a:lt1>
      <a:dk2>
        <a:srgbClr val="68E3D5"/>
      </a:dk2>
      <a:lt2>
        <a:srgbClr val="E9E5CE"/>
      </a:lt2>
      <a:accent1>
        <a:srgbClr val="FF781E"/>
      </a:accent1>
      <a:accent2>
        <a:srgbClr val="C5FFFF"/>
      </a:accent2>
      <a:accent3>
        <a:srgbClr val="008074"/>
      </a:accent3>
      <a:accent4>
        <a:srgbClr val="B5C3CC"/>
      </a:accent4>
      <a:accent5>
        <a:srgbClr val="2C2C2C"/>
      </a:accent5>
      <a:accent6>
        <a:srgbClr val="68E3D5"/>
      </a:accent6>
      <a:hlink>
        <a:srgbClr val="008074"/>
      </a:hlink>
      <a:folHlink>
        <a:srgbClr val="1136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ACGP PPT Template22 v3" id="{EA607F63-F390-9A42-859A-C5D5684833EC}" vid="{E6458055-6A2E-6044-B879-C3F5FAC85879}"/>
    </a:ext>
  </a:extLst>
</a:theme>
</file>

<file path=ppt/theme/theme3.xml><?xml version="1.0" encoding="utf-8"?>
<a:theme xmlns:a="http://schemas.openxmlformats.org/drawingml/2006/main" name="Section Breakers">
  <a:themeElements>
    <a:clrScheme name="RACGP22">
      <a:dk1>
        <a:srgbClr val="11364D"/>
      </a:dk1>
      <a:lt1>
        <a:srgbClr val="FFFFFF"/>
      </a:lt1>
      <a:dk2>
        <a:srgbClr val="68E3D5"/>
      </a:dk2>
      <a:lt2>
        <a:srgbClr val="E9E5CE"/>
      </a:lt2>
      <a:accent1>
        <a:srgbClr val="FF781E"/>
      </a:accent1>
      <a:accent2>
        <a:srgbClr val="C5FFFF"/>
      </a:accent2>
      <a:accent3>
        <a:srgbClr val="008074"/>
      </a:accent3>
      <a:accent4>
        <a:srgbClr val="B5C3CC"/>
      </a:accent4>
      <a:accent5>
        <a:srgbClr val="2C2C2C"/>
      </a:accent5>
      <a:accent6>
        <a:srgbClr val="68E3D5"/>
      </a:accent6>
      <a:hlink>
        <a:srgbClr val="008074"/>
      </a:hlink>
      <a:folHlink>
        <a:srgbClr val="1136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ACGP PPT Template22 v3" id="{EA607F63-F390-9A42-859A-C5D5684833EC}" vid="{CD2D3607-3906-2047-9A75-728D958C3B8C}"/>
    </a:ext>
  </a:extLst>
</a:theme>
</file>

<file path=ppt/theme/theme4.xml><?xml version="1.0" encoding="utf-8"?>
<a:theme xmlns:a="http://schemas.openxmlformats.org/drawingml/2006/main" name="Content">
  <a:themeElements>
    <a:clrScheme name="RACGP22">
      <a:dk1>
        <a:srgbClr val="11364D"/>
      </a:dk1>
      <a:lt1>
        <a:srgbClr val="FFFFFF"/>
      </a:lt1>
      <a:dk2>
        <a:srgbClr val="68E3D5"/>
      </a:dk2>
      <a:lt2>
        <a:srgbClr val="E9E5CE"/>
      </a:lt2>
      <a:accent1>
        <a:srgbClr val="FF781E"/>
      </a:accent1>
      <a:accent2>
        <a:srgbClr val="C5FFFF"/>
      </a:accent2>
      <a:accent3>
        <a:srgbClr val="008074"/>
      </a:accent3>
      <a:accent4>
        <a:srgbClr val="B5C3CC"/>
      </a:accent4>
      <a:accent5>
        <a:srgbClr val="2C2C2C"/>
      </a:accent5>
      <a:accent6>
        <a:srgbClr val="68E3D5"/>
      </a:accent6>
      <a:hlink>
        <a:srgbClr val="008074"/>
      </a:hlink>
      <a:folHlink>
        <a:srgbClr val="1136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ACGP PPT Template22 v3" id="{EA607F63-F390-9A42-859A-C5D5684833EC}" vid="{A386CEC3-0DCB-DE40-9F13-C2AD9EE7E72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914BE77AD96941B3AA125CB9E9154D" ma:contentTypeVersion="0" ma:contentTypeDescription="Create a new document." ma:contentTypeScope="" ma:versionID="48d4580a1efd248d70625776f28af33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67b7be50301903c78f9c39c6fd9af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6B45052-55A4-4383-BD22-7721F1E1C2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BF24F6-2ABF-4A96-AFEF-9768083CBA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7BE4460-753D-42EE-8FC2-CE0B35C4F19D}">
  <ds:schemaRefs>
    <ds:schemaRef ds:uri="http://schemas.microsoft.com/sharepoint/v3"/>
    <ds:schemaRef ds:uri="http://purl.org/dc/terms/"/>
    <ds:schemaRef ds:uri="6585657c-8ff0-4a6a-bea1-1aa88ab6bc6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458a0adf-2c0f-4b06-81ac-2469e2fd69b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Covers</Template>
  <TotalTime>2375</TotalTime>
  <Words>15</Words>
  <Application>Microsoft Macintosh PowerPoint</Application>
  <PresentationFormat>Widescreen</PresentationFormat>
  <Paragraphs>7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Georgia</vt:lpstr>
      <vt:lpstr>Covers</vt:lpstr>
      <vt:lpstr>End Slide</vt:lpstr>
      <vt:lpstr>Section Breakers</vt:lpstr>
      <vt:lpstr>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Williams</dc:creator>
  <cp:lastModifiedBy>Jason Williams</cp:lastModifiedBy>
  <cp:revision>7</cp:revision>
  <dcterms:created xsi:type="dcterms:W3CDTF">2023-04-27T04:50:57Z</dcterms:created>
  <dcterms:modified xsi:type="dcterms:W3CDTF">2026-02-12T23:11:18Z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0x010100BA914BE77AD96941B3AA125CB9E9154D</vt:lpwstr>
  </property>
  <property fmtid="{D5CDD505-2E9C-101B-9397-08002B2CF9AE}" pid="3" name="Managed Metadata">
    <vt:lpwstr>12;#Template|aa534b80-a7b1-443f-92ea-b35e193f0009</vt:lpwstr>
  </property>
  <property fmtid="{D5CDD505-2E9C-101B-9397-08002B2CF9AE}" pid="4" name="_dlc_DocIdItemGuid">
    <vt:lpwstr>2c29b7f2-ebdc-441f-b4e2-2f8d9344ebc0</vt:lpwstr>
  </property>
  <property fmtid="{D5CDD505-2E9C-101B-9397-08002B2CF9AE}" pid="5" name="Order">
    <vt:r8>1000</vt:r8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ExtendedDescription">
    <vt:lpwstr/>
  </property>
  <property fmtid="{D5CDD505-2E9C-101B-9397-08002B2CF9AE}" pid="9" name="_dlc_DocId">
    <vt:lpwstr>EDEYZVM3SA3E-184222978-10</vt:lpwstr>
  </property>
  <property fmtid="{D5CDD505-2E9C-101B-9397-08002B2CF9AE}" pid="10" name="TriggerFlowInfo">
    <vt:lpwstr/>
  </property>
  <property fmtid="{D5CDD505-2E9C-101B-9397-08002B2CF9AE}" pid="11" name="_dlc_DocIdUrl">
    <vt:lpwstr>https://onegp.sharepoint.com/sites/doclib/_layouts/15/DocIdRedir.aspx?ID=EDEYZVM3SA3E-184222978-10, EDEYZVM3SA3E-184222978-10</vt:lpwstr>
  </property>
  <property fmtid="{D5CDD505-2E9C-101B-9397-08002B2CF9AE}" pid="12" name="_SourceUrl">
    <vt:lpwstr/>
  </property>
  <property fmtid="{D5CDD505-2E9C-101B-9397-08002B2CF9AE}" pid="13" name="_SharedFileIndex">
    <vt:lpwstr/>
  </property>
  <property fmtid="{D5CDD505-2E9C-101B-9397-08002B2CF9AE}" pid="14" name="ComplianceAssetId">
    <vt:lpwstr/>
  </property>
  <property fmtid="{D5CDD505-2E9C-101B-9397-08002B2CF9AE}" pid="15" name="TemplateUrl">
    <vt:lpwstr/>
  </property>
</Properties>
</file>