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72" r:id="rId5"/>
    <p:sldId id="322" r:id="rId6"/>
    <p:sldId id="2147471073" r:id="rId7"/>
    <p:sldId id="2147471253" r:id="rId8"/>
    <p:sldId id="2147471255" r:id="rId9"/>
    <p:sldId id="329" r:id="rId10"/>
    <p:sldId id="2147471250" r:id="rId11"/>
    <p:sldId id="314" r:id="rId12"/>
    <p:sldId id="2147471045" r:id="rId13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97FD61-E6CB-AFA8-B432-55667EB46C21}" name="Helen O'Brien (Health)" initials="HO" userId="S::helen.o'brien@health.vic.gov.au::acbefc44-3527-4f5b-bddd-34b4a679e7f3" providerId="AD"/>
  <p188:author id="{EF38B988-0B62-005E-C495-E9D4138B544E}" name="Liz Bennett (Health)" initials="L(" userId="S::liz.bennett@health.vic.gov.au::fe7c2333-4e61-41cd-90ab-5174bc5e1e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201547"/>
    <a:srgbClr val="AF272F"/>
    <a:srgbClr val="87189D"/>
    <a:srgbClr val="D50032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059EB-ED9C-4D8F-8D10-EDE5E94D2080}" v="1730" dt="2025-05-27T07:10:37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5" autoAdjust="0"/>
  </p:normalViewPr>
  <p:slideViewPr>
    <p:cSldViewPr snapToGrid="0">
      <p:cViewPr varScale="1">
        <p:scale>
          <a:sx n="120" d="100"/>
          <a:sy n="120" d="100"/>
        </p:scale>
        <p:origin x="13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O'Brien (Health)" userId="acbefc44-3527-4f5b-bddd-34b4a679e7f3" providerId="ADAL" clId="{69F2D873-D0E2-489A-A807-D20F83A1A53D}"/>
    <pc:docChg chg="modSld">
      <pc:chgData name="Helen O'Brien (Health)" userId="acbefc44-3527-4f5b-bddd-34b4a679e7f3" providerId="ADAL" clId="{69F2D873-D0E2-489A-A807-D20F83A1A53D}" dt="2025-05-26T21:58:40.152" v="0" actId="20577"/>
      <pc:docMkLst>
        <pc:docMk/>
      </pc:docMkLst>
      <pc:sldChg chg="modSp">
        <pc:chgData name="Helen O'Brien (Health)" userId="acbefc44-3527-4f5b-bddd-34b4a679e7f3" providerId="ADAL" clId="{69F2D873-D0E2-489A-A807-D20F83A1A53D}" dt="2025-05-26T21:58:40.152" v="0" actId="20577"/>
        <pc:sldMkLst>
          <pc:docMk/>
          <pc:sldMk cId="82702522" sldId="2147471252"/>
        </pc:sldMkLst>
        <pc:graphicFrameChg chg="mod">
          <ac:chgData name="Helen O'Brien (Health)" userId="acbefc44-3527-4f5b-bddd-34b4a679e7f3" providerId="ADAL" clId="{69F2D873-D0E2-489A-A807-D20F83A1A53D}" dt="2025-05-26T21:58:40.152" v="0" actId="20577"/>
          <ac:graphicFrameMkLst>
            <pc:docMk/>
            <pc:sldMk cId="82702522" sldId="2147471252"/>
            <ac:graphicFrameMk id="12" creationId="{9A9CC604-63A5-9E73-B3FB-F1D8FBB34C98}"/>
          </ac:graphicFrameMkLst>
        </pc:graphicFrameChg>
      </pc:sldChg>
    </pc:docChg>
  </pc:docChgLst>
  <pc:docChgLst>
    <pc:chgData name="Liz Bennett (Health)" userId="fe7c2333-4e61-41cd-90ab-5174bc5e1ea0" providerId="ADAL" clId="{886059EB-ED9C-4D8F-8D10-EDE5E94D2080}"/>
    <pc:docChg chg="undo redo custSel addSld delSld modSld sldOrd">
      <pc:chgData name="Liz Bennett (Health)" userId="fe7c2333-4e61-41cd-90ab-5174bc5e1ea0" providerId="ADAL" clId="{886059EB-ED9C-4D8F-8D10-EDE5E94D2080}" dt="2025-05-27T07:11:14.739" v="3867" actId="113"/>
      <pc:docMkLst>
        <pc:docMk/>
      </pc:docMkLst>
      <pc:sldChg chg="modSp del mod">
        <pc:chgData name="Liz Bennett (Health)" userId="fe7c2333-4e61-41cd-90ab-5174bc5e1ea0" providerId="ADAL" clId="{886059EB-ED9C-4D8F-8D10-EDE5E94D2080}" dt="2025-05-26T01:56:00.555" v="200" actId="47"/>
        <pc:sldMkLst>
          <pc:docMk/>
          <pc:sldMk cId="0" sldId="267"/>
        </pc:sldMkLst>
        <pc:spChg chg="mod">
          <ac:chgData name="Liz Bennett (Health)" userId="fe7c2333-4e61-41cd-90ab-5174bc5e1ea0" providerId="ADAL" clId="{886059EB-ED9C-4D8F-8D10-EDE5E94D2080}" dt="2025-05-26T00:42:38.186" v="177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 mod">
        <pc:chgData name="Liz Bennett (Health)" userId="fe7c2333-4e61-41cd-90ab-5174bc5e1ea0" providerId="ADAL" clId="{886059EB-ED9C-4D8F-8D10-EDE5E94D2080}" dt="2025-05-27T00:37:23.266" v="1495" actId="20577"/>
        <pc:sldMkLst>
          <pc:docMk/>
          <pc:sldMk cId="1513578677" sldId="272"/>
        </pc:sldMkLst>
        <pc:spChg chg="mod">
          <ac:chgData name="Liz Bennett (Health)" userId="fe7c2333-4e61-41cd-90ab-5174bc5e1ea0" providerId="ADAL" clId="{886059EB-ED9C-4D8F-8D10-EDE5E94D2080}" dt="2025-05-27T00:37:23.266" v="1495" actId="20577"/>
          <ac:spMkLst>
            <pc:docMk/>
            <pc:sldMk cId="1513578677" sldId="272"/>
            <ac:spMk id="2" creationId="{554006D8-DC82-45A2-86FA-460D7444B59B}"/>
          </ac:spMkLst>
        </pc:spChg>
      </pc:sldChg>
      <pc:sldChg chg="modSp del mod">
        <pc:chgData name="Liz Bennett (Health)" userId="fe7c2333-4e61-41cd-90ab-5174bc5e1ea0" providerId="ADAL" clId="{886059EB-ED9C-4D8F-8D10-EDE5E94D2080}" dt="2025-05-27T07:00:15.824" v="3160" actId="47"/>
        <pc:sldMkLst>
          <pc:docMk/>
          <pc:sldMk cId="717167805" sldId="273"/>
        </pc:sldMkLst>
        <pc:spChg chg="mod">
          <ac:chgData name="Liz Bennett (Health)" userId="fe7c2333-4e61-41cd-90ab-5174bc5e1ea0" providerId="ADAL" clId="{886059EB-ED9C-4D8F-8D10-EDE5E94D2080}" dt="2025-05-27T00:37:36.449" v="1512" actId="20577"/>
          <ac:spMkLst>
            <pc:docMk/>
            <pc:sldMk cId="717167805" sldId="273"/>
            <ac:spMk id="3" creationId="{3FF53C36-0934-C60D-7CFA-72CC19497E2D}"/>
          </ac:spMkLst>
        </pc:spChg>
      </pc:sldChg>
      <pc:sldChg chg="del">
        <pc:chgData name="Liz Bennett (Health)" userId="fe7c2333-4e61-41cd-90ab-5174bc5e1ea0" providerId="ADAL" clId="{886059EB-ED9C-4D8F-8D10-EDE5E94D2080}" dt="2025-05-26T03:31:15.575" v="909" actId="47"/>
        <pc:sldMkLst>
          <pc:docMk/>
          <pc:sldMk cId="1623887235" sldId="274"/>
        </pc:sldMkLst>
      </pc:sldChg>
      <pc:sldChg chg="del">
        <pc:chgData name="Liz Bennett (Health)" userId="fe7c2333-4e61-41cd-90ab-5174bc5e1ea0" providerId="ADAL" clId="{886059EB-ED9C-4D8F-8D10-EDE5E94D2080}" dt="2025-05-26T05:38:12.279" v="1214" actId="47"/>
        <pc:sldMkLst>
          <pc:docMk/>
          <pc:sldMk cId="3732912665" sldId="275"/>
        </pc:sldMkLst>
      </pc:sldChg>
      <pc:sldChg chg="del">
        <pc:chgData name="Liz Bennett (Health)" userId="fe7c2333-4e61-41cd-90ab-5174bc5e1ea0" providerId="ADAL" clId="{886059EB-ED9C-4D8F-8D10-EDE5E94D2080}" dt="2025-05-26T05:38:17.301" v="1216" actId="47"/>
        <pc:sldMkLst>
          <pc:docMk/>
          <pc:sldMk cId="1357567791" sldId="277"/>
        </pc:sldMkLst>
      </pc:sldChg>
      <pc:sldChg chg="del">
        <pc:chgData name="Liz Bennett (Health)" userId="fe7c2333-4e61-41cd-90ab-5174bc5e1ea0" providerId="ADAL" clId="{886059EB-ED9C-4D8F-8D10-EDE5E94D2080}" dt="2025-05-26T05:38:08.063" v="1212" actId="47"/>
        <pc:sldMkLst>
          <pc:docMk/>
          <pc:sldMk cId="440546982" sldId="278"/>
        </pc:sldMkLst>
      </pc:sldChg>
      <pc:sldChg chg="del">
        <pc:chgData name="Liz Bennett (Health)" userId="fe7c2333-4e61-41cd-90ab-5174bc5e1ea0" providerId="ADAL" clId="{886059EB-ED9C-4D8F-8D10-EDE5E94D2080}" dt="2025-05-27T07:06:34.089" v="3704" actId="47"/>
        <pc:sldMkLst>
          <pc:docMk/>
          <pc:sldMk cId="2296566387" sldId="279"/>
        </pc:sldMkLst>
      </pc:sldChg>
      <pc:sldChg chg="del">
        <pc:chgData name="Liz Bennett (Health)" userId="fe7c2333-4e61-41cd-90ab-5174bc5e1ea0" providerId="ADAL" clId="{886059EB-ED9C-4D8F-8D10-EDE5E94D2080}" dt="2025-05-26T05:38:09.579" v="1213" actId="47"/>
        <pc:sldMkLst>
          <pc:docMk/>
          <pc:sldMk cId="1730988332" sldId="296"/>
        </pc:sldMkLst>
      </pc:sldChg>
      <pc:sldChg chg="del">
        <pc:chgData name="Liz Bennett (Health)" userId="fe7c2333-4e61-41cd-90ab-5174bc5e1ea0" providerId="ADAL" clId="{886059EB-ED9C-4D8F-8D10-EDE5E94D2080}" dt="2025-05-26T03:31:39.181" v="917" actId="47"/>
        <pc:sldMkLst>
          <pc:docMk/>
          <pc:sldMk cId="4004366602" sldId="297"/>
        </pc:sldMkLst>
      </pc:sldChg>
      <pc:sldChg chg="del">
        <pc:chgData name="Liz Bennett (Health)" userId="fe7c2333-4e61-41cd-90ab-5174bc5e1ea0" providerId="ADAL" clId="{886059EB-ED9C-4D8F-8D10-EDE5E94D2080}" dt="2025-05-26T03:29:15.886" v="907" actId="47"/>
        <pc:sldMkLst>
          <pc:docMk/>
          <pc:sldMk cId="471218932" sldId="299"/>
        </pc:sldMkLst>
      </pc:sldChg>
      <pc:sldChg chg="del">
        <pc:chgData name="Liz Bennett (Health)" userId="fe7c2333-4e61-41cd-90ab-5174bc5e1ea0" providerId="ADAL" clId="{886059EB-ED9C-4D8F-8D10-EDE5E94D2080}" dt="2025-05-26T03:31:18.450" v="911" actId="47"/>
        <pc:sldMkLst>
          <pc:docMk/>
          <pc:sldMk cId="3576101087" sldId="302"/>
        </pc:sldMkLst>
      </pc:sldChg>
      <pc:sldChg chg="del">
        <pc:chgData name="Liz Bennett (Health)" userId="fe7c2333-4e61-41cd-90ab-5174bc5e1ea0" providerId="ADAL" clId="{886059EB-ED9C-4D8F-8D10-EDE5E94D2080}" dt="2025-05-26T03:31:21.281" v="912" actId="47"/>
        <pc:sldMkLst>
          <pc:docMk/>
          <pc:sldMk cId="3182647008" sldId="303"/>
        </pc:sldMkLst>
      </pc:sldChg>
      <pc:sldChg chg="del">
        <pc:chgData name="Liz Bennett (Health)" userId="fe7c2333-4e61-41cd-90ab-5174bc5e1ea0" providerId="ADAL" clId="{886059EB-ED9C-4D8F-8D10-EDE5E94D2080}" dt="2025-05-26T05:38:06.913" v="1211" actId="47"/>
        <pc:sldMkLst>
          <pc:docMk/>
          <pc:sldMk cId="2082253694" sldId="307"/>
        </pc:sldMkLst>
      </pc:sldChg>
      <pc:sldChg chg="del">
        <pc:chgData name="Liz Bennett (Health)" userId="fe7c2333-4e61-41cd-90ab-5174bc5e1ea0" providerId="ADAL" clId="{886059EB-ED9C-4D8F-8D10-EDE5E94D2080}" dt="2025-05-26T03:31:33.155" v="916" actId="47"/>
        <pc:sldMkLst>
          <pc:docMk/>
          <pc:sldMk cId="189519291" sldId="310"/>
        </pc:sldMkLst>
      </pc:sldChg>
      <pc:sldChg chg="del">
        <pc:chgData name="Liz Bennett (Health)" userId="fe7c2333-4e61-41cd-90ab-5174bc5e1ea0" providerId="ADAL" clId="{886059EB-ED9C-4D8F-8D10-EDE5E94D2080}" dt="2025-05-27T07:11:02.706" v="3866" actId="47"/>
        <pc:sldMkLst>
          <pc:docMk/>
          <pc:sldMk cId="2214591961" sldId="312"/>
        </pc:sldMkLst>
      </pc:sldChg>
      <pc:sldChg chg="del">
        <pc:chgData name="Liz Bennett (Health)" userId="fe7c2333-4e61-41cd-90ab-5174bc5e1ea0" providerId="ADAL" clId="{886059EB-ED9C-4D8F-8D10-EDE5E94D2080}" dt="2025-05-26T05:38:15.546" v="1215" actId="47"/>
        <pc:sldMkLst>
          <pc:docMk/>
          <pc:sldMk cId="708898335" sldId="313"/>
        </pc:sldMkLst>
      </pc:sldChg>
      <pc:sldChg chg="addSp delSp modSp mod">
        <pc:chgData name="Liz Bennett (Health)" userId="fe7c2333-4e61-41cd-90ab-5174bc5e1ea0" providerId="ADAL" clId="{886059EB-ED9C-4D8F-8D10-EDE5E94D2080}" dt="2025-05-27T07:10:55.990" v="3865" actId="20577"/>
        <pc:sldMkLst>
          <pc:docMk/>
          <pc:sldMk cId="3082255125" sldId="314"/>
        </pc:sldMkLst>
        <pc:spChg chg="mod">
          <ac:chgData name="Liz Bennett (Health)" userId="fe7c2333-4e61-41cd-90ab-5174bc5e1ea0" providerId="ADAL" clId="{886059EB-ED9C-4D8F-8D10-EDE5E94D2080}" dt="2025-05-26T05:39:49.600" v="1251" actId="20577"/>
          <ac:spMkLst>
            <pc:docMk/>
            <pc:sldMk cId="3082255125" sldId="314"/>
            <ac:spMk id="2" creationId="{2C9B3B30-C0F0-F4C2-0601-D742FAA91DA9}"/>
          </ac:spMkLst>
        </pc:spChg>
        <pc:spChg chg="add mod topLvl">
          <ac:chgData name="Liz Bennett (Health)" userId="fe7c2333-4e61-41cd-90ab-5174bc5e1ea0" providerId="ADAL" clId="{886059EB-ED9C-4D8F-8D10-EDE5E94D2080}" dt="2025-05-26T05:43:01.406" v="1298" actId="113"/>
          <ac:spMkLst>
            <pc:docMk/>
            <pc:sldMk cId="3082255125" sldId="314"/>
            <ac:spMk id="3" creationId="{498D7501-5CC6-D91F-6569-B00487F82DBD}"/>
          </ac:spMkLst>
        </pc:spChg>
        <pc:spChg chg="mod">
          <ac:chgData name="Liz Bennett (Health)" userId="fe7c2333-4e61-41cd-90ab-5174bc5e1ea0" providerId="ADAL" clId="{886059EB-ED9C-4D8F-8D10-EDE5E94D2080}" dt="2025-05-27T07:10:55.990" v="3865" actId="20577"/>
          <ac:spMkLst>
            <pc:docMk/>
            <pc:sldMk cId="3082255125" sldId="314"/>
            <ac:spMk id="5" creationId="{F925CF6B-176C-91E4-755A-489E03B452DC}"/>
          </ac:spMkLst>
        </pc:spChg>
        <pc:spChg chg="add mod topLvl">
          <ac:chgData name="Liz Bennett (Health)" userId="fe7c2333-4e61-41cd-90ab-5174bc5e1ea0" providerId="ADAL" clId="{886059EB-ED9C-4D8F-8D10-EDE5E94D2080}" dt="2025-05-26T05:43:01.406" v="1298" actId="113"/>
          <ac:spMkLst>
            <pc:docMk/>
            <pc:sldMk cId="3082255125" sldId="314"/>
            <ac:spMk id="7" creationId="{E7FFAD46-91C5-A2B4-BA17-98B89B940C17}"/>
          </ac:spMkLst>
        </pc:spChg>
        <pc:spChg chg="add mod">
          <ac:chgData name="Liz Bennett (Health)" userId="fe7c2333-4e61-41cd-90ab-5174bc5e1ea0" providerId="ADAL" clId="{886059EB-ED9C-4D8F-8D10-EDE5E94D2080}" dt="2025-05-26T05:42:59.104" v="1296"/>
          <ac:spMkLst>
            <pc:docMk/>
            <pc:sldMk cId="3082255125" sldId="314"/>
            <ac:spMk id="12" creationId="{79ABC438-27F3-9000-3305-B10147466A1F}"/>
          </ac:spMkLst>
        </pc:spChg>
        <pc:spChg chg="add mod">
          <ac:chgData name="Liz Bennett (Health)" userId="fe7c2333-4e61-41cd-90ab-5174bc5e1ea0" providerId="ADAL" clId="{886059EB-ED9C-4D8F-8D10-EDE5E94D2080}" dt="2025-05-26T05:42:59.104" v="1296"/>
          <ac:spMkLst>
            <pc:docMk/>
            <pc:sldMk cId="3082255125" sldId="314"/>
            <ac:spMk id="15" creationId="{ECBC466D-B0A9-9EEE-B4F0-4A77F5135205}"/>
          </ac:spMkLst>
        </pc:spChg>
        <pc:grpChg chg="add del mod">
          <ac:chgData name="Liz Bennett (Health)" userId="fe7c2333-4e61-41cd-90ab-5174bc5e1ea0" providerId="ADAL" clId="{886059EB-ED9C-4D8F-8D10-EDE5E94D2080}" dt="2025-05-26T05:40:47.396" v="1271" actId="165"/>
          <ac:grpSpMkLst>
            <pc:docMk/>
            <pc:sldMk cId="3082255125" sldId="314"/>
            <ac:grpSpMk id="8" creationId="{E66E71B4-6BFA-0133-CF2A-C0C27C58C2E7}"/>
          </ac:grpSpMkLst>
        </pc:grpChg>
        <pc:picChg chg="add mod topLvl">
          <ac:chgData name="Liz Bennett (Health)" userId="fe7c2333-4e61-41cd-90ab-5174bc5e1ea0" providerId="ADAL" clId="{886059EB-ED9C-4D8F-8D10-EDE5E94D2080}" dt="2025-05-26T05:40:47.396" v="1271" actId="165"/>
          <ac:picMkLst>
            <pc:docMk/>
            <pc:sldMk cId="3082255125" sldId="314"/>
            <ac:picMk id="4" creationId="{2662B423-0982-77BA-0E78-7CD3C9C164C7}"/>
          </ac:picMkLst>
        </pc:picChg>
        <pc:picChg chg="add mod topLvl modCrop">
          <ac:chgData name="Liz Bennett (Health)" userId="fe7c2333-4e61-41cd-90ab-5174bc5e1ea0" providerId="ADAL" clId="{886059EB-ED9C-4D8F-8D10-EDE5E94D2080}" dt="2025-05-26T05:42:56.771" v="1295" actId="1076"/>
          <ac:picMkLst>
            <pc:docMk/>
            <pc:sldMk cId="3082255125" sldId="314"/>
            <ac:picMk id="6" creationId="{A466BCD4-48B6-3C31-3F2F-C0201008AD61}"/>
          </ac:picMkLst>
        </pc:picChg>
        <pc:picChg chg="add mod">
          <ac:chgData name="Liz Bennett (Health)" userId="fe7c2333-4e61-41cd-90ab-5174bc5e1ea0" providerId="ADAL" clId="{886059EB-ED9C-4D8F-8D10-EDE5E94D2080}" dt="2025-05-26T05:43:00.221" v="1297"/>
          <ac:picMkLst>
            <pc:docMk/>
            <pc:sldMk cId="3082255125" sldId="314"/>
            <ac:picMk id="13" creationId="{1C9201B7-5AFC-F565-480A-D604E42C4AAD}"/>
          </ac:picMkLst>
        </pc:picChg>
        <pc:picChg chg="add mod">
          <ac:chgData name="Liz Bennett (Health)" userId="fe7c2333-4e61-41cd-90ab-5174bc5e1ea0" providerId="ADAL" clId="{886059EB-ED9C-4D8F-8D10-EDE5E94D2080}" dt="2025-05-26T05:42:59.104" v="1296"/>
          <ac:picMkLst>
            <pc:docMk/>
            <pc:sldMk cId="3082255125" sldId="314"/>
            <ac:picMk id="14" creationId="{48BC60B9-0B52-7F03-046A-31BAFA8CA586}"/>
          </ac:picMkLst>
        </pc:picChg>
        <pc:cxnChg chg="add mod">
          <ac:chgData name="Liz Bennett (Health)" userId="fe7c2333-4e61-41cd-90ab-5174bc5e1ea0" providerId="ADAL" clId="{886059EB-ED9C-4D8F-8D10-EDE5E94D2080}" dt="2025-05-26T05:42:51.471" v="1293" actId="13822"/>
          <ac:cxnSpMkLst>
            <pc:docMk/>
            <pc:sldMk cId="3082255125" sldId="314"/>
            <ac:cxnSpMk id="10" creationId="{98086A46-A4BB-F78B-8A86-E94C9B0FEB30}"/>
          </ac:cxnSpMkLst>
        </pc:cxnChg>
        <pc:cxnChg chg="add mod">
          <ac:chgData name="Liz Bennett (Health)" userId="fe7c2333-4e61-41cd-90ab-5174bc5e1ea0" providerId="ADAL" clId="{886059EB-ED9C-4D8F-8D10-EDE5E94D2080}" dt="2025-05-26T05:43:06.276" v="1310" actId="1035"/>
          <ac:cxnSpMkLst>
            <pc:docMk/>
            <pc:sldMk cId="3082255125" sldId="314"/>
            <ac:cxnSpMk id="11" creationId="{4AFE4CAB-E17A-08DB-5A47-9F452C577666}"/>
          </ac:cxnSpMkLst>
        </pc:cxnChg>
      </pc:sldChg>
      <pc:sldChg chg="del">
        <pc:chgData name="Liz Bennett (Health)" userId="fe7c2333-4e61-41cd-90ab-5174bc5e1ea0" providerId="ADAL" clId="{886059EB-ED9C-4D8F-8D10-EDE5E94D2080}" dt="2025-05-27T07:11:02.706" v="3866" actId="47"/>
        <pc:sldMkLst>
          <pc:docMk/>
          <pc:sldMk cId="4208848480" sldId="315"/>
        </pc:sldMkLst>
      </pc:sldChg>
      <pc:sldChg chg="modSp del ord">
        <pc:chgData name="Liz Bennett (Health)" userId="fe7c2333-4e61-41cd-90ab-5174bc5e1ea0" providerId="ADAL" clId="{886059EB-ED9C-4D8F-8D10-EDE5E94D2080}" dt="2025-05-27T07:11:02.706" v="3866" actId="47"/>
        <pc:sldMkLst>
          <pc:docMk/>
          <pc:sldMk cId="905679665" sldId="316"/>
        </pc:sldMkLst>
        <pc:picChg chg="mod">
          <ac:chgData name="Liz Bennett (Health)" userId="fe7c2333-4e61-41cd-90ab-5174bc5e1ea0" providerId="ADAL" clId="{886059EB-ED9C-4D8F-8D10-EDE5E94D2080}" dt="2025-05-27T00:50:10.789" v="2510" actId="1076"/>
          <ac:picMkLst>
            <pc:docMk/>
            <pc:sldMk cId="905679665" sldId="316"/>
            <ac:picMk id="4" creationId="{15683204-DF8E-E0AB-4785-89A9E1D39D7B}"/>
          </ac:picMkLst>
        </pc:picChg>
        <pc:picChg chg="mod">
          <ac:chgData name="Liz Bennett (Health)" userId="fe7c2333-4e61-41cd-90ab-5174bc5e1ea0" providerId="ADAL" clId="{886059EB-ED9C-4D8F-8D10-EDE5E94D2080}" dt="2025-05-27T00:50:10.789" v="2510" actId="1076"/>
          <ac:picMkLst>
            <pc:docMk/>
            <pc:sldMk cId="905679665" sldId="316"/>
            <ac:picMk id="6" creationId="{2756DED5-0013-FC57-CAE9-783070926A3A}"/>
          </ac:picMkLst>
        </pc:picChg>
      </pc:sldChg>
      <pc:sldChg chg="del">
        <pc:chgData name="Liz Bennett (Health)" userId="fe7c2333-4e61-41cd-90ab-5174bc5e1ea0" providerId="ADAL" clId="{886059EB-ED9C-4D8F-8D10-EDE5E94D2080}" dt="2025-05-27T07:11:02.706" v="3866" actId="47"/>
        <pc:sldMkLst>
          <pc:docMk/>
          <pc:sldMk cId="510889694" sldId="317"/>
        </pc:sldMkLst>
      </pc:sldChg>
      <pc:sldChg chg="del">
        <pc:chgData name="Liz Bennett (Health)" userId="fe7c2333-4e61-41cd-90ab-5174bc5e1ea0" providerId="ADAL" clId="{886059EB-ED9C-4D8F-8D10-EDE5E94D2080}" dt="2025-05-26T03:31:25.878" v="913" actId="47"/>
        <pc:sldMkLst>
          <pc:docMk/>
          <pc:sldMk cId="2892193490" sldId="318"/>
        </pc:sldMkLst>
      </pc:sldChg>
      <pc:sldChg chg="del">
        <pc:chgData name="Liz Bennett (Health)" userId="fe7c2333-4e61-41cd-90ab-5174bc5e1ea0" providerId="ADAL" clId="{886059EB-ED9C-4D8F-8D10-EDE5E94D2080}" dt="2025-05-16T05:44:13.148" v="166" actId="47"/>
        <pc:sldMkLst>
          <pc:docMk/>
          <pc:sldMk cId="3890956838" sldId="319"/>
        </pc:sldMkLst>
      </pc:sldChg>
      <pc:sldChg chg="del">
        <pc:chgData name="Liz Bennett (Health)" userId="fe7c2333-4e61-41cd-90ab-5174bc5e1ea0" providerId="ADAL" clId="{886059EB-ED9C-4D8F-8D10-EDE5E94D2080}" dt="2025-05-16T05:44:13.765" v="167" actId="47"/>
        <pc:sldMkLst>
          <pc:docMk/>
          <pc:sldMk cId="2527163760" sldId="321"/>
        </pc:sldMkLst>
      </pc:sldChg>
      <pc:sldChg chg="addSp modSp mod">
        <pc:chgData name="Liz Bennett (Health)" userId="fe7c2333-4e61-41cd-90ab-5174bc5e1ea0" providerId="ADAL" clId="{886059EB-ED9C-4D8F-8D10-EDE5E94D2080}" dt="2025-05-27T07:02:15.517" v="3311" actId="20577"/>
        <pc:sldMkLst>
          <pc:docMk/>
          <pc:sldMk cId="1434211034" sldId="322"/>
        </pc:sldMkLst>
        <pc:spChg chg="mod">
          <ac:chgData name="Liz Bennett (Health)" userId="fe7c2333-4e61-41cd-90ab-5174bc5e1ea0" providerId="ADAL" clId="{886059EB-ED9C-4D8F-8D10-EDE5E94D2080}" dt="2025-05-27T07:00:47.957" v="3201" actId="20577"/>
          <ac:spMkLst>
            <pc:docMk/>
            <pc:sldMk cId="1434211034" sldId="322"/>
            <ac:spMk id="2" creationId="{A659AA74-5695-49B7-9472-616DCA84AC77}"/>
          </ac:spMkLst>
        </pc:spChg>
        <pc:spChg chg="mod">
          <ac:chgData name="Liz Bennett (Health)" userId="fe7c2333-4e61-41cd-90ab-5174bc5e1ea0" providerId="ADAL" clId="{886059EB-ED9C-4D8F-8D10-EDE5E94D2080}" dt="2025-05-27T07:01:27.007" v="3213" actId="14100"/>
          <ac:spMkLst>
            <pc:docMk/>
            <pc:sldMk cId="1434211034" sldId="322"/>
            <ac:spMk id="3" creationId="{4C4B4B6D-54FD-18C0-1AD7-917793581502}"/>
          </ac:spMkLst>
        </pc:spChg>
        <pc:spChg chg="add mod">
          <ac:chgData name="Liz Bennett (Health)" userId="fe7c2333-4e61-41cd-90ab-5174bc5e1ea0" providerId="ADAL" clId="{886059EB-ED9C-4D8F-8D10-EDE5E94D2080}" dt="2025-05-27T07:01:53.523" v="3278" actId="20577"/>
          <ac:spMkLst>
            <pc:docMk/>
            <pc:sldMk cId="1434211034" sldId="322"/>
            <ac:spMk id="11" creationId="{39688794-C4C8-3449-D1AD-756E9A99F1B7}"/>
          </ac:spMkLst>
        </pc:spChg>
        <pc:spChg chg="add mod">
          <ac:chgData name="Liz Bennett (Health)" userId="fe7c2333-4e61-41cd-90ab-5174bc5e1ea0" providerId="ADAL" clId="{886059EB-ED9C-4D8F-8D10-EDE5E94D2080}" dt="2025-05-27T07:02:09.023" v="3298" actId="113"/>
          <ac:spMkLst>
            <pc:docMk/>
            <pc:sldMk cId="1434211034" sldId="322"/>
            <ac:spMk id="12" creationId="{61E9DFC7-DCDA-5AB9-1940-70CD59B4376B}"/>
          </ac:spMkLst>
        </pc:spChg>
        <pc:spChg chg="add mod">
          <ac:chgData name="Liz Bennett (Health)" userId="fe7c2333-4e61-41cd-90ab-5174bc5e1ea0" providerId="ADAL" clId="{886059EB-ED9C-4D8F-8D10-EDE5E94D2080}" dt="2025-05-27T07:02:15.517" v="3311" actId="20577"/>
          <ac:spMkLst>
            <pc:docMk/>
            <pc:sldMk cId="1434211034" sldId="322"/>
            <ac:spMk id="13" creationId="{C6740E46-21B2-79F8-4FF7-3B5AF4A46C59}"/>
          </ac:spMkLst>
        </pc:spChg>
        <pc:cxnChg chg="add mod">
          <ac:chgData name="Liz Bennett (Health)" userId="fe7c2333-4e61-41cd-90ab-5174bc5e1ea0" providerId="ADAL" clId="{886059EB-ED9C-4D8F-8D10-EDE5E94D2080}" dt="2025-05-27T07:01:24.773" v="3212" actId="1076"/>
          <ac:cxnSpMkLst>
            <pc:docMk/>
            <pc:sldMk cId="1434211034" sldId="322"/>
            <ac:cxnSpMk id="5" creationId="{B6369A2F-B1BD-9E6B-5C7B-6DF8F9265985}"/>
          </ac:cxnSpMkLst>
        </pc:cxnChg>
        <pc:cxnChg chg="add mod">
          <ac:chgData name="Liz Bennett (Health)" userId="fe7c2333-4e61-41cd-90ab-5174bc5e1ea0" providerId="ADAL" clId="{886059EB-ED9C-4D8F-8D10-EDE5E94D2080}" dt="2025-05-27T07:01:09.927" v="3208" actId="14100"/>
          <ac:cxnSpMkLst>
            <pc:docMk/>
            <pc:sldMk cId="1434211034" sldId="322"/>
            <ac:cxnSpMk id="6" creationId="{9E6BEE12-5B4F-77F1-B686-53A74DA28E68}"/>
          </ac:cxnSpMkLst>
        </pc:cxnChg>
        <pc:cxnChg chg="add mod">
          <ac:chgData name="Liz Bennett (Health)" userId="fe7c2333-4e61-41cd-90ab-5174bc5e1ea0" providerId="ADAL" clId="{886059EB-ED9C-4D8F-8D10-EDE5E94D2080}" dt="2025-05-27T07:01:22.457" v="3211" actId="13822"/>
          <ac:cxnSpMkLst>
            <pc:docMk/>
            <pc:sldMk cId="1434211034" sldId="322"/>
            <ac:cxnSpMk id="9" creationId="{0BA42588-20B3-CD3D-FD03-B99940D62527}"/>
          </ac:cxnSpMkLst>
        </pc:cxnChg>
      </pc:sldChg>
      <pc:sldChg chg="del">
        <pc:chgData name="Liz Bennett (Health)" userId="fe7c2333-4e61-41cd-90ab-5174bc5e1ea0" providerId="ADAL" clId="{886059EB-ED9C-4D8F-8D10-EDE5E94D2080}" dt="2025-05-26T05:38:06.913" v="1211" actId="47"/>
        <pc:sldMkLst>
          <pc:docMk/>
          <pc:sldMk cId="58085178" sldId="323"/>
        </pc:sldMkLst>
      </pc:sldChg>
      <pc:sldChg chg="del">
        <pc:chgData name="Liz Bennett (Health)" userId="fe7c2333-4e61-41cd-90ab-5174bc5e1ea0" providerId="ADAL" clId="{886059EB-ED9C-4D8F-8D10-EDE5E94D2080}" dt="2025-05-26T05:38:06.913" v="1211" actId="47"/>
        <pc:sldMkLst>
          <pc:docMk/>
          <pc:sldMk cId="1887838468" sldId="324"/>
        </pc:sldMkLst>
      </pc:sldChg>
      <pc:sldChg chg="del">
        <pc:chgData name="Liz Bennett (Health)" userId="fe7c2333-4e61-41cd-90ab-5174bc5e1ea0" providerId="ADAL" clId="{886059EB-ED9C-4D8F-8D10-EDE5E94D2080}" dt="2025-05-26T03:31:30.816" v="915" actId="47"/>
        <pc:sldMkLst>
          <pc:docMk/>
          <pc:sldMk cId="1315902174" sldId="325"/>
        </pc:sldMkLst>
      </pc:sldChg>
      <pc:sldChg chg="del">
        <pc:chgData name="Liz Bennett (Health)" userId="fe7c2333-4e61-41cd-90ab-5174bc5e1ea0" providerId="ADAL" clId="{886059EB-ED9C-4D8F-8D10-EDE5E94D2080}" dt="2025-05-26T03:31:29.160" v="914" actId="47"/>
        <pc:sldMkLst>
          <pc:docMk/>
          <pc:sldMk cId="3181916704" sldId="326"/>
        </pc:sldMkLst>
      </pc:sldChg>
      <pc:sldChg chg="del">
        <pc:chgData name="Liz Bennett (Health)" userId="fe7c2333-4e61-41cd-90ab-5174bc5e1ea0" providerId="ADAL" clId="{886059EB-ED9C-4D8F-8D10-EDE5E94D2080}" dt="2025-05-26T03:31:17.132" v="910" actId="47"/>
        <pc:sldMkLst>
          <pc:docMk/>
          <pc:sldMk cId="3357029834" sldId="328"/>
        </pc:sldMkLst>
      </pc:sldChg>
      <pc:sldChg chg="addSp delSp modSp add mod ord">
        <pc:chgData name="Liz Bennett (Health)" userId="fe7c2333-4e61-41cd-90ab-5174bc5e1ea0" providerId="ADAL" clId="{886059EB-ED9C-4D8F-8D10-EDE5E94D2080}" dt="2025-05-27T07:11:14.739" v="3867" actId="113"/>
        <pc:sldMkLst>
          <pc:docMk/>
          <pc:sldMk cId="3828482649" sldId="329"/>
        </pc:sldMkLst>
        <pc:spChg chg="mod">
          <ac:chgData name="Liz Bennett (Health)" userId="fe7c2333-4e61-41cd-90ab-5174bc5e1ea0" providerId="ADAL" clId="{886059EB-ED9C-4D8F-8D10-EDE5E94D2080}" dt="2025-05-27T07:11:14.739" v="3867" actId="113"/>
          <ac:spMkLst>
            <pc:docMk/>
            <pc:sldMk cId="3828482649" sldId="329"/>
            <ac:spMk id="2" creationId="{B1C75B4C-A315-02C4-0650-CD8D2514BC05}"/>
          </ac:spMkLst>
        </pc:spChg>
        <pc:spChg chg="del">
          <ac:chgData name="Liz Bennett (Health)" userId="fe7c2333-4e61-41cd-90ab-5174bc5e1ea0" providerId="ADAL" clId="{886059EB-ED9C-4D8F-8D10-EDE5E94D2080}" dt="2025-05-27T00:51:27.656" v="2767" actId="478"/>
          <ac:spMkLst>
            <pc:docMk/>
            <pc:sldMk cId="3828482649" sldId="329"/>
            <ac:spMk id="3" creationId="{6046C444-DEDF-9AC1-781C-97A1B339E113}"/>
          </ac:spMkLst>
        </pc:spChg>
        <pc:spChg chg="add mod">
          <ac:chgData name="Liz Bennett (Health)" userId="fe7c2333-4e61-41cd-90ab-5174bc5e1ea0" providerId="ADAL" clId="{886059EB-ED9C-4D8F-8D10-EDE5E94D2080}" dt="2025-05-27T07:08:16.123" v="3771" actId="21"/>
          <ac:spMkLst>
            <pc:docMk/>
            <pc:sldMk cId="3828482649" sldId="329"/>
            <ac:spMk id="6" creationId="{54497787-5F11-32C8-E235-29D049DAD5FB}"/>
          </ac:spMkLst>
        </pc:spChg>
        <pc:spChg chg="add mod">
          <ac:chgData name="Liz Bennett (Health)" userId="fe7c2333-4e61-41cd-90ab-5174bc5e1ea0" providerId="ADAL" clId="{886059EB-ED9C-4D8F-8D10-EDE5E94D2080}" dt="2025-05-27T07:09:14.339" v="3822" actId="1076"/>
          <ac:spMkLst>
            <pc:docMk/>
            <pc:sldMk cId="3828482649" sldId="329"/>
            <ac:spMk id="9" creationId="{D10D182A-C240-D35F-AF5F-9B7D4BFDBAE7}"/>
          </ac:spMkLst>
        </pc:spChg>
        <pc:spChg chg="add mod">
          <ac:chgData name="Liz Bennett (Health)" userId="fe7c2333-4e61-41cd-90ab-5174bc5e1ea0" providerId="ADAL" clId="{886059EB-ED9C-4D8F-8D10-EDE5E94D2080}" dt="2025-05-27T07:10:37.539" v="3856"/>
          <ac:spMkLst>
            <pc:docMk/>
            <pc:sldMk cId="3828482649" sldId="329"/>
            <ac:spMk id="11" creationId="{FD9023D4-47FC-44DC-C8CE-6120B6686932}"/>
          </ac:spMkLst>
        </pc:spChg>
        <pc:spChg chg="del">
          <ac:chgData name="Liz Bennett (Health)" userId="fe7c2333-4e61-41cd-90ab-5174bc5e1ea0" providerId="ADAL" clId="{886059EB-ED9C-4D8F-8D10-EDE5E94D2080}" dt="2025-05-27T07:07:52.823" v="3767" actId="478"/>
          <ac:spMkLst>
            <pc:docMk/>
            <pc:sldMk cId="3828482649" sldId="329"/>
            <ac:spMk id="15" creationId="{E14BBCFA-17B6-2F38-0DFA-CD5080A2396A}"/>
          </ac:spMkLst>
        </pc:spChg>
        <pc:spChg chg="del">
          <ac:chgData name="Liz Bennett (Health)" userId="fe7c2333-4e61-41cd-90ab-5174bc5e1ea0" providerId="ADAL" clId="{886059EB-ED9C-4D8F-8D10-EDE5E94D2080}" dt="2025-05-27T00:51:27.656" v="2767" actId="478"/>
          <ac:spMkLst>
            <pc:docMk/>
            <pc:sldMk cId="3828482649" sldId="329"/>
            <ac:spMk id="17" creationId="{E3E8FC68-BFD8-384C-7B4C-BDFF7793AC48}"/>
          </ac:spMkLst>
        </pc:spChg>
        <pc:spChg chg="mod">
          <ac:chgData name="Liz Bennett (Health)" userId="fe7c2333-4e61-41cd-90ab-5174bc5e1ea0" providerId="ADAL" clId="{886059EB-ED9C-4D8F-8D10-EDE5E94D2080}" dt="2025-05-27T07:10:21.656" v="3854" actId="14100"/>
          <ac:spMkLst>
            <pc:docMk/>
            <pc:sldMk cId="3828482649" sldId="329"/>
            <ac:spMk id="8195" creationId="{2B5B1BB5-C1BD-9E4B-67FB-C053BD05A2B4}"/>
          </ac:spMkLst>
        </pc:spChg>
        <pc:picChg chg="add del mod">
          <ac:chgData name="Liz Bennett (Health)" userId="fe7c2333-4e61-41cd-90ab-5174bc5e1ea0" providerId="ADAL" clId="{886059EB-ED9C-4D8F-8D10-EDE5E94D2080}" dt="2025-05-27T07:07:39.190" v="3764" actId="478"/>
          <ac:picMkLst>
            <pc:docMk/>
            <pc:sldMk cId="3828482649" sldId="329"/>
            <ac:picMk id="4" creationId="{BB55651F-A65D-8F5C-A796-171D9FC7EBF3}"/>
          </ac:picMkLst>
        </pc:picChg>
        <pc:picChg chg="add mod">
          <ac:chgData name="Liz Bennett (Health)" userId="fe7c2333-4e61-41cd-90ab-5174bc5e1ea0" providerId="ADAL" clId="{886059EB-ED9C-4D8F-8D10-EDE5E94D2080}" dt="2025-05-27T07:10:24.306" v="3855" actId="1076"/>
          <ac:picMkLst>
            <pc:docMk/>
            <pc:sldMk cId="3828482649" sldId="329"/>
            <ac:picMk id="7" creationId="{6B783546-4513-610D-C4FF-84156FC05AF4}"/>
          </ac:picMkLst>
        </pc:picChg>
        <pc:picChg chg="add mod">
          <ac:chgData name="Liz Bennett (Health)" userId="fe7c2333-4e61-41cd-90ab-5174bc5e1ea0" providerId="ADAL" clId="{886059EB-ED9C-4D8F-8D10-EDE5E94D2080}" dt="2025-05-27T07:08:39.890" v="3791" actId="1076"/>
          <ac:picMkLst>
            <pc:docMk/>
            <pc:sldMk cId="3828482649" sldId="329"/>
            <ac:picMk id="8" creationId="{B1DC7359-4EC9-E9DD-C9D0-E5AB965904E4}"/>
          </ac:picMkLst>
        </pc:picChg>
        <pc:picChg chg="del">
          <ac:chgData name="Liz Bennett (Health)" userId="fe7c2333-4e61-41cd-90ab-5174bc5e1ea0" providerId="ADAL" clId="{886059EB-ED9C-4D8F-8D10-EDE5E94D2080}" dt="2025-05-27T07:07:52.823" v="3767" actId="478"/>
          <ac:picMkLst>
            <pc:docMk/>
            <pc:sldMk cId="3828482649" sldId="329"/>
            <ac:picMk id="14" creationId="{665E7F3E-0016-1CE3-2534-96ECC39A714A}"/>
          </ac:picMkLst>
        </pc:picChg>
        <pc:picChg chg="del">
          <ac:chgData name="Liz Bennett (Health)" userId="fe7c2333-4e61-41cd-90ab-5174bc5e1ea0" providerId="ADAL" clId="{886059EB-ED9C-4D8F-8D10-EDE5E94D2080}" dt="2025-05-27T00:51:31.308" v="2768" actId="478"/>
          <ac:picMkLst>
            <pc:docMk/>
            <pc:sldMk cId="3828482649" sldId="329"/>
            <ac:picMk id="19" creationId="{EB23F05B-9CAB-348E-B228-F10E70476850}"/>
          </ac:picMkLst>
        </pc:picChg>
        <pc:cxnChg chg="del">
          <ac:chgData name="Liz Bennett (Health)" userId="fe7c2333-4e61-41cd-90ab-5174bc5e1ea0" providerId="ADAL" clId="{886059EB-ED9C-4D8F-8D10-EDE5E94D2080}" dt="2025-05-27T07:07:52.823" v="3767" actId="478"/>
          <ac:cxnSpMkLst>
            <pc:docMk/>
            <pc:sldMk cId="3828482649" sldId="329"/>
            <ac:cxnSpMk id="5" creationId="{7D8F00BC-F023-8E07-45A4-B85790BC9CA2}"/>
          </ac:cxnSpMkLst>
        </pc:cxnChg>
        <pc:cxnChg chg="del">
          <ac:chgData name="Liz Bennett (Health)" userId="fe7c2333-4e61-41cd-90ab-5174bc5e1ea0" providerId="ADAL" clId="{886059EB-ED9C-4D8F-8D10-EDE5E94D2080}" dt="2025-05-27T00:51:31.308" v="2768" actId="478"/>
          <ac:cxnSpMkLst>
            <pc:docMk/>
            <pc:sldMk cId="3828482649" sldId="329"/>
            <ac:cxnSpMk id="10" creationId="{F53DD300-DDC2-742B-1FFA-F6C950381452}"/>
          </ac:cxnSpMkLst>
        </pc:cxnChg>
        <pc:cxnChg chg="del">
          <ac:chgData name="Liz Bennett (Health)" userId="fe7c2333-4e61-41cd-90ab-5174bc5e1ea0" providerId="ADAL" clId="{886059EB-ED9C-4D8F-8D10-EDE5E94D2080}" dt="2025-05-27T00:51:31.308" v="2768" actId="478"/>
          <ac:cxnSpMkLst>
            <pc:docMk/>
            <pc:sldMk cId="3828482649" sldId="329"/>
            <ac:cxnSpMk id="12" creationId="{E0178985-BD17-639D-273D-55C258145CE1}"/>
          </ac:cxnSpMkLst>
        </pc:cxnChg>
      </pc:sldChg>
      <pc:sldChg chg="add del">
        <pc:chgData name="Liz Bennett (Health)" userId="fe7c2333-4e61-41cd-90ab-5174bc5e1ea0" providerId="ADAL" clId="{886059EB-ED9C-4D8F-8D10-EDE5E94D2080}" dt="2025-05-26T03:27:22.604" v="905" actId="47"/>
        <pc:sldMkLst>
          <pc:docMk/>
          <pc:sldMk cId="2225370603" sldId="330"/>
        </pc:sldMkLst>
      </pc:sldChg>
      <pc:sldChg chg="addSp delSp modSp add del mod">
        <pc:chgData name="Liz Bennett (Health)" userId="fe7c2333-4e61-41cd-90ab-5174bc5e1ea0" providerId="ADAL" clId="{886059EB-ED9C-4D8F-8D10-EDE5E94D2080}" dt="2025-05-27T07:06:44.156" v="3705" actId="47"/>
        <pc:sldMkLst>
          <pc:docMk/>
          <pc:sldMk cId="3001172287" sldId="331"/>
        </pc:sldMkLst>
        <pc:spChg chg="mod">
          <ac:chgData name="Liz Bennett (Health)" userId="fe7c2333-4e61-41cd-90ab-5174bc5e1ea0" providerId="ADAL" clId="{886059EB-ED9C-4D8F-8D10-EDE5E94D2080}" dt="2025-05-26T01:56:08.438" v="207" actId="20577"/>
          <ac:spMkLst>
            <pc:docMk/>
            <pc:sldMk cId="3001172287" sldId="331"/>
            <ac:spMk id="2" creationId="{FCD7188D-4E75-A02B-2C2B-E24F196A1998}"/>
          </ac:spMkLst>
        </pc:spChg>
        <pc:spChg chg="del">
          <ac:chgData name="Liz Bennett (Health)" userId="fe7c2333-4e61-41cd-90ab-5174bc5e1ea0" providerId="ADAL" clId="{886059EB-ED9C-4D8F-8D10-EDE5E94D2080}" dt="2025-05-26T01:41:04.512" v="187" actId="478"/>
          <ac:spMkLst>
            <pc:docMk/>
            <pc:sldMk cId="3001172287" sldId="331"/>
            <ac:spMk id="3" creationId="{DF922CD8-F4C9-2333-FC04-62A5813A4EAC}"/>
          </ac:spMkLst>
        </pc:spChg>
        <pc:spChg chg="add mod">
          <ac:chgData name="Liz Bennett (Health)" userId="fe7c2333-4e61-41cd-90ab-5174bc5e1ea0" providerId="ADAL" clId="{886059EB-ED9C-4D8F-8D10-EDE5E94D2080}" dt="2025-05-26T01:41:04.512" v="187" actId="478"/>
          <ac:spMkLst>
            <pc:docMk/>
            <pc:sldMk cId="3001172287" sldId="331"/>
            <ac:spMk id="6" creationId="{D2BA37E8-06C6-135D-BDB4-7D66AF4BB48E}"/>
          </ac:spMkLst>
        </pc:spChg>
      </pc:sldChg>
      <pc:sldChg chg="modSp add del mod">
        <pc:chgData name="Liz Bennett (Health)" userId="fe7c2333-4e61-41cd-90ab-5174bc5e1ea0" providerId="ADAL" clId="{886059EB-ED9C-4D8F-8D10-EDE5E94D2080}" dt="2025-05-26T03:27:24.287" v="906" actId="47"/>
        <pc:sldMkLst>
          <pc:docMk/>
          <pc:sldMk cId="3716841267" sldId="332"/>
        </pc:sldMkLst>
        <pc:spChg chg="mod">
          <ac:chgData name="Liz Bennett (Health)" userId="fe7c2333-4e61-41cd-90ab-5174bc5e1ea0" providerId="ADAL" clId="{886059EB-ED9C-4D8F-8D10-EDE5E94D2080}" dt="2025-05-26T01:41:17.829" v="192" actId="20577"/>
          <ac:spMkLst>
            <pc:docMk/>
            <pc:sldMk cId="3716841267" sldId="332"/>
            <ac:spMk id="2" creationId="{857EC78D-5856-FA15-F02D-121EB4941D88}"/>
          </ac:spMkLst>
        </pc:spChg>
      </pc:sldChg>
      <pc:sldChg chg="modSp add del mod">
        <pc:chgData name="Liz Bennett (Health)" userId="fe7c2333-4e61-41cd-90ab-5174bc5e1ea0" providerId="ADAL" clId="{886059EB-ED9C-4D8F-8D10-EDE5E94D2080}" dt="2025-05-27T07:07:25.344" v="3710" actId="47"/>
        <pc:sldMkLst>
          <pc:docMk/>
          <pc:sldMk cId="275278126" sldId="333"/>
        </pc:sldMkLst>
        <pc:spChg chg="mod">
          <ac:chgData name="Liz Bennett (Health)" userId="fe7c2333-4e61-41cd-90ab-5174bc5e1ea0" providerId="ADAL" clId="{886059EB-ED9C-4D8F-8D10-EDE5E94D2080}" dt="2025-05-26T01:56:13.455" v="214" actId="20577"/>
          <ac:spMkLst>
            <pc:docMk/>
            <pc:sldMk cId="275278126" sldId="333"/>
            <ac:spMk id="2" creationId="{4895DB1A-29D4-5D32-1571-581B731F83F0}"/>
          </ac:spMkLst>
        </pc:spChg>
      </pc:sldChg>
      <pc:sldChg chg="addSp delSp modSp add mod modNotesTx">
        <pc:chgData name="Liz Bennett (Health)" userId="fe7c2333-4e61-41cd-90ab-5174bc5e1ea0" providerId="ADAL" clId="{886059EB-ED9C-4D8F-8D10-EDE5E94D2080}" dt="2025-05-26T05:49:53.626" v="1468" actId="14100"/>
        <pc:sldMkLst>
          <pc:docMk/>
          <pc:sldMk cId="1478640913" sldId="2147471045"/>
        </pc:sldMkLst>
        <pc:spChg chg="mod">
          <ac:chgData name="Liz Bennett (Health)" userId="fe7c2333-4e61-41cd-90ab-5174bc5e1ea0" providerId="ADAL" clId="{886059EB-ED9C-4D8F-8D10-EDE5E94D2080}" dt="2025-05-26T05:47:19.013" v="1444" actId="14100"/>
          <ac:spMkLst>
            <pc:docMk/>
            <pc:sldMk cId="1478640913" sldId="2147471045"/>
            <ac:spMk id="2" creationId="{5B7C7104-FD2F-E244-6DE3-211E8D086D68}"/>
          </ac:spMkLst>
        </pc:spChg>
        <pc:spChg chg="mod">
          <ac:chgData name="Liz Bennett (Health)" userId="fe7c2333-4e61-41cd-90ab-5174bc5e1ea0" providerId="ADAL" clId="{886059EB-ED9C-4D8F-8D10-EDE5E94D2080}" dt="2025-05-26T05:49:53.626" v="1468" actId="14100"/>
          <ac:spMkLst>
            <pc:docMk/>
            <pc:sldMk cId="1478640913" sldId="2147471045"/>
            <ac:spMk id="3" creationId="{86289556-EF2A-2C10-482B-F3085EC49DAE}"/>
          </ac:spMkLst>
        </pc:spChg>
        <pc:cxnChg chg="add del mod">
          <ac:chgData name="Liz Bennett (Health)" userId="fe7c2333-4e61-41cd-90ab-5174bc5e1ea0" providerId="ADAL" clId="{886059EB-ED9C-4D8F-8D10-EDE5E94D2080}" dt="2025-05-26T05:45:54.132" v="1389" actId="478"/>
          <ac:cxnSpMkLst>
            <pc:docMk/>
            <pc:sldMk cId="1478640913" sldId="2147471045"/>
            <ac:cxnSpMk id="4" creationId="{9ECFF69D-5A61-29FC-97D7-271E0A2D02AD}"/>
          </ac:cxnSpMkLst>
        </pc:cxnChg>
      </pc:sldChg>
      <pc:sldChg chg="addSp delSp modSp add mod modNotesTx">
        <pc:chgData name="Liz Bennett (Health)" userId="fe7c2333-4e61-41cd-90ab-5174bc5e1ea0" providerId="ADAL" clId="{886059EB-ED9C-4D8F-8D10-EDE5E94D2080}" dt="2025-05-27T07:06:09.756" v="3701" actId="14100"/>
        <pc:sldMkLst>
          <pc:docMk/>
          <pc:sldMk cId="2547277403" sldId="2147471073"/>
        </pc:sldMkLst>
        <pc:spChg chg="mod">
          <ac:chgData name="Liz Bennett (Health)" userId="fe7c2333-4e61-41cd-90ab-5174bc5e1ea0" providerId="ADAL" clId="{886059EB-ED9C-4D8F-8D10-EDE5E94D2080}" dt="2025-05-26T03:07:30.027" v="258" actId="20577"/>
          <ac:spMkLst>
            <pc:docMk/>
            <pc:sldMk cId="2547277403" sldId="2147471073"/>
            <ac:spMk id="2" creationId="{63CE23D1-E07F-EA2F-DDEA-902C19414D62}"/>
          </ac:spMkLst>
        </pc:spChg>
        <pc:spChg chg="mod">
          <ac:chgData name="Liz Bennett (Health)" userId="fe7c2333-4e61-41cd-90ab-5174bc5e1ea0" providerId="ADAL" clId="{886059EB-ED9C-4D8F-8D10-EDE5E94D2080}" dt="2025-05-27T07:06:00.147" v="3697" actId="14100"/>
          <ac:spMkLst>
            <pc:docMk/>
            <pc:sldMk cId="2547277403" sldId="2147471073"/>
            <ac:spMk id="3" creationId="{187330BC-4706-5921-0072-78D8A402E7B1}"/>
          </ac:spMkLst>
        </pc:spChg>
        <pc:spChg chg="del">
          <ac:chgData name="Liz Bennett (Health)" userId="fe7c2333-4e61-41cd-90ab-5174bc5e1ea0" providerId="ADAL" clId="{886059EB-ED9C-4D8F-8D10-EDE5E94D2080}" dt="2025-05-26T03:09:08.443" v="336" actId="478"/>
          <ac:spMkLst>
            <pc:docMk/>
            <pc:sldMk cId="2547277403" sldId="2147471073"/>
            <ac:spMk id="4" creationId="{CEC2BE40-0CC5-D8DF-0D5F-35C3E5281753}"/>
          </ac:spMkLst>
        </pc:spChg>
        <pc:spChg chg="mod">
          <ac:chgData name="Liz Bennett (Health)" userId="fe7c2333-4e61-41cd-90ab-5174bc5e1ea0" providerId="ADAL" clId="{886059EB-ED9C-4D8F-8D10-EDE5E94D2080}" dt="2025-05-26T03:10:58.593" v="374" actId="1076"/>
          <ac:spMkLst>
            <pc:docMk/>
            <pc:sldMk cId="2547277403" sldId="2147471073"/>
            <ac:spMk id="8" creationId="{B2F7C40A-8037-F16F-13BD-E2020C395CCE}"/>
          </ac:spMkLst>
        </pc:spChg>
        <pc:spChg chg="del">
          <ac:chgData name="Liz Bennett (Health)" userId="fe7c2333-4e61-41cd-90ab-5174bc5e1ea0" providerId="ADAL" clId="{886059EB-ED9C-4D8F-8D10-EDE5E94D2080}" dt="2025-05-26T03:07:39.099" v="259" actId="478"/>
          <ac:spMkLst>
            <pc:docMk/>
            <pc:sldMk cId="2547277403" sldId="2147471073"/>
            <ac:spMk id="13" creationId="{E9C7532D-E603-C96B-281E-84FEDB30390C}"/>
          </ac:spMkLst>
        </pc:spChg>
        <pc:spChg chg="del">
          <ac:chgData name="Liz Bennett (Health)" userId="fe7c2333-4e61-41cd-90ab-5174bc5e1ea0" providerId="ADAL" clId="{886059EB-ED9C-4D8F-8D10-EDE5E94D2080}" dt="2025-05-26T03:07:48.027" v="262" actId="478"/>
          <ac:spMkLst>
            <pc:docMk/>
            <pc:sldMk cId="2547277403" sldId="2147471073"/>
            <ac:spMk id="18" creationId="{101E089B-F60F-8BFF-BB5D-9DB1EC0E59A0}"/>
          </ac:spMkLst>
        </pc:spChg>
        <pc:grpChg chg="del">
          <ac:chgData name="Liz Bennett (Health)" userId="fe7c2333-4e61-41cd-90ab-5174bc5e1ea0" providerId="ADAL" clId="{886059EB-ED9C-4D8F-8D10-EDE5E94D2080}" dt="2025-05-26T03:07:39.099" v="259" actId="478"/>
          <ac:grpSpMkLst>
            <pc:docMk/>
            <pc:sldMk cId="2547277403" sldId="2147471073"/>
            <ac:grpSpMk id="17" creationId="{8D2A8C57-AE9A-BDDB-D34A-FF55CC38CACD}"/>
          </ac:grpSpMkLst>
        </pc:grpChg>
        <pc:picChg chg="mod">
          <ac:chgData name="Liz Bennett (Health)" userId="fe7c2333-4e61-41cd-90ab-5174bc5e1ea0" providerId="ADAL" clId="{886059EB-ED9C-4D8F-8D10-EDE5E94D2080}" dt="2025-05-27T07:06:07.306" v="3700" actId="1076"/>
          <ac:picMkLst>
            <pc:docMk/>
            <pc:sldMk cId="2547277403" sldId="2147471073"/>
            <ac:picMk id="5" creationId="{7998D9DB-C417-98A6-FDE5-95FFEC1A6B45}"/>
          </ac:picMkLst>
        </pc:picChg>
        <pc:picChg chg="add mod">
          <ac:chgData name="Liz Bennett (Health)" userId="fe7c2333-4e61-41cd-90ab-5174bc5e1ea0" providerId="ADAL" clId="{886059EB-ED9C-4D8F-8D10-EDE5E94D2080}" dt="2025-05-27T07:06:09.756" v="3701" actId="14100"/>
          <ac:picMkLst>
            <pc:docMk/>
            <pc:sldMk cId="2547277403" sldId="2147471073"/>
            <ac:picMk id="6" creationId="{BD0777C6-E754-F9FB-ADD3-973F7EE90B61}"/>
          </ac:picMkLst>
        </pc:picChg>
        <pc:picChg chg="del">
          <ac:chgData name="Liz Bennett (Health)" userId="fe7c2333-4e61-41cd-90ab-5174bc5e1ea0" providerId="ADAL" clId="{886059EB-ED9C-4D8F-8D10-EDE5E94D2080}" dt="2025-05-26T03:07:39.099" v="259" actId="478"/>
          <ac:picMkLst>
            <pc:docMk/>
            <pc:sldMk cId="2547277403" sldId="2147471073"/>
            <ac:picMk id="10" creationId="{88AFFD5A-98EA-2CDD-ACC2-4C0DACE773E3}"/>
          </ac:picMkLst>
        </pc:picChg>
      </pc:sldChg>
      <pc:sldChg chg="addSp delSp modSp add del mod ord">
        <pc:chgData name="Liz Bennett (Health)" userId="fe7c2333-4e61-41cd-90ab-5174bc5e1ea0" providerId="ADAL" clId="{886059EB-ED9C-4D8F-8D10-EDE5E94D2080}" dt="2025-05-27T07:11:02.706" v="3866" actId="47"/>
        <pc:sldMkLst>
          <pc:docMk/>
          <pc:sldMk cId="776240830" sldId="2147471076"/>
        </pc:sldMkLst>
        <pc:spChg chg="mod">
          <ac:chgData name="Liz Bennett (Health)" userId="fe7c2333-4e61-41cd-90ab-5174bc5e1ea0" providerId="ADAL" clId="{886059EB-ED9C-4D8F-8D10-EDE5E94D2080}" dt="2025-05-27T00:42:15.910" v="2091" actId="14100"/>
          <ac:spMkLst>
            <pc:docMk/>
            <pc:sldMk cId="776240830" sldId="2147471076"/>
            <ac:spMk id="3" creationId="{531BD2E7-CAC0-4F94-34C5-AF55E0B69E25}"/>
          </ac:spMkLst>
        </pc:spChg>
        <pc:spChg chg="add mod">
          <ac:chgData name="Liz Bennett (Health)" userId="fe7c2333-4e61-41cd-90ab-5174bc5e1ea0" providerId="ADAL" clId="{886059EB-ED9C-4D8F-8D10-EDE5E94D2080}" dt="2025-05-27T00:42:22.622" v="2093" actId="1076"/>
          <ac:spMkLst>
            <pc:docMk/>
            <pc:sldMk cId="776240830" sldId="2147471076"/>
            <ac:spMk id="4" creationId="{FA08290D-D1FF-0867-A546-D0E4BAB78901}"/>
          </ac:spMkLst>
        </pc:spChg>
        <pc:spChg chg="del mod">
          <ac:chgData name="Liz Bennett (Health)" userId="fe7c2333-4e61-41cd-90ab-5174bc5e1ea0" providerId="ADAL" clId="{886059EB-ED9C-4D8F-8D10-EDE5E94D2080}" dt="2025-05-27T00:39:25.215" v="1741" actId="478"/>
          <ac:spMkLst>
            <pc:docMk/>
            <pc:sldMk cId="776240830" sldId="2147471076"/>
            <ac:spMk id="10" creationId="{5B77B458-045F-D753-1395-0D88D216F976}"/>
          </ac:spMkLst>
        </pc:spChg>
        <pc:spChg chg="mod">
          <ac:chgData name="Liz Bennett (Health)" userId="fe7c2333-4e61-41cd-90ab-5174bc5e1ea0" providerId="ADAL" clId="{886059EB-ED9C-4D8F-8D10-EDE5E94D2080}" dt="2025-05-27T00:42:18.768" v="2092" actId="14100"/>
          <ac:spMkLst>
            <pc:docMk/>
            <pc:sldMk cId="776240830" sldId="2147471076"/>
            <ac:spMk id="21" creationId="{644C8FDB-A733-D560-D620-0FBF91F08BA3}"/>
          </ac:spMkLst>
        </pc:spChg>
        <pc:grpChg chg="del mod">
          <ac:chgData name="Liz Bennett (Health)" userId="fe7c2333-4e61-41cd-90ab-5174bc5e1ea0" providerId="ADAL" clId="{886059EB-ED9C-4D8F-8D10-EDE5E94D2080}" dt="2025-05-27T00:42:12.731" v="2090" actId="478"/>
          <ac:grpSpMkLst>
            <pc:docMk/>
            <pc:sldMk cId="776240830" sldId="2147471076"/>
            <ac:grpSpMk id="9" creationId="{BDDFBD5D-E4E2-5702-D4B1-5DA539EDE85A}"/>
          </ac:grpSpMkLst>
        </pc:grpChg>
        <pc:grpChg chg="del mod">
          <ac:chgData name="Liz Bennett (Health)" userId="fe7c2333-4e61-41cd-90ab-5174bc5e1ea0" providerId="ADAL" clId="{886059EB-ED9C-4D8F-8D10-EDE5E94D2080}" dt="2025-05-27T00:42:08.767" v="2089" actId="478"/>
          <ac:grpSpMkLst>
            <pc:docMk/>
            <pc:sldMk cId="776240830" sldId="2147471076"/>
            <ac:grpSpMk id="54" creationId="{FBFD9AB1-1EF5-D382-C7DF-6F5EBFFC362A}"/>
          </ac:grpSpMkLst>
        </pc:grpChg>
      </pc:sldChg>
      <pc:sldChg chg="modSp add del">
        <pc:chgData name="Liz Bennett (Health)" userId="fe7c2333-4e61-41cd-90ab-5174bc5e1ea0" providerId="ADAL" clId="{886059EB-ED9C-4D8F-8D10-EDE5E94D2080}" dt="2025-05-27T07:07:23.056" v="3709" actId="47"/>
        <pc:sldMkLst>
          <pc:docMk/>
          <pc:sldMk cId="1516506876" sldId="2147471078"/>
        </pc:sldMkLst>
        <pc:graphicFrameChg chg="mod">
          <ac:chgData name="Liz Bennett (Health)" userId="fe7c2333-4e61-41cd-90ab-5174bc5e1ea0" providerId="ADAL" clId="{886059EB-ED9C-4D8F-8D10-EDE5E94D2080}" dt="2025-05-27T00:49:22.597" v="2505" actId="20577"/>
          <ac:graphicFrameMkLst>
            <pc:docMk/>
            <pc:sldMk cId="1516506876" sldId="2147471078"/>
            <ac:graphicFrameMk id="12" creationId="{EFE32E7B-44AE-7F0E-A0F1-961248D5B415}"/>
          </ac:graphicFrameMkLst>
        </pc:graphicFrameChg>
      </pc:sldChg>
      <pc:sldChg chg="add del">
        <pc:chgData name="Liz Bennett (Health)" userId="fe7c2333-4e61-41cd-90ab-5174bc5e1ea0" providerId="ADAL" clId="{886059EB-ED9C-4D8F-8D10-EDE5E94D2080}" dt="2025-05-26T03:11:47.160" v="376" actId="47"/>
        <pc:sldMkLst>
          <pc:docMk/>
          <pc:sldMk cId="2426108432" sldId="2147471079"/>
        </pc:sldMkLst>
      </pc:sldChg>
      <pc:sldChg chg="addSp delSp modSp add del mod">
        <pc:chgData name="Liz Bennett (Health)" userId="fe7c2333-4e61-41cd-90ab-5174bc5e1ea0" providerId="ADAL" clId="{886059EB-ED9C-4D8F-8D10-EDE5E94D2080}" dt="2025-05-27T07:10:38.973" v="3857" actId="47"/>
        <pc:sldMkLst>
          <pc:docMk/>
          <pc:sldMk cId="918496415" sldId="2147471081"/>
        </pc:sldMkLst>
        <pc:spChg chg="add mod">
          <ac:chgData name="Liz Bennett (Health)" userId="fe7c2333-4e61-41cd-90ab-5174bc5e1ea0" providerId="ADAL" clId="{886059EB-ED9C-4D8F-8D10-EDE5E94D2080}" dt="2025-05-26T05:35:26.691" v="1180" actId="255"/>
          <ac:spMkLst>
            <pc:docMk/>
            <pc:sldMk cId="918496415" sldId="2147471081"/>
            <ac:spMk id="6" creationId="{C7D0E125-8360-B501-3CAE-D664625E824E}"/>
          </ac:spMkLst>
        </pc:spChg>
        <pc:spChg chg="mod">
          <ac:chgData name="Liz Bennett (Health)" userId="fe7c2333-4e61-41cd-90ab-5174bc5e1ea0" providerId="ADAL" clId="{886059EB-ED9C-4D8F-8D10-EDE5E94D2080}" dt="2025-05-27T00:55:12.011" v="3139" actId="20577"/>
          <ac:spMkLst>
            <pc:docMk/>
            <pc:sldMk cId="918496415" sldId="2147471081"/>
            <ac:spMk id="10" creationId="{4C0EF31C-F652-2307-1750-97DE5535275B}"/>
          </ac:spMkLst>
        </pc:spChg>
        <pc:spChg chg="mod">
          <ac:chgData name="Liz Bennett (Health)" userId="fe7c2333-4e61-41cd-90ab-5174bc5e1ea0" providerId="ADAL" clId="{886059EB-ED9C-4D8F-8D10-EDE5E94D2080}" dt="2025-05-26T05:36:09.696" v="1183" actId="1076"/>
          <ac:spMkLst>
            <pc:docMk/>
            <pc:sldMk cId="918496415" sldId="2147471081"/>
            <ac:spMk id="13" creationId="{3D9C5C46-8C4D-B09F-EAAB-E60141EA4CF4}"/>
          </ac:spMkLst>
        </pc:spChg>
        <pc:spChg chg="mod">
          <ac:chgData name="Liz Bennett (Health)" userId="fe7c2333-4e61-41cd-90ab-5174bc5e1ea0" providerId="ADAL" clId="{886059EB-ED9C-4D8F-8D10-EDE5E94D2080}" dt="2025-05-26T05:35:17.804" v="1176" actId="21"/>
          <ac:spMkLst>
            <pc:docMk/>
            <pc:sldMk cId="918496415" sldId="2147471081"/>
            <ac:spMk id="16" creationId="{C9D68CED-F8DC-8461-9658-B717B16F106D}"/>
          </ac:spMkLst>
        </pc:spChg>
        <pc:grpChg chg="add del mod">
          <ac:chgData name="Liz Bennett (Health)" userId="fe7c2333-4e61-41cd-90ab-5174bc5e1ea0" providerId="ADAL" clId="{886059EB-ED9C-4D8F-8D10-EDE5E94D2080}" dt="2025-05-26T07:02:54.840" v="1469" actId="478"/>
          <ac:grpSpMkLst>
            <pc:docMk/>
            <pc:sldMk cId="918496415" sldId="2147471081"/>
            <ac:grpSpMk id="5" creationId="{2921F865-B218-6D05-1332-94371F518AE3}"/>
          </ac:grpSpMkLst>
        </pc:grpChg>
        <pc:picChg chg="add mod">
          <ac:chgData name="Liz Bennett (Health)" userId="fe7c2333-4e61-41cd-90ab-5174bc5e1ea0" providerId="ADAL" clId="{886059EB-ED9C-4D8F-8D10-EDE5E94D2080}" dt="2025-05-26T05:34:47.379" v="1170" actId="164"/>
          <ac:picMkLst>
            <pc:docMk/>
            <pc:sldMk cId="918496415" sldId="2147471081"/>
            <ac:picMk id="4" creationId="{2E294730-A180-889C-86BF-067288AB0787}"/>
          </ac:picMkLst>
        </pc:picChg>
        <pc:picChg chg="mod">
          <ac:chgData name="Liz Bennett (Health)" userId="fe7c2333-4e61-41cd-90ab-5174bc5e1ea0" providerId="ADAL" clId="{886059EB-ED9C-4D8F-8D10-EDE5E94D2080}" dt="2025-05-26T05:34:47.379" v="1170" actId="164"/>
          <ac:picMkLst>
            <pc:docMk/>
            <pc:sldMk cId="918496415" sldId="2147471081"/>
            <ac:picMk id="7" creationId="{95C92172-BBB3-D2C3-4693-4886AAEEB9D0}"/>
          </ac:picMkLst>
        </pc:picChg>
        <pc:picChg chg="del mod">
          <ac:chgData name="Liz Bennett (Health)" userId="fe7c2333-4e61-41cd-90ab-5174bc5e1ea0" providerId="ADAL" clId="{886059EB-ED9C-4D8F-8D10-EDE5E94D2080}" dt="2025-05-26T05:33:35.134" v="1138" actId="478"/>
          <ac:picMkLst>
            <pc:docMk/>
            <pc:sldMk cId="918496415" sldId="2147471081"/>
            <ac:picMk id="9" creationId="{823BCDEA-050A-814E-75B0-75896842B9C1}"/>
          </ac:picMkLst>
        </pc:picChg>
        <pc:picChg chg="mod">
          <ac:chgData name="Liz Bennett (Health)" userId="fe7c2333-4e61-41cd-90ab-5174bc5e1ea0" providerId="ADAL" clId="{886059EB-ED9C-4D8F-8D10-EDE5E94D2080}" dt="2025-05-26T07:03:11.814" v="1476" actId="1076"/>
          <ac:picMkLst>
            <pc:docMk/>
            <pc:sldMk cId="918496415" sldId="2147471081"/>
            <ac:picMk id="15" creationId="{F40C9BB9-8B5E-D812-BD0E-AF3635EF9E92}"/>
          </ac:picMkLst>
        </pc:picChg>
        <pc:picChg chg="add mod">
          <ac:chgData name="Liz Bennett (Health)" userId="fe7c2333-4e61-41cd-90ab-5174bc5e1ea0" providerId="ADAL" clId="{886059EB-ED9C-4D8F-8D10-EDE5E94D2080}" dt="2025-05-26T07:03:08.015" v="1475" actId="1076"/>
          <ac:picMkLst>
            <pc:docMk/>
            <pc:sldMk cId="918496415" sldId="2147471081"/>
            <ac:picMk id="1026" creationId="{95F92CBA-4D0E-F48E-4B73-B34C336BB60D}"/>
          </ac:picMkLst>
        </pc:picChg>
      </pc:sldChg>
      <pc:sldChg chg="modSp add mod modNotesTx">
        <pc:chgData name="Liz Bennett (Health)" userId="fe7c2333-4e61-41cd-90ab-5174bc5e1ea0" providerId="ADAL" clId="{886059EB-ED9C-4D8F-8D10-EDE5E94D2080}" dt="2025-05-27T00:54:00.379" v="3050"/>
        <pc:sldMkLst>
          <pc:docMk/>
          <pc:sldMk cId="2985740702" sldId="2147471250"/>
        </pc:sldMkLst>
        <pc:spChg chg="mod">
          <ac:chgData name="Liz Bennett (Health)" userId="fe7c2333-4e61-41cd-90ab-5174bc5e1ea0" providerId="ADAL" clId="{886059EB-ED9C-4D8F-8D10-EDE5E94D2080}" dt="2025-05-27T00:53:47.503" v="3046" actId="20577"/>
          <ac:spMkLst>
            <pc:docMk/>
            <pc:sldMk cId="2985740702" sldId="2147471250"/>
            <ac:spMk id="2" creationId="{B0A7578A-9DBE-3E9B-F20E-53442CCEEE9D}"/>
          </ac:spMkLst>
        </pc:spChg>
      </pc:sldChg>
      <pc:sldChg chg="modSp add del">
        <pc:chgData name="Liz Bennett (Health)" userId="fe7c2333-4e61-41cd-90ab-5174bc5e1ea0" providerId="ADAL" clId="{886059EB-ED9C-4D8F-8D10-EDE5E94D2080}" dt="2025-05-27T07:10:43.256" v="3858" actId="47"/>
        <pc:sldMkLst>
          <pc:docMk/>
          <pc:sldMk cId="82702522" sldId="2147471252"/>
        </pc:sldMkLst>
        <pc:graphicFrameChg chg="mod">
          <ac:chgData name="Liz Bennett (Health)" userId="fe7c2333-4e61-41cd-90ab-5174bc5e1ea0" providerId="ADAL" clId="{886059EB-ED9C-4D8F-8D10-EDE5E94D2080}" dt="2025-05-27T00:55:31.178" v="3159" actId="20577"/>
          <ac:graphicFrameMkLst>
            <pc:docMk/>
            <pc:sldMk cId="82702522" sldId="2147471252"/>
            <ac:graphicFrameMk id="12" creationId="{9A9CC604-63A5-9E73-B3FB-F1D8FBB34C98}"/>
          </ac:graphicFrameMkLst>
        </pc:graphicFrameChg>
      </pc:sldChg>
      <pc:sldChg chg="addSp delSp modSp add mod modNotesTx">
        <pc:chgData name="Liz Bennett (Health)" userId="fe7c2333-4e61-41cd-90ab-5174bc5e1ea0" providerId="ADAL" clId="{886059EB-ED9C-4D8F-8D10-EDE5E94D2080}" dt="2025-05-27T07:07:08.156" v="3708" actId="20577"/>
        <pc:sldMkLst>
          <pc:docMk/>
          <pc:sldMk cId="253987772" sldId="2147471253"/>
        </pc:sldMkLst>
        <pc:spChg chg="mod">
          <ac:chgData name="Liz Bennett (Health)" userId="fe7c2333-4e61-41cd-90ab-5174bc5e1ea0" providerId="ADAL" clId="{886059EB-ED9C-4D8F-8D10-EDE5E94D2080}" dt="2025-05-27T00:47:18.942" v="2363" actId="113"/>
          <ac:spMkLst>
            <pc:docMk/>
            <pc:sldMk cId="253987772" sldId="2147471253"/>
            <ac:spMk id="3" creationId="{52F080BF-63F0-F2B5-86E0-84FEC8A4EAD0}"/>
          </ac:spMkLst>
        </pc:spChg>
        <pc:spChg chg="add mod">
          <ac:chgData name="Liz Bennett (Health)" userId="fe7c2333-4e61-41cd-90ab-5174bc5e1ea0" providerId="ADAL" clId="{886059EB-ED9C-4D8F-8D10-EDE5E94D2080}" dt="2025-05-27T00:47:01.468" v="2352" actId="1076"/>
          <ac:spMkLst>
            <pc:docMk/>
            <pc:sldMk cId="253987772" sldId="2147471253"/>
            <ac:spMk id="8" creationId="{9EDDBFC5-C048-DBF0-1FB7-3875010AEFE3}"/>
          </ac:spMkLst>
        </pc:spChg>
        <pc:spChg chg="add mod ord">
          <ac:chgData name="Liz Bennett (Health)" userId="fe7c2333-4e61-41cd-90ab-5174bc5e1ea0" providerId="ADAL" clId="{886059EB-ED9C-4D8F-8D10-EDE5E94D2080}" dt="2025-05-27T00:46:57.959" v="2351" actId="1076"/>
          <ac:spMkLst>
            <pc:docMk/>
            <pc:sldMk cId="253987772" sldId="2147471253"/>
            <ac:spMk id="9" creationId="{FE5392FD-6736-BBA0-79FD-1A88E3678A76}"/>
          </ac:spMkLst>
        </pc:spChg>
        <pc:picChg chg="del">
          <ac:chgData name="Liz Bennett (Health)" userId="fe7c2333-4e61-41cd-90ab-5174bc5e1ea0" providerId="ADAL" clId="{886059EB-ED9C-4D8F-8D10-EDE5E94D2080}" dt="2025-05-26T03:11:59.776" v="377" actId="478"/>
          <ac:picMkLst>
            <pc:docMk/>
            <pc:sldMk cId="253987772" sldId="2147471253"/>
            <ac:picMk id="11" creationId="{A863B97B-B048-E76E-BD43-BC38F46F2A0C}"/>
          </ac:picMkLst>
        </pc:picChg>
        <pc:cxnChg chg="add del mod">
          <ac:chgData name="Liz Bennett (Health)" userId="fe7c2333-4e61-41cd-90ab-5174bc5e1ea0" providerId="ADAL" clId="{886059EB-ED9C-4D8F-8D10-EDE5E94D2080}" dt="2025-05-26T03:26:24.021" v="895" actId="478"/>
          <ac:cxnSpMkLst>
            <pc:docMk/>
            <pc:sldMk cId="253987772" sldId="2147471253"/>
            <ac:cxnSpMk id="5" creationId="{CE47B73C-C58A-A938-4B76-6A760C0E1A1E}"/>
          </ac:cxnSpMkLst>
        </pc:cxnChg>
      </pc:sldChg>
      <pc:sldChg chg="delSp modSp add mod modNotesTx">
        <pc:chgData name="Liz Bennett (Health)" userId="fe7c2333-4e61-41cd-90ab-5174bc5e1ea0" providerId="ADAL" clId="{886059EB-ED9C-4D8F-8D10-EDE5E94D2080}" dt="2025-05-27T00:48:48.869" v="2479" actId="313"/>
        <pc:sldMkLst>
          <pc:docMk/>
          <pc:sldMk cId="4050930341" sldId="2147471255"/>
        </pc:sldMkLst>
        <pc:spChg chg="mod">
          <ac:chgData name="Liz Bennett (Health)" userId="fe7c2333-4e61-41cd-90ab-5174bc5e1ea0" providerId="ADAL" clId="{886059EB-ED9C-4D8F-8D10-EDE5E94D2080}" dt="2025-05-27T00:48:48.869" v="2479" actId="313"/>
          <ac:spMkLst>
            <pc:docMk/>
            <pc:sldMk cId="4050930341" sldId="2147471255"/>
            <ac:spMk id="3" creationId="{62907A12-18B7-C0A3-1E76-53B2B398F1A9}"/>
          </ac:spMkLst>
        </pc:spChg>
        <pc:spChg chg="del">
          <ac:chgData name="Liz Bennett (Health)" userId="fe7c2333-4e61-41cd-90ab-5174bc5e1ea0" providerId="ADAL" clId="{886059EB-ED9C-4D8F-8D10-EDE5E94D2080}" dt="2025-05-26T03:22:35.559" v="766" actId="478"/>
          <ac:spMkLst>
            <pc:docMk/>
            <pc:sldMk cId="4050930341" sldId="2147471255"/>
            <ac:spMk id="4" creationId="{770B5B3A-02A8-A4E2-5117-3180960B4370}"/>
          </ac:spMkLst>
        </pc:spChg>
        <pc:graphicFrameChg chg="mod modGraphic">
          <ac:chgData name="Liz Bennett (Health)" userId="fe7c2333-4e61-41cd-90ab-5174bc5e1ea0" providerId="ADAL" clId="{886059EB-ED9C-4D8F-8D10-EDE5E94D2080}" dt="2025-05-27T00:48:11.888" v="2379" actId="1076"/>
          <ac:graphicFrameMkLst>
            <pc:docMk/>
            <pc:sldMk cId="4050930341" sldId="2147471255"/>
            <ac:graphicFrameMk id="5" creationId="{AF0F27F6-F1EA-710A-0AE3-9CAACAD7FD80}"/>
          </ac:graphicFrameMkLst>
        </pc:graphicFrameChg>
      </pc:sldChg>
      <pc:sldChg chg="add del">
        <pc:chgData name="Liz Bennett (Health)" userId="fe7c2333-4e61-41cd-90ab-5174bc5e1ea0" providerId="ADAL" clId="{886059EB-ED9C-4D8F-8D10-EDE5E94D2080}" dt="2025-05-26T05:37:40.180" v="1188"/>
        <pc:sldMkLst>
          <pc:docMk/>
          <pc:sldMk cId="1514531625" sldId="2147471256"/>
        </pc:sldMkLst>
      </pc:sldChg>
      <pc:sldChg chg="modSp add del mod ord">
        <pc:chgData name="Liz Bennett (Health)" userId="fe7c2333-4e61-41cd-90ab-5174bc5e1ea0" providerId="ADAL" clId="{886059EB-ED9C-4D8F-8D10-EDE5E94D2080}" dt="2025-05-27T07:10:45.906" v="3859" actId="47"/>
        <pc:sldMkLst>
          <pc:docMk/>
          <pc:sldMk cId="2002460751" sldId="2147471256"/>
        </pc:sldMkLst>
        <pc:spChg chg="mod">
          <ac:chgData name="Liz Bennett (Health)" userId="fe7c2333-4e61-41cd-90ab-5174bc5e1ea0" providerId="ADAL" clId="{886059EB-ED9C-4D8F-8D10-EDE5E94D2080}" dt="2025-05-26T05:37:55.746" v="1210" actId="20577"/>
          <ac:spMkLst>
            <pc:docMk/>
            <pc:sldMk cId="2002460751" sldId="2147471256"/>
            <ac:spMk id="2" creationId="{6B920276-4DBC-B592-9734-705EE79AF6A7}"/>
          </ac:spMkLst>
        </pc:spChg>
      </pc:sldChg>
      <pc:sldChg chg="add del">
        <pc:chgData name="Liz Bennett (Health)" userId="fe7c2333-4e61-41cd-90ab-5174bc5e1ea0" providerId="ADAL" clId="{886059EB-ED9C-4D8F-8D10-EDE5E94D2080}" dt="2025-05-27T07:11:02.706" v="3866" actId="47"/>
        <pc:sldMkLst>
          <pc:docMk/>
          <pc:sldMk cId="1536683397" sldId="2147471257"/>
        </pc:sldMkLst>
      </pc:sldChg>
    </pc:docChg>
  </pc:docChgLst>
  <pc:docChgLst>
    <pc:chgData name="Magda Kvasnicka (Health)" userId="6cce2637-821e-445c-8392-5fbe147c0e6d" providerId="ADAL" clId="{D376C718-D48A-4C2B-9D93-F6F96E8E4421}"/>
    <pc:docChg chg="modSld">
      <pc:chgData name="Magda Kvasnicka (Health)" userId="6cce2637-821e-445c-8392-5fbe147c0e6d" providerId="ADAL" clId="{D376C718-D48A-4C2B-9D93-F6F96E8E4421}" dt="2025-05-27T23:52:05.124" v="6" actId="20577"/>
      <pc:docMkLst>
        <pc:docMk/>
      </pc:docMkLst>
      <pc:sldChg chg="modNotesTx">
        <pc:chgData name="Magda Kvasnicka (Health)" userId="6cce2637-821e-445c-8392-5fbe147c0e6d" providerId="ADAL" clId="{D376C718-D48A-4C2B-9D93-F6F96E8E4421}" dt="2025-05-27T23:51:58.939" v="5" actId="20577"/>
        <pc:sldMkLst>
          <pc:docMk/>
          <pc:sldMk cId="3082255125" sldId="314"/>
        </pc:sldMkLst>
      </pc:sldChg>
      <pc:sldChg chg="modNotesTx">
        <pc:chgData name="Magda Kvasnicka (Health)" userId="6cce2637-821e-445c-8392-5fbe147c0e6d" providerId="ADAL" clId="{D376C718-D48A-4C2B-9D93-F6F96E8E4421}" dt="2025-05-27T23:51:32.514" v="0" actId="6549"/>
        <pc:sldMkLst>
          <pc:docMk/>
          <pc:sldMk cId="1434211034" sldId="322"/>
        </pc:sldMkLst>
      </pc:sldChg>
      <pc:sldChg chg="modNotesTx">
        <pc:chgData name="Magda Kvasnicka (Health)" userId="6cce2637-821e-445c-8392-5fbe147c0e6d" providerId="ADAL" clId="{D376C718-D48A-4C2B-9D93-F6F96E8E4421}" dt="2025-05-27T23:51:54.840" v="4" actId="20577"/>
        <pc:sldMkLst>
          <pc:docMk/>
          <pc:sldMk cId="3828482649" sldId="329"/>
        </pc:sldMkLst>
      </pc:sldChg>
      <pc:sldChg chg="modNotesTx">
        <pc:chgData name="Magda Kvasnicka (Health)" userId="6cce2637-821e-445c-8392-5fbe147c0e6d" providerId="ADAL" clId="{D376C718-D48A-4C2B-9D93-F6F96E8E4421}" dt="2025-05-27T23:52:05.124" v="6" actId="20577"/>
        <pc:sldMkLst>
          <pc:docMk/>
          <pc:sldMk cId="1478640913" sldId="2147471045"/>
        </pc:sldMkLst>
      </pc:sldChg>
      <pc:sldChg chg="modNotesTx">
        <pc:chgData name="Magda Kvasnicka (Health)" userId="6cce2637-821e-445c-8392-5fbe147c0e6d" providerId="ADAL" clId="{D376C718-D48A-4C2B-9D93-F6F96E8E4421}" dt="2025-05-27T23:51:36.964" v="1" actId="6549"/>
        <pc:sldMkLst>
          <pc:docMk/>
          <pc:sldMk cId="2547277403" sldId="2147471073"/>
        </pc:sldMkLst>
      </pc:sldChg>
      <pc:sldChg chg="modNotesTx">
        <pc:chgData name="Magda Kvasnicka (Health)" userId="6cce2637-821e-445c-8392-5fbe147c0e6d" providerId="ADAL" clId="{D376C718-D48A-4C2B-9D93-F6F96E8E4421}" dt="2025-05-27T23:51:46.786" v="2" actId="20577"/>
        <pc:sldMkLst>
          <pc:docMk/>
          <pc:sldMk cId="253987772" sldId="2147471253"/>
        </pc:sldMkLst>
      </pc:sldChg>
      <pc:sldChg chg="modNotesTx">
        <pc:chgData name="Magda Kvasnicka (Health)" userId="6cce2637-821e-445c-8392-5fbe147c0e6d" providerId="ADAL" clId="{D376C718-D48A-4C2B-9D93-F6F96E8E4421}" dt="2025-05-27T23:51:51.271" v="3" actId="20577"/>
        <pc:sldMkLst>
          <pc:docMk/>
          <pc:sldMk cId="4050930341" sldId="214747125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FC698-8F4C-43F7-85E4-7EE1035236E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0BF3D502-C7A8-4FE6-8540-2DB5446986E5}">
      <dgm:prSet phldrT="[Text]" custT="1"/>
      <dgm:spPr/>
      <dgm:t>
        <a:bodyPr/>
        <a:lstStyle/>
        <a:p>
          <a:r>
            <a:rPr lang="en-AU" sz="1200"/>
            <a:t>Victorian mpox vaccination program</a:t>
          </a:r>
        </a:p>
      </dgm:t>
    </dgm:pt>
    <dgm:pt modelId="{03E42334-5B92-4D4D-8162-F55D10C913AB}" type="parTrans" cxnId="{B218F36A-798F-496E-9757-88C762D6E6ED}">
      <dgm:prSet/>
      <dgm:spPr/>
      <dgm:t>
        <a:bodyPr/>
        <a:lstStyle/>
        <a:p>
          <a:endParaRPr lang="en-AU" sz="1200"/>
        </a:p>
      </dgm:t>
    </dgm:pt>
    <dgm:pt modelId="{DB43DAC8-0776-4EBE-B13E-4C7B78B88B4C}" type="sibTrans" cxnId="{B218F36A-798F-496E-9757-88C762D6E6ED}">
      <dgm:prSet/>
      <dgm:spPr/>
      <dgm:t>
        <a:bodyPr/>
        <a:lstStyle/>
        <a:p>
          <a:endParaRPr lang="en-AU" sz="1200"/>
        </a:p>
      </dgm:t>
    </dgm:pt>
    <dgm:pt modelId="{6FABFD2E-284E-46B5-83DD-245C48D5A3FB}">
      <dgm:prSet phldrT="[Text]" custT="1"/>
      <dgm:spPr/>
      <dgm:t>
        <a:bodyPr/>
        <a:lstStyle/>
        <a:p>
          <a:r>
            <a:rPr lang="en-AU" sz="1200"/>
            <a:t>2 doses for optimal protection</a:t>
          </a:r>
        </a:p>
      </dgm:t>
    </dgm:pt>
    <dgm:pt modelId="{E218494F-F7E8-4590-8CDC-94AFF82E6992}" type="parTrans" cxnId="{FA6026E2-1C80-4E55-B2B6-657EC324F198}">
      <dgm:prSet/>
      <dgm:spPr/>
      <dgm:t>
        <a:bodyPr/>
        <a:lstStyle/>
        <a:p>
          <a:endParaRPr lang="en-AU" sz="1200"/>
        </a:p>
      </dgm:t>
    </dgm:pt>
    <dgm:pt modelId="{6C6EBDC9-6C31-4A81-9422-C3AD7D5331DD}" type="sibTrans" cxnId="{FA6026E2-1C80-4E55-B2B6-657EC324F198}">
      <dgm:prSet/>
      <dgm:spPr/>
      <dgm:t>
        <a:bodyPr/>
        <a:lstStyle/>
        <a:p>
          <a:endParaRPr lang="en-AU" sz="1200"/>
        </a:p>
      </dgm:t>
    </dgm:pt>
    <dgm:pt modelId="{11E7499E-6BF4-45F2-8038-6055BA5D6FF3}">
      <dgm:prSet phldrT="[Text]" custT="1"/>
      <dgm:spPr/>
      <dgm:t>
        <a:bodyPr/>
        <a:lstStyle/>
        <a:p>
          <a:r>
            <a:rPr lang="en-AU" sz="1200"/>
            <a:t>Fixed site vaccination clinics</a:t>
          </a:r>
        </a:p>
      </dgm:t>
    </dgm:pt>
    <dgm:pt modelId="{7B988D18-F159-4CEA-841C-3F6B425EE0DE}" type="parTrans" cxnId="{5DDE8926-FAA6-408F-B37E-D2A9972C3104}">
      <dgm:prSet/>
      <dgm:spPr/>
      <dgm:t>
        <a:bodyPr/>
        <a:lstStyle/>
        <a:p>
          <a:endParaRPr lang="en-AU" sz="1200"/>
        </a:p>
      </dgm:t>
    </dgm:pt>
    <dgm:pt modelId="{155E5117-3D9F-47AB-BC79-59223463A96B}" type="sibTrans" cxnId="{5DDE8926-FAA6-408F-B37E-D2A9972C3104}">
      <dgm:prSet/>
      <dgm:spPr/>
      <dgm:t>
        <a:bodyPr/>
        <a:lstStyle/>
        <a:p>
          <a:endParaRPr lang="en-AU" sz="1200"/>
        </a:p>
      </dgm:t>
    </dgm:pt>
    <dgm:pt modelId="{F5CB9B0E-D617-4B17-8C6D-4DF4EABA9746}">
      <dgm:prSet phldrT="[Text]" custT="1"/>
      <dgm:spPr/>
      <dgm:t>
        <a:bodyPr/>
        <a:lstStyle/>
        <a:p>
          <a:r>
            <a:rPr lang="en-AU" sz="1200"/>
            <a:t>4 extra fixed site clinics in greater Melbourne</a:t>
          </a:r>
        </a:p>
      </dgm:t>
    </dgm:pt>
    <dgm:pt modelId="{728C86AD-0CBF-468A-838B-624AFC546221}" type="parTrans" cxnId="{D22BB22C-F0EA-4B03-960F-E7C42F5BF955}">
      <dgm:prSet/>
      <dgm:spPr/>
      <dgm:t>
        <a:bodyPr/>
        <a:lstStyle/>
        <a:p>
          <a:endParaRPr lang="en-AU" sz="1200"/>
        </a:p>
      </dgm:t>
    </dgm:pt>
    <dgm:pt modelId="{AD41ED03-BDCD-44F1-B7C1-07BB5164C0C3}" type="sibTrans" cxnId="{D22BB22C-F0EA-4B03-960F-E7C42F5BF955}">
      <dgm:prSet/>
      <dgm:spPr/>
      <dgm:t>
        <a:bodyPr/>
        <a:lstStyle/>
        <a:p>
          <a:endParaRPr lang="en-AU" sz="1200"/>
        </a:p>
      </dgm:t>
    </dgm:pt>
    <dgm:pt modelId="{79FF4631-890E-4071-8D02-3BCCFE946DEB}">
      <dgm:prSet phldrT="[Text]" custT="1"/>
      <dgm:spPr/>
      <dgm:t>
        <a:bodyPr/>
        <a:lstStyle/>
        <a:p>
          <a:r>
            <a:rPr lang="en-AU" sz="1200"/>
            <a:t>Mpox community pharmacy initiative</a:t>
          </a:r>
        </a:p>
      </dgm:t>
    </dgm:pt>
    <dgm:pt modelId="{028C1C11-1949-462E-8C30-E3422AB72E2A}" type="parTrans" cxnId="{F7F7004D-C4F6-4805-B75B-B7A18557B3BC}">
      <dgm:prSet/>
      <dgm:spPr/>
      <dgm:t>
        <a:bodyPr/>
        <a:lstStyle/>
        <a:p>
          <a:endParaRPr lang="en-AU" sz="1200"/>
        </a:p>
      </dgm:t>
    </dgm:pt>
    <dgm:pt modelId="{31308F0F-399C-4841-9419-50A7EB69A6BE}" type="sibTrans" cxnId="{F7F7004D-C4F6-4805-B75B-B7A18557B3BC}">
      <dgm:prSet/>
      <dgm:spPr/>
      <dgm:t>
        <a:bodyPr/>
        <a:lstStyle/>
        <a:p>
          <a:endParaRPr lang="en-AU" sz="1200"/>
        </a:p>
      </dgm:t>
    </dgm:pt>
    <dgm:pt modelId="{26BFEA9E-905D-43A8-9034-35DC63B0E4EF}">
      <dgm:prSet phldrT="[Text]" custT="1"/>
      <dgm:spPr/>
      <dgm:t>
        <a:bodyPr/>
        <a:lstStyle/>
        <a:p>
          <a:endParaRPr lang="en-AU" sz="1200"/>
        </a:p>
      </dgm:t>
    </dgm:pt>
    <dgm:pt modelId="{97BF78CA-4DCD-40C4-94E6-0FD5C0E17F62}" type="parTrans" cxnId="{528A3F7D-E1D5-41C2-91A0-E3CE7E21FDF6}">
      <dgm:prSet/>
      <dgm:spPr/>
      <dgm:t>
        <a:bodyPr/>
        <a:lstStyle/>
        <a:p>
          <a:endParaRPr lang="en-AU" sz="1200"/>
        </a:p>
      </dgm:t>
    </dgm:pt>
    <dgm:pt modelId="{9E4022C2-9EED-4AF2-80F9-0E331B093BD4}" type="sibTrans" cxnId="{528A3F7D-E1D5-41C2-91A0-E3CE7E21FDF6}">
      <dgm:prSet/>
      <dgm:spPr/>
      <dgm:t>
        <a:bodyPr/>
        <a:lstStyle/>
        <a:p>
          <a:endParaRPr lang="en-AU" sz="1200"/>
        </a:p>
      </dgm:t>
    </dgm:pt>
    <dgm:pt modelId="{2307C653-1AB2-4487-AFF1-F293137D3B4C}">
      <dgm:prSet phldrT="[Text]" custT="1"/>
      <dgm:spPr/>
      <dgm:t>
        <a:bodyPr/>
        <a:lstStyle/>
        <a:p>
          <a:r>
            <a:rPr lang="en-AU" sz="1200"/>
            <a:t>Medicare not required</a:t>
          </a:r>
        </a:p>
      </dgm:t>
    </dgm:pt>
    <dgm:pt modelId="{9FCC693A-CDB7-4E25-B875-0988E5741BF8}" type="parTrans" cxnId="{2788D8E2-4B86-45EC-A20D-FA2559EB89F9}">
      <dgm:prSet/>
      <dgm:spPr/>
      <dgm:t>
        <a:bodyPr/>
        <a:lstStyle/>
        <a:p>
          <a:endParaRPr lang="en-AU"/>
        </a:p>
      </dgm:t>
    </dgm:pt>
    <dgm:pt modelId="{D2742DA3-C201-45E1-BF73-70247DB80B34}" type="sibTrans" cxnId="{2788D8E2-4B86-45EC-A20D-FA2559EB89F9}">
      <dgm:prSet/>
      <dgm:spPr/>
      <dgm:t>
        <a:bodyPr/>
        <a:lstStyle/>
        <a:p>
          <a:endParaRPr lang="en-AU"/>
        </a:p>
      </dgm:t>
    </dgm:pt>
    <dgm:pt modelId="{CAE79AC2-7C70-4E22-ADC7-49BF35AEEA72}">
      <dgm:prSet phldrT="[Text]" custT="1"/>
      <dgm:spPr/>
      <dgm:t>
        <a:bodyPr/>
        <a:lstStyle/>
        <a:p>
          <a:r>
            <a:rPr lang="en-AU" sz="1200"/>
            <a:t>Free for</a:t>
          </a:r>
          <a:r>
            <a:rPr lang="en-AU" sz="1200" b="0" i="0"/>
            <a:t> eligible at-risk groups, incl.</a:t>
          </a:r>
          <a:r>
            <a:rPr lang="en-AU" sz="1200"/>
            <a:t> partners</a:t>
          </a:r>
        </a:p>
      </dgm:t>
    </dgm:pt>
    <dgm:pt modelId="{456D4913-CD35-496A-BF00-F62C34B67471}" type="parTrans" cxnId="{806BF32E-7588-4C5B-A55E-95F5F037DA78}">
      <dgm:prSet/>
      <dgm:spPr/>
      <dgm:t>
        <a:bodyPr/>
        <a:lstStyle/>
        <a:p>
          <a:endParaRPr lang="en-AU"/>
        </a:p>
      </dgm:t>
    </dgm:pt>
    <dgm:pt modelId="{F6186D4A-D3AE-41C5-BCD2-4C3E66C77624}" type="sibTrans" cxnId="{806BF32E-7588-4C5B-A55E-95F5F037DA78}">
      <dgm:prSet/>
      <dgm:spPr/>
      <dgm:t>
        <a:bodyPr/>
        <a:lstStyle/>
        <a:p>
          <a:endParaRPr lang="en-AU"/>
        </a:p>
      </dgm:t>
    </dgm:pt>
    <dgm:pt modelId="{76228D36-94A4-4A9F-97EC-4C36EB23CAC1}">
      <dgm:prSet phldrT="[Text]" custT="1"/>
      <dgm:spPr/>
      <dgm:t>
        <a:bodyPr/>
        <a:lstStyle/>
        <a:p>
          <a:r>
            <a:rPr lang="en-AU" sz="1200"/>
            <a:t>Covers vaccine administration costs in participating pharmacies</a:t>
          </a:r>
        </a:p>
      </dgm:t>
    </dgm:pt>
    <dgm:pt modelId="{94CF20BB-169D-41C9-839C-45A90968348D}" type="parTrans" cxnId="{9DADAE92-2F4B-4A20-A577-2AA3EE028A4C}">
      <dgm:prSet/>
      <dgm:spPr/>
      <dgm:t>
        <a:bodyPr/>
        <a:lstStyle/>
        <a:p>
          <a:endParaRPr lang="en-AU"/>
        </a:p>
      </dgm:t>
    </dgm:pt>
    <dgm:pt modelId="{DA0EDDB5-8FF1-4C55-82C5-D635BC29FFDD}" type="sibTrans" cxnId="{9DADAE92-2F4B-4A20-A577-2AA3EE028A4C}">
      <dgm:prSet/>
      <dgm:spPr/>
      <dgm:t>
        <a:bodyPr/>
        <a:lstStyle/>
        <a:p>
          <a:endParaRPr lang="en-AU"/>
        </a:p>
      </dgm:t>
    </dgm:pt>
    <dgm:pt modelId="{5BAA49A9-1407-4B6E-B228-AA089450A13A}">
      <dgm:prSet phldrT="[Text]" custT="1"/>
      <dgm:spPr/>
      <dgm:t>
        <a:bodyPr/>
        <a:lstStyle/>
        <a:p>
          <a:r>
            <a:rPr lang="en-AU" sz="1200"/>
            <a:t>Until 30 June 2025*</a:t>
          </a:r>
        </a:p>
      </dgm:t>
    </dgm:pt>
    <dgm:pt modelId="{80E0AA42-BC44-4CEC-A45B-E9BDD7091AC3}" type="parTrans" cxnId="{7D37837C-1908-40A9-9167-8ABA30BF4CF2}">
      <dgm:prSet/>
      <dgm:spPr/>
      <dgm:t>
        <a:bodyPr/>
        <a:lstStyle/>
        <a:p>
          <a:endParaRPr lang="en-AU"/>
        </a:p>
      </dgm:t>
    </dgm:pt>
    <dgm:pt modelId="{B0EEC394-BFFC-4C8E-93C4-25BA95A5F9F7}" type="sibTrans" cxnId="{7D37837C-1908-40A9-9167-8ABA30BF4CF2}">
      <dgm:prSet/>
      <dgm:spPr/>
      <dgm:t>
        <a:bodyPr/>
        <a:lstStyle/>
        <a:p>
          <a:endParaRPr lang="en-AU"/>
        </a:p>
      </dgm:t>
    </dgm:pt>
    <dgm:pt modelId="{6F436FE7-593A-4168-959C-25D07E8A64C3}">
      <dgm:prSet phldrT="[Text]" custT="1"/>
      <dgm:spPr/>
      <dgm:t>
        <a:bodyPr/>
        <a:lstStyle/>
        <a:p>
          <a:r>
            <a:rPr lang="en-AU" sz="1200"/>
            <a:t>Remove cost barrier</a:t>
          </a:r>
        </a:p>
      </dgm:t>
    </dgm:pt>
    <dgm:pt modelId="{67CF115B-84F9-46D4-ADA5-F0D112F2F088}" type="parTrans" cxnId="{FFB03692-551E-405C-98C0-4D493B75EA0B}">
      <dgm:prSet/>
      <dgm:spPr/>
      <dgm:t>
        <a:bodyPr/>
        <a:lstStyle/>
        <a:p>
          <a:endParaRPr lang="en-AU"/>
        </a:p>
      </dgm:t>
    </dgm:pt>
    <dgm:pt modelId="{1E377319-E5DC-4B68-BF35-B869E9902F96}" type="sibTrans" cxnId="{FFB03692-551E-405C-98C0-4D493B75EA0B}">
      <dgm:prSet/>
      <dgm:spPr/>
      <dgm:t>
        <a:bodyPr/>
        <a:lstStyle/>
        <a:p>
          <a:endParaRPr lang="en-AU"/>
        </a:p>
      </dgm:t>
    </dgm:pt>
    <dgm:pt modelId="{4FF0FF1A-E641-4430-9704-F27EFCFEA20B}" type="pres">
      <dgm:prSet presAssocID="{FEAFC698-8F4C-43F7-85E4-7EE1035236E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EE0A0B4-2E0D-4FE6-8539-420BBBBCDD62}" type="pres">
      <dgm:prSet presAssocID="{FEAFC698-8F4C-43F7-85E4-7EE1035236E6}" presName="cycle" presStyleCnt="0"/>
      <dgm:spPr/>
    </dgm:pt>
    <dgm:pt modelId="{5D74E1BA-5CEC-415A-A8B6-EB4DE252A89D}" type="pres">
      <dgm:prSet presAssocID="{FEAFC698-8F4C-43F7-85E4-7EE1035236E6}" presName="centerShape" presStyleCnt="0"/>
      <dgm:spPr/>
    </dgm:pt>
    <dgm:pt modelId="{26E04888-E652-4F0C-B8D9-C073C800BCC2}" type="pres">
      <dgm:prSet presAssocID="{FEAFC698-8F4C-43F7-85E4-7EE1035236E6}" presName="connSite" presStyleLbl="node1" presStyleIdx="0" presStyleCnt="4"/>
      <dgm:spPr/>
    </dgm:pt>
    <dgm:pt modelId="{636E3E54-E9AE-43A2-A794-855E60B56BC6}" type="pres">
      <dgm:prSet presAssocID="{FEAFC698-8F4C-43F7-85E4-7EE1035236E6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extLst>
        <a:ext uri="{E40237B7-FDA0-4F09-8148-C483321AD2D9}">
          <dgm14:cNvPr xmlns:dgm14="http://schemas.microsoft.com/office/drawing/2010/diagram" id="0" name="" descr="Close-up of arm receiving an needle"/>
        </a:ext>
      </dgm:extLst>
    </dgm:pt>
    <dgm:pt modelId="{07C1DACD-4B5F-42BF-9B97-AEBCE8A74AFF}" type="pres">
      <dgm:prSet presAssocID="{03E42334-5B92-4D4D-8162-F55D10C913AB}" presName="Name25" presStyleLbl="parChTrans1D1" presStyleIdx="0" presStyleCnt="3"/>
      <dgm:spPr/>
    </dgm:pt>
    <dgm:pt modelId="{A332E843-2936-4A12-9FF9-3D807C623747}" type="pres">
      <dgm:prSet presAssocID="{0BF3D502-C7A8-4FE6-8540-2DB5446986E5}" presName="node" presStyleCnt="0"/>
      <dgm:spPr/>
    </dgm:pt>
    <dgm:pt modelId="{A0150CB5-2435-4AD6-9B5A-0656F1DCBC2D}" type="pres">
      <dgm:prSet presAssocID="{0BF3D502-C7A8-4FE6-8540-2DB5446986E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0C00C4B6-311B-482F-9275-ADD614E1D361}" type="pres">
      <dgm:prSet presAssocID="{0BF3D502-C7A8-4FE6-8540-2DB5446986E5}" presName="childNode" presStyleLbl="revTx" presStyleIdx="0" presStyleCnt="3">
        <dgm:presLayoutVars>
          <dgm:bulletEnabled val="1"/>
        </dgm:presLayoutVars>
      </dgm:prSet>
      <dgm:spPr/>
    </dgm:pt>
    <dgm:pt modelId="{A5AD6C97-00D4-4585-89F3-1FB8E6BC04EB}" type="pres">
      <dgm:prSet presAssocID="{7B988D18-F159-4CEA-841C-3F6B425EE0DE}" presName="Name25" presStyleLbl="parChTrans1D1" presStyleIdx="1" presStyleCnt="3"/>
      <dgm:spPr/>
    </dgm:pt>
    <dgm:pt modelId="{C29C5C44-D819-4106-8A54-2E44797A7D66}" type="pres">
      <dgm:prSet presAssocID="{11E7499E-6BF4-45F2-8038-6055BA5D6FF3}" presName="node" presStyleCnt="0"/>
      <dgm:spPr/>
    </dgm:pt>
    <dgm:pt modelId="{E34606D9-48B5-4394-BCE8-BF1B0BC53CD4}" type="pres">
      <dgm:prSet presAssocID="{11E7499E-6BF4-45F2-8038-6055BA5D6FF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F00F6FB-97D9-48D9-8741-81E1EBC32663}" type="pres">
      <dgm:prSet presAssocID="{11E7499E-6BF4-45F2-8038-6055BA5D6FF3}" presName="childNode" presStyleLbl="revTx" presStyleIdx="1" presStyleCnt="3">
        <dgm:presLayoutVars>
          <dgm:bulletEnabled val="1"/>
        </dgm:presLayoutVars>
      </dgm:prSet>
      <dgm:spPr/>
    </dgm:pt>
    <dgm:pt modelId="{9579B172-68AA-47E3-A696-A6C021EBD3B3}" type="pres">
      <dgm:prSet presAssocID="{028C1C11-1949-462E-8C30-E3422AB72E2A}" presName="Name25" presStyleLbl="parChTrans1D1" presStyleIdx="2" presStyleCnt="3"/>
      <dgm:spPr/>
    </dgm:pt>
    <dgm:pt modelId="{3C03AD78-98BA-4C74-ABDB-C2254076DAC0}" type="pres">
      <dgm:prSet presAssocID="{79FF4631-890E-4071-8D02-3BCCFE946DEB}" presName="node" presStyleCnt="0"/>
      <dgm:spPr/>
    </dgm:pt>
    <dgm:pt modelId="{014D8BC0-EBDE-4846-9E00-7F7D6635F283}" type="pres">
      <dgm:prSet presAssocID="{79FF4631-890E-4071-8D02-3BCCFE946DE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BF7253F3-590D-48EF-8760-BEE7344E2E56}" type="pres">
      <dgm:prSet presAssocID="{79FF4631-890E-4071-8D02-3BCCFE946DE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DA71BD01-5D1E-4644-B06B-EAEE004660FE}" type="presOf" srcId="{028C1C11-1949-462E-8C30-E3422AB72E2A}" destId="{9579B172-68AA-47E3-A696-A6C021EBD3B3}" srcOrd="0" destOrd="0" presId="urn:microsoft.com/office/officeart/2005/8/layout/radial2"/>
    <dgm:cxn modelId="{B817680E-E5F3-4C6D-B280-AB5921889869}" type="presOf" srcId="{0BF3D502-C7A8-4FE6-8540-2DB5446986E5}" destId="{A0150CB5-2435-4AD6-9B5A-0656F1DCBC2D}" srcOrd="0" destOrd="0" presId="urn:microsoft.com/office/officeart/2005/8/layout/radial2"/>
    <dgm:cxn modelId="{D77D1517-94DD-4EC7-9F61-FEC9CCCEDA02}" type="presOf" srcId="{6F436FE7-593A-4168-959C-25D07E8A64C3}" destId="{BF7253F3-590D-48EF-8760-BEE7344E2E56}" srcOrd="0" destOrd="2" presId="urn:microsoft.com/office/officeart/2005/8/layout/radial2"/>
    <dgm:cxn modelId="{58B3C317-D382-4466-85BE-E2ED9A3E412E}" type="presOf" srcId="{CAE79AC2-7C70-4E22-ADC7-49BF35AEEA72}" destId="{0C00C4B6-311B-482F-9275-ADD614E1D361}" srcOrd="0" destOrd="1" presId="urn:microsoft.com/office/officeart/2005/8/layout/radial2"/>
    <dgm:cxn modelId="{92712926-1349-43B5-8378-F92EA2013131}" type="presOf" srcId="{F5CB9B0E-D617-4B17-8C6D-4DF4EABA9746}" destId="{DF00F6FB-97D9-48D9-8741-81E1EBC32663}" srcOrd="0" destOrd="0" presId="urn:microsoft.com/office/officeart/2005/8/layout/radial2"/>
    <dgm:cxn modelId="{5DDE8926-FAA6-408F-B37E-D2A9972C3104}" srcId="{FEAFC698-8F4C-43F7-85E4-7EE1035236E6}" destId="{11E7499E-6BF4-45F2-8038-6055BA5D6FF3}" srcOrd="1" destOrd="0" parTransId="{7B988D18-F159-4CEA-841C-3F6B425EE0DE}" sibTransId="{155E5117-3D9F-47AB-BC79-59223463A96B}"/>
    <dgm:cxn modelId="{D22BB22C-F0EA-4B03-960F-E7C42F5BF955}" srcId="{11E7499E-6BF4-45F2-8038-6055BA5D6FF3}" destId="{F5CB9B0E-D617-4B17-8C6D-4DF4EABA9746}" srcOrd="0" destOrd="0" parTransId="{728C86AD-0CBF-468A-838B-624AFC546221}" sibTransId="{AD41ED03-BDCD-44F1-B7C1-07BB5164C0C3}"/>
    <dgm:cxn modelId="{806BF32E-7588-4C5B-A55E-95F5F037DA78}" srcId="{0BF3D502-C7A8-4FE6-8540-2DB5446986E5}" destId="{CAE79AC2-7C70-4E22-ADC7-49BF35AEEA72}" srcOrd="1" destOrd="0" parTransId="{456D4913-CD35-496A-BF00-F62C34B67471}" sibTransId="{F6186D4A-D3AE-41C5-BCD2-4C3E66C77624}"/>
    <dgm:cxn modelId="{6C369233-51BB-46DD-84A0-7B96EC5E73BB}" type="presOf" srcId="{26BFEA9E-905D-43A8-9034-35DC63B0E4EF}" destId="{BF7253F3-590D-48EF-8760-BEE7344E2E56}" srcOrd="0" destOrd="0" presId="urn:microsoft.com/office/officeart/2005/8/layout/radial2"/>
    <dgm:cxn modelId="{FEC05F40-A056-4620-B0DD-D12D268EFEF3}" type="presOf" srcId="{5BAA49A9-1407-4B6E-B228-AA089450A13A}" destId="{BF7253F3-590D-48EF-8760-BEE7344E2E56}" srcOrd="0" destOrd="3" presId="urn:microsoft.com/office/officeart/2005/8/layout/radial2"/>
    <dgm:cxn modelId="{11D53F60-8C26-481A-890A-5511AABD3984}" type="presOf" srcId="{03E42334-5B92-4D4D-8162-F55D10C913AB}" destId="{07C1DACD-4B5F-42BF-9B97-AEBCE8A74AFF}" srcOrd="0" destOrd="0" presId="urn:microsoft.com/office/officeart/2005/8/layout/radial2"/>
    <dgm:cxn modelId="{54AD3466-F2FA-435C-A081-8AC276101AFD}" type="presOf" srcId="{11E7499E-6BF4-45F2-8038-6055BA5D6FF3}" destId="{E34606D9-48B5-4394-BCE8-BF1B0BC53CD4}" srcOrd="0" destOrd="0" presId="urn:microsoft.com/office/officeart/2005/8/layout/radial2"/>
    <dgm:cxn modelId="{B218F36A-798F-496E-9757-88C762D6E6ED}" srcId="{FEAFC698-8F4C-43F7-85E4-7EE1035236E6}" destId="{0BF3D502-C7A8-4FE6-8540-2DB5446986E5}" srcOrd="0" destOrd="0" parTransId="{03E42334-5B92-4D4D-8162-F55D10C913AB}" sibTransId="{DB43DAC8-0776-4EBE-B13E-4C7B78B88B4C}"/>
    <dgm:cxn modelId="{F7F7004D-C4F6-4805-B75B-B7A18557B3BC}" srcId="{FEAFC698-8F4C-43F7-85E4-7EE1035236E6}" destId="{79FF4631-890E-4071-8D02-3BCCFE946DEB}" srcOrd="2" destOrd="0" parTransId="{028C1C11-1949-462E-8C30-E3422AB72E2A}" sibTransId="{31308F0F-399C-4841-9419-50A7EB69A6BE}"/>
    <dgm:cxn modelId="{29F7A050-DBC0-4323-A8E2-7184962D652B}" type="presOf" srcId="{2307C653-1AB2-4487-AFF1-F293137D3B4C}" destId="{0C00C4B6-311B-482F-9275-ADD614E1D361}" srcOrd="0" destOrd="2" presId="urn:microsoft.com/office/officeart/2005/8/layout/radial2"/>
    <dgm:cxn modelId="{BFECF073-BFC9-463D-B1E5-C6BB7583981F}" type="presOf" srcId="{76228D36-94A4-4A9F-97EC-4C36EB23CAC1}" destId="{BF7253F3-590D-48EF-8760-BEE7344E2E56}" srcOrd="0" destOrd="1" presId="urn:microsoft.com/office/officeart/2005/8/layout/radial2"/>
    <dgm:cxn modelId="{E2750755-56DF-483E-A6D5-B68CB2F019E9}" type="presOf" srcId="{79FF4631-890E-4071-8D02-3BCCFE946DEB}" destId="{014D8BC0-EBDE-4846-9E00-7F7D6635F283}" srcOrd="0" destOrd="0" presId="urn:microsoft.com/office/officeart/2005/8/layout/radial2"/>
    <dgm:cxn modelId="{7D37837C-1908-40A9-9167-8ABA30BF4CF2}" srcId="{79FF4631-890E-4071-8D02-3BCCFE946DEB}" destId="{5BAA49A9-1407-4B6E-B228-AA089450A13A}" srcOrd="3" destOrd="0" parTransId="{80E0AA42-BC44-4CEC-A45B-E9BDD7091AC3}" sibTransId="{B0EEC394-BFFC-4C8E-93C4-25BA95A5F9F7}"/>
    <dgm:cxn modelId="{528A3F7D-E1D5-41C2-91A0-E3CE7E21FDF6}" srcId="{79FF4631-890E-4071-8D02-3BCCFE946DEB}" destId="{26BFEA9E-905D-43A8-9034-35DC63B0E4EF}" srcOrd="0" destOrd="0" parTransId="{97BF78CA-4DCD-40C4-94E6-0FD5C0E17F62}" sibTransId="{9E4022C2-9EED-4AF2-80F9-0E331B093BD4}"/>
    <dgm:cxn modelId="{FFB03692-551E-405C-98C0-4D493B75EA0B}" srcId="{79FF4631-890E-4071-8D02-3BCCFE946DEB}" destId="{6F436FE7-593A-4168-959C-25D07E8A64C3}" srcOrd="2" destOrd="0" parTransId="{67CF115B-84F9-46D4-ADA5-F0D112F2F088}" sibTransId="{1E377319-E5DC-4B68-BF35-B869E9902F96}"/>
    <dgm:cxn modelId="{9DADAE92-2F4B-4A20-A577-2AA3EE028A4C}" srcId="{79FF4631-890E-4071-8D02-3BCCFE946DEB}" destId="{76228D36-94A4-4A9F-97EC-4C36EB23CAC1}" srcOrd="1" destOrd="0" parTransId="{94CF20BB-169D-41C9-839C-45A90968348D}" sibTransId="{DA0EDDB5-8FF1-4C55-82C5-D635BC29FFDD}"/>
    <dgm:cxn modelId="{43D5A597-A73D-4E7A-9B98-2659B9480D00}" type="presOf" srcId="{FEAFC698-8F4C-43F7-85E4-7EE1035236E6}" destId="{4FF0FF1A-E641-4430-9704-F27EFCFEA20B}" srcOrd="0" destOrd="0" presId="urn:microsoft.com/office/officeart/2005/8/layout/radial2"/>
    <dgm:cxn modelId="{76729AA5-31B5-46F9-B020-B185FE346710}" type="presOf" srcId="{7B988D18-F159-4CEA-841C-3F6B425EE0DE}" destId="{A5AD6C97-00D4-4585-89F3-1FB8E6BC04EB}" srcOrd="0" destOrd="0" presId="urn:microsoft.com/office/officeart/2005/8/layout/radial2"/>
    <dgm:cxn modelId="{E2DD40CF-5678-48FD-9747-A1FCAB418463}" type="presOf" srcId="{6FABFD2E-284E-46B5-83DD-245C48D5A3FB}" destId="{0C00C4B6-311B-482F-9275-ADD614E1D361}" srcOrd="0" destOrd="0" presId="urn:microsoft.com/office/officeart/2005/8/layout/radial2"/>
    <dgm:cxn modelId="{FA6026E2-1C80-4E55-B2B6-657EC324F198}" srcId="{0BF3D502-C7A8-4FE6-8540-2DB5446986E5}" destId="{6FABFD2E-284E-46B5-83DD-245C48D5A3FB}" srcOrd="0" destOrd="0" parTransId="{E218494F-F7E8-4590-8CDC-94AFF82E6992}" sibTransId="{6C6EBDC9-6C31-4A81-9422-C3AD7D5331DD}"/>
    <dgm:cxn modelId="{2788D8E2-4B86-45EC-A20D-FA2559EB89F9}" srcId="{0BF3D502-C7A8-4FE6-8540-2DB5446986E5}" destId="{2307C653-1AB2-4487-AFF1-F293137D3B4C}" srcOrd="2" destOrd="0" parTransId="{9FCC693A-CDB7-4E25-B875-0988E5741BF8}" sibTransId="{D2742DA3-C201-45E1-BF73-70247DB80B34}"/>
    <dgm:cxn modelId="{4460D6E6-AF78-4709-97E0-14081FA8D969}" type="presParOf" srcId="{4FF0FF1A-E641-4430-9704-F27EFCFEA20B}" destId="{7EE0A0B4-2E0D-4FE6-8539-420BBBBCDD62}" srcOrd="0" destOrd="0" presId="urn:microsoft.com/office/officeart/2005/8/layout/radial2"/>
    <dgm:cxn modelId="{434D495B-ADDE-4F27-8811-A6D90B12860B}" type="presParOf" srcId="{7EE0A0B4-2E0D-4FE6-8539-420BBBBCDD62}" destId="{5D74E1BA-5CEC-415A-A8B6-EB4DE252A89D}" srcOrd="0" destOrd="0" presId="urn:microsoft.com/office/officeart/2005/8/layout/radial2"/>
    <dgm:cxn modelId="{FFD874AF-FC45-48CB-AAE1-36674422F836}" type="presParOf" srcId="{5D74E1BA-5CEC-415A-A8B6-EB4DE252A89D}" destId="{26E04888-E652-4F0C-B8D9-C073C800BCC2}" srcOrd="0" destOrd="0" presId="urn:microsoft.com/office/officeart/2005/8/layout/radial2"/>
    <dgm:cxn modelId="{509AB7D5-F7C8-4500-946F-D59F348D5E4C}" type="presParOf" srcId="{5D74E1BA-5CEC-415A-A8B6-EB4DE252A89D}" destId="{636E3E54-E9AE-43A2-A794-855E60B56BC6}" srcOrd="1" destOrd="0" presId="urn:microsoft.com/office/officeart/2005/8/layout/radial2"/>
    <dgm:cxn modelId="{2C158695-226E-4346-8623-CCD6C72DC844}" type="presParOf" srcId="{7EE0A0B4-2E0D-4FE6-8539-420BBBBCDD62}" destId="{07C1DACD-4B5F-42BF-9B97-AEBCE8A74AFF}" srcOrd="1" destOrd="0" presId="urn:microsoft.com/office/officeart/2005/8/layout/radial2"/>
    <dgm:cxn modelId="{3F89EC27-8CD9-429A-9F3E-90F1BE832E1B}" type="presParOf" srcId="{7EE0A0B4-2E0D-4FE6-8539-420BBBBCDD62}" destId="{A332E843-2936-4A12-9FF9-3D807C623747}" srcOrd="2" destOrd="0" presId="urn:microsoft.com/office/officeart/2005/8/layout/radial2"/>
    <dgm:cxn modelId="{DBC87CE2-72EB-49E2-8D87-D4EB99901CB8}" type="presParOf" srcId="{A332E843-2936-4A12-9FF9-3D807C623747}" destId="{A0150CB5-2435-4AD6-9B5A-0656F1DCBC2D}" srcOrd="0" destOrd="0" presId="urn:microsoft.com/office/officeart/2005/8/layout/radial2"/>
    <dgm:cxn modelId="{F80F968F-B137-423C-8539-8FFADBE33B36}" type="presParOf" srcId="{A332E843-2936-4A12-9FF9-3D807C623747}" destId="{0C00C4B6-311B-482F-9275-ADD614E1D361}" srcOrd="1" destOrd="0" presId="urn:microsoft.com/office/officeart/2005/8/layout/radial2"/>
    <dgm:cxn modelId="{811DD95E-39AB-4693-B4A3-8A00CB9B2D92}" type="presParOf" srcId="{7EE0A0B4-2E0D-4FE6-8539-420BBBBCDD62}" destId="{A5AD6C97-00D4-4585-89F3-1FB8E6BC04EB}" srcOrd="3" destOrd="0" presId="urn:microsoft.com/office/officeart/2005/8/layout/radial2"/>
    <dgm:cxn modelId="{249E1DE7-28C2-48BF-B5E0-E84ADCA05559}" type="presParOf" srcId="{7EE0A0B4-2E0D-4FE6-8539-420BBBBCDD62}" destId="{C29C5C44-D819-4106-8A54-2E44797A7D66}" srcOrd="4" destOrd="0" presId="urn:microsoft.com/office/officeart/2005/8/layout/radial2"/>
    <dgm:cxn modelId="{8EE47621-4596-44D1-917C-5D929FFBE32C}" type="presParOf" srcId="{C29C5C44-D819-4106-8A54-2E44797A7D66}" destId="{E34606D9-48B5-4394-BCE8-BF1B0BC53CD4}" srcOrd="0" destOrd="0" presId="urn:microsoft.com/office/officeart/2005/8/layout/radial2"/>
    <dgm:cxn modelId="{4CF8F012-A627-45A7-BB86-0D77F9B2D0AB}" type="presParOf" srcId="{C29C5C44-D819-4106-8A54-2E44797A7D66}" destId="{DF00F6FB-97D9-48D9-8741-81E1EBC32663}" srcOrd="1" destOrd="0" presId="urn:microsoft.com/office/officeart/2005/8/layout/radial2"/>
    <dgm:cxn modelId="{8F24F3C4-CEE1-4A99-9C6A-5D1DCA8CA3ED}" type="presParOf" srcId="{7EE0A0B4-2E0D-4FE6-8539-420BBBBCDD62}" destId="{9579B172-68AA-47E3-A696-A6C021EBD3B3}" srcOrd="5" destOrd="0" presId="urn:microsoft.com/office/officeart/2005/8/layout/radial2"/>
    <dgm:cxn modelId="{F7ED0256-DEB0-43D8-9755-FBE4367EE3C5}" type="presParOf" srcId="{7EE0A0B4-2E0D-4FE6-8539-420BBBBCDD62}" destId="{3C03AD78-98BA-4C74-ABDB-C2254076DAC0}" srcOrd="6" destOrd="0" presId="urn:microsoft.com/office/officeart/2005/8/layout/radial2"/>
    <dgm:cxn modelId="{323389B7-3373-4942-A956-123BA85B2F0F}" type="presParOf" srcId="{3C03AD78-98BA-4C74-ABDB-C2254076DAC0}" destId="{014D8BC0-EBDE-4846-9E00-7F7D6635F283}" srcOrd="0" destOrd="0" presId="urn:microsoft.com/office/officeart/2005/8/layout/radial2"/>
    <dgm:cxn modelId="{32A0939C-FD53-4631-A6C2-C24064259A73}" type="presParOf" srcId="{3C03AD78-98BA-4C74-ABDB-C2254076DAC0}" destId="{BF7253F3-590D-48EF-8760-BEE7344E2E5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9B172-68AA-47E3-A696-A6C021EBD3B3}">
      <dsp:nvSpPr>
        <dsp:cNvPr id="0" name=""/>
        <dsp:cNvSpPr/>
      </dsp:nvSpPr>
      <dsp:spPr>
        <a:xfrm rot="2563724">
          <a:off x="2741226" y="2763686"/>
          <a:ext cx="593297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593297" y="22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D6C97-00D4-4585-89F3-1FB8E6BC04EB}">
      <dsp:nvSpPr>
        <dsp:cNvPr id="0" name=""/>
        <dsp:cNvSpPr/>
      </dsp:nvSpPr>
      <dsp:spPr>
        <a:xfrm>
          <a:off x="2819965" y="1949160"/>
          <a:ext cx="660425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660425" y="22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1DACD-4B5F-42BF-9B97-AEBCE8A74AFF}">
      <dsp:nvSpPr>
        <dsp:cNvPr id="0" name=""/>
        <dsp:cNvSpPr/>
      </dsp:nvSpPr>
      <dsp:spPr>
        <a:xfrm rot="19036276">
          <a:off x="2741226" y="1134634"/>
          <a:ext cx="593297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593297" y="22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E3E54-E9AE-43A2-A794-855E60B56BC6}">
      <dsp:nvSpPr>
        <dsp:cNvPr id="0" name=""/>
        <dsp:cNvSpPr/>
      </dsp:nvSpPr>
      <dsp:spPr>
        <a:xfrm>
          <a:off x="1207648" y="1023063"/>
          <a:ext cx="1896842" cy="18968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50CB5-2435-4AD6-9B5A-0656F1DCBC2D}">
      <dsp:nvSpPr>
        <dsp:cNvPr id="0" name=""/>
        <dsp:cNvSpPr/>
      </dsp:nvSpPr>
      <dsp:spPr>
        <a:xfrm>
          <a:off x="3104744" y="503"/>
          <a:ext cx="1138105" cy="1138105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Victorian mpox vaccination program</a:t>
          </a:r>
        </a:p>
      </dsp:txBody>
      <dsp:txXfrm>
        <a:off x="3271416" y="167175"/>
        <a:ext cx="804761" cy="804761"/>
      </dsp:txXfrm>
    </dsp:sp>
    <dsp:sp modelId="{0C00C4B6-311B-482F-9275-ADD614E1D361}">
      <dsp:nvSpPr>
        <dsp:cNvPr id="0" name=""/>
        <dsp:cNvSpPr/>
      </dsp:nvSpPr>
      <dsp:spPr>
        <a:xfrm>
          <a:off x="4356661" y="503"/>
          <a:ext cx="1707158" cy="11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2 doses for optimal protection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Free for</a:t>
          </a:r>
          <a:r>
            <a:rPr lang="en-AU" sz="1200" b="0" i="0" kern="1200"/>
            <a:t> eligible at-risk groups, incl.</a:t>
          </a:r>
          <a:r>
            <a:rPr lang="en-AU" sz="1200" kern="1200"/>
            <a:t> partners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Medicare not required</a:t>
          </a:r>
        </a:p>
      </dsp:txBody>
      <dsp:txXfrm>
        <a:off x="4356661" y="503"/>
        <a:ext cx="1707158" cy="1138105"/>
      </dsp:txXfrm>
    </dsp:sp>
    <dsp:sp modelId="{E34606D9-48B5-4394-BCE8-BF1B0BC53CD4}">
      <dsp:nvSpPr>
        <dsp:cNvPr id="0" name=""/>
        <dsp:cNvSpPr/>
      </dsp:nvSpPr>
      <dsp:spPr>
        <a:xfrm>
          <a:off x="3480390" y="1402432"/>
          <a:ext cx="1138105" cy="1138105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Fixed site vaccination clinics</a:t>
          </a:r>
        </a:p>
      </dsp:txBody>
      <dsp:txXfrm>
        <a:off x="3647062" y="1569104"/>
        <a:ext cx="804761" cy="804761"/>
      </dsp:txXfrm>
    </dsp:sp>
    <dsp:sp modelId="{DF00F6FB-97D9-48D9-8741-81E1EBC32663}">
      <dsp:nvSpPr>
        <dsp:cNvPr id="0" name=""/>
        <dsp:cNvSpPr/>
      </dsp:nvSpPr>
      <dsp:spPr>
        <a:xfrm>
          <a:off x="4732306" y="1402432"/>
          <a:ext cx="1707158" cy="11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4 extra fixed site clinics in greater Melbourne</a:t>
          </a:r>
        </a:p>
      </dsp:txBody>
      <dsp:txXfrm>
        <a:off x="4732306" y="1402432"/>
        <a:ext cx="1707158" cy="1138105"/>
      </dsp:txXfrm>
    </dsp:sp>
    <dsp:sp modelId="{014D8BC0-EBDE-4846-9E00-7F7D6635F283}">
      <dsp:nvSpPr>
        <dsp:cNvPr id="0" name=""/>
        <dsp:cNvSpPr/>
      </dsp:nvSpPr>
      <dsp:spPr>
        <a:xfrm>
          <a:off x="3104744" y="2804361"/>
          <a:ext cx="1138105" cy="113810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Mpox community pharmacy initiative</a:t>
          </a:r>
        </a:p>
      </dsp:txBody>
      <dsp:txXfrm>
        <a:off x="3271416" y="2971033"/>
        <a:ext cx="804761" cy="804761"/>
      </dsp:txXfrm>
    </dsp:sp>
    <dsp:sp modelId="{BF7253F3-590D-48EF-8760-BEE7344E2E56}">
      <dsp:nvSpPr>
        <dsp:cNvPr id="0" name=""/>
        <dsp:cNvSpPr/>
      </dsp:nvSpPr>
      <dsp:spPr>
        <a:xfrm>
          <a:off x="4356661" y="2804361"/>
          <a:ext cx="1707158" cy="11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Covers vaccine administration costs in participating pharmacies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Remove cost barrier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/>
            <a:t>Until 30 June 2025*</a:t>
          </a:r>
        </a:p>
      </dsp:txBody>
      <dsp:txXfrm>
        <a:off x="4356661" y="2804361"/>
        <a:ext cx="1707158" cy="113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28/05/2025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3AE26-F1A5-1EA3-DC00-022EDDD7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9B770-15B5-5411-32A1-E0F5C9EE7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0B46C-5AD1-DABA-BB6E-293740A5F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1E3D6-A24F-B5B6-C0F1-7393D6B91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100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34E98-039D-D052-8E9A-835A48203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3981A-8F1B-10B6-9006-F087ACC3A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A3A255-0B8D-560A-CA5F-22C4D612E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8E256-920B-5FA9-FC5E-B49D9418A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2344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62DFB-9A38-E3AE-1895-E2057E75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3A05F-9FDE-1CE9-78FA-B19D6DC86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0FAD7-D9C5-8F81-3828-81AD122F2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CCBA5-E36F-B2F4-BC08-D3B88ED9E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6916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B8D40-4DC7-F77B-C947-11AF52FE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E25A2-32D7-32F8-8696-DF5B29791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C00FD-609B-03DE-BD1C-F6F9D75DB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760B4-3664-9BF2-8862-C6554FA9A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454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2B9E3-D52C-2BDF-A232-06AC929DD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F31FC-912D-D96C-2209-5FA96BE64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3A421-025A-506A-8462-0AAB6894B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ED5A-9526-AC79-F6CD-258178C53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708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36DCB-60DD-EBF2-E8A0-0574A1B4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6DAB8-A864-8601-FFE6-A20B556DB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DEC27-C59A-6E8F-D4EF-22399F570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measure and let them know that vax is now very widely available and accessible, and plug the new CPP initiative and free fixed site clinics!</a:t>
            </a:r>
          </a:p>
          <a:p>
            <a:pPr>
              <a:buNone/>
            </a:pPr>
            <a:endParaRPr lang="en-AU" dirty="0">
              <a:effectLst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Tell them where to go to get all the info on vax sites/clinics – DH website. </a:t>
            </a:r>
            <a:endParaRPr lang="en-AU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2CCD1-F5F5-27AA-B433-8430EEBC4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1685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EFA0-BB2B-E1FD-0A75-6A1C9CAE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0CED0-D548-4799-33B2-5244B7955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BB4D5-2FE4-B936-2D53-FE13C9B49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8523B-418F-6919-2109-EA081374B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4759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014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nindss.health.gov.au/pbi-dashboard/" TargetMode="External"/><Relationship Id="rId4" Type="http://schemas.openxmlformats.org/officeDocument/2006/relationships/hyperlink" Target="https://view.officeapps.live.com/op/view.aspx?src=https%3A%2F%2Fimmunizationdata.who.int%2Fdocs%2Flibrariesprovider21%2Fmeasles-and-rubella%2Fglobal-mr-update.pptx%3Fsfvrsn%3D3547ebab_9&amp;wdOrigin=BROWSELIN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ldhealthorg.shinyapps.io/mpx_global/" TargetMode="External"/><Relationship Id="rId5" Type="http://schemas.openxmlformats.org/officeDocument/2006/relationships/hyperlink" Target="https://nindss.health.gov.au/pbi-dashboard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Public Health update - Victoria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7689600" cy="971551"/>
          </a:xfrm>
        </p:spPr>
        <p:txBody>
          <a:bodyPr/>
          <a:lstStyle/>
          <a:p>
            <a:r>
              <a:rPr lang="en-AU" sz="1100" dirty="0">
                <a:ea typeface="ＭＳ Ｐゴシック"/>
              </a:rPr>
              <a:t>RACGP, 29 May 2025</a:t>
            </a:r>
          </a:p>
          <a:p>
            <a:r>
              <a:rPr lang="en-AU" sz="1100" dirty="0">
                <a:ea typeface="ＭＳ Ｐゴシック"/>
              </a:rPr>
              <a:t>Dr Liz Bennett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 dirty="0">
                <a:ea typeface="ＭＳ Ｐゴシック"/>
              </a:rPr>
              <a:t>Principal Public Health Medical Officer (Communicable Diseases)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 dirty="0">
                <a:ea typeface="ＭＳ Ｐゴシック"/>
              </a:rPr>
              <a:t>Office of the Chief Health Officer, Victorian Department of Health</a:t>
            </a:r>
            <a:endParaRPr lang="en-AU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39999" y="3393277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chemeClr val="tx1"/>
                </a:solidFill>
              </a:rPr>
              <a:t>OFFICIAL</a:t>
            </a:r>
            <a:r>
              <a:rPr lang="en-AU" sz="1200"/>
              <a:t> </a:t>
            </a:r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7207-DBFD-7853-97BC-133D277A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AA74-5695-49B7-9472-616DCA84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4B6D-54FD-18C0-1AD7-91779358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839" y="1639861"/>
            <a:ext cx="5462124" cy="364109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AU" sz="18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Recognise current epidemiological trends and key features of </a:t>
            </a:r>
            <a:r>
              <a:rPr lang="en-AU" sz="1800" b="0" dirty="0">
                <a:ea typeface="Times New Roman" panose="02020603050405020304" pitchFamily="18" charset="0"/>
                <a:cs typeface="Aptos" panose="020B0004020202020204" pitchFamily="34" charset="0"/>
              </a:rPr>
              <a:t>measles</a:t>
            </a:r>
            <a:r>
              <a:rPr lang="en-AU" sz="18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mpox and other relevant communicable diseases in the local population </a:t>
            </a:r>
            <a:endParaRPr lang="en-AU" sz="1800" b="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b="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Understand the latest public health guidance on case management, testing, vaccination and reporting requirements for measles, mpox and other relevant communicable diseases</a:t>
            </a:r>
            <a:endParaRPr lang="en-AU" dirty="0"/>
          </a:p>
          <a:p>
            <a:pPr marL="457200" lvl="2" indent="-457200">
              <a:buFont typeface="+mj-lt"/>
              <a:buAutoNum type="arabicPeriod"/>
            </a:pPr>
            <a:endParaRPr lang="en-A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369A2F-B1BD-9E6B-5C7B-6DF8F9265985}"/>
              </a:ext>
            </a:extLst>
          </p:cNvPr>
          <p:cNvCxnSpPr/>
          <p:nvPr/>
        </p:nvCxnSpPr>
        <p:spPr>
          <a:xfrm>
            <a:off x="315589" y="1480842"/>
            <a:ext cx="2799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6BEE12-5B4F-77F1-B686-53A74DA28E68}"/>
              </a:ext>
            </a:extLst>
          </p:cNvPr>
          <p:cNvCxnSpPr>
            <a:cxnSpLocks/>
          </p:cNvCxnSpPr>
          <p:nvPr/>
        </p:nvCxnSpPr>
        <p:spPr>
          <a:xfrm>
            <a:off x="3317734" y="1480842"/>
            <a:ext cx="54621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42588-20B3-CD3D-FD03-B99940D62527}"/>
              </a:ext>
            </a:extLst>
          </p:cNvPr>
          <p:cNvCxnSpPr>
            <a:cxnSpLocks/>
          </p:cNvCxnSpPr>
          <p:nvPr/>
        </p:nvCxnSpPr>
        <p:spPr>
          <a:xfrm>
            <a:off x="3236814" y="1569855"/>
            <a:ext cx="0" cy="3228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688794-C4C8-3449-D1AD-756E9A99F1B7}"/>
              </a:ext>
            </a:extLst>
          </p:cNvPr>
          <p:cNvSpPr txBox="1">
            <a:spLocks/>
          </p:cNvSpPr>
          <p:nvPr/>
        </p:nvSpPr>
        <p:spPr bwMode="auto">
          <a:xfrm>
            <a:off x="384372" y="1639861"/>
            <a:ext cx="2674413" cy="30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Font typeface="+mj-lt"/>
              <a:buAutoNum type="arabicPeriod"/>
            </a:pPr>
            <a:r>
              <a:rPr lang="en-AU" dirty="0"/>
              <a:t>Measles update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 dirty="0"/>
              <a:t>Mpox update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 dirty="0"/>
              <a:t>Syphilis update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9DFC7-DCDA-5AB9-1940-70CD59B4376B}"/>
              </a:ext>
            </a:extLst>
          </p:cNvPr>
          <p:cNvSpPr txBox="1">
            <a:spLocks/>
          </p:cNvSpPr>
          <p:nvPr/>
        </p:nvSpPr>
        <p:spPr bwMode="auto">
          <a:xfrm>
            <a:off x="384372" y="1110591"/>
            <a:ext cx="2674413" cy="31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AU" b="1" dirty="0"/>
              <a:t>Agenda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740E46-21B2-79F8-4FF7-3B5AF4A46C59}"/>
              </a:ext>
            </a:extLst>
          </p:cNvPr>
          <p:cNvSpPr txBox="1">
            <a:spLocks/>
          </p:cNvSpPr>
          <p:nvPr/>
        </p:nvSpPr>
        <p:spPr bwMode="auto">
          <a:xfrm>
            <a:off x="3317734" y="1110591"/>
            <a:ext cx="2674413" cy="31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AU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43421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CD5E-EFDD-55E5-F4C1-063913CF8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30BC-4706-5921-0072-78D8A402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3" y="1191592"/>
            <a:ext cx="4326907" cy="3641098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tx1"/>
                </a:solidFill>
                <a:effectLst/>
                <a:ea typeface="ＭＳ Ｐゴシック"/>
              </a:rPr>
              <a:t>There is an </a:t>
            </a:r>
            <a:r>
              <a:rPr lang="en-AU" sz="1400" i="0" dirty="0">
                <a:solidFill>
                  <a:schemeClr val="tx1"/>
                </a:solidFill>
                <a:effectLst/>
                <a:ea typeface="ＭＳ Ｐゴシック"/>
              </a:rPr>
              <a:t>increased risk of measles in Victoria</a:t>
            </a:r>
            <a:r>
              <a:rPr lang="en-AU" sz="1400" b="0" i="0" dirty="0">
                <a:solidFill>
                  <a:schemeClr val="tx1"/>
                </a:solidFill>
                <a:effectLst/>
                <a:ea typeface="ＭＳ Ｐゴシック"/>
              </a:rPr>
              <a:t>, with imported cases and </a:t>
            </a:r>
            <a:r>
              <a:rPr lang="en-AU" sz="1400" dirty="0">
                <a:solidFill>
                  <a:schemeClr val="tx1"/>
                </a:solidFill>
                <a:ea typeface="ＭＳ Ｐゴシック"/>
              </a:rPr>
              <a:t>unlinked local transmission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tx1"/>
                </a:solidFill>
                <a:effectLst/>
                <a:ea typeface="ＭＳ Ｐゴシック"/>
              </a:rPr>
              <a:t>Drivers </a:t>
            </a:r>
            <a:r>
              <a:rPr lang="en-AU" sz="1400" b="0" dirty="0">
                <a:solidFill>
                  <a:schemeClr val="tx1"/>
                </a:solidFill>
                <a:ea typeface="ＭＳ Ｐゴシック"/>
              </a:rPr>
              <a:t>include, 1) </a:t>
            </a:r>
            <a:r>
              <a:rPr lang="en-AU" sz="1400" dirty="0">
                <a:solidFill>
                  <a:schemeClr val="tx1"/>
                </a:solidFill>
                <a:ea typeface="ＭＳ Ｐゴシック"/>
              </a:rPr>
              <a:t>global measles </a:t>
            </a:r>
            <a:r>
              <a:rPr lang="en-AU" sz="1400" i="0" dirty="0">
                <a:solidFill>
                  <a:schemeClr val="tx1"/>
                </a:solidFill>
                <a:effectLst/>
                <a:ea typeface="ＭＳ Ｐゴシック"/>
              </a:rPr>
              <a:t>resurgence</a:t>
            </a:r>
            <a:r>
              <a:rPr lang="en-AU" sz="1400" dirty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AU" sz="1400" b="0" dirty="0">
                <a:solidFill>
                  <a:schemeClr val="tx1"/>
                </a:solidFill>
                <a:ea typeface="ＭＳ Ｐゴシック"/>
              </a:rPr>
              <a:t>and 2) </a:t>
            </a:r>
            <a:r>
              <a:rPr lang="en-AU" sz="1400" dirty="0">
                <a:solidFill>
                  <a:schemeClr val="tx1"/>
                </a:solidFill>
                <a:ea typeface="ＭＳ Ｐゴシック"/>
              </a:rPr>
              <a:t>declining immunisation rates </a:t>
            </a:r>
            <a:r>
              <a:rPr lang="en-AU" sz="1400" b="0" dirty="0">
                <a:solidFill>
                  <a:schemeClr val="tx1"/>
                </a:solidFill>
                <a:ea typeface="ＭＳ Ｐゴシック"/>
              </a:rPr>
              <a:t>post COVID</a:t>
            </a:r>
            <a:endParaRPr lang="en-AU" sz="14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34290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a typeface="ＭＳ Ｐゴシック"/>
              </a:rPr>
              <a:t>Cases are occurring across all ages and </a:t>
            </a:r>
            <a:r>
              <a:rPr lang="en-AU" sz="1400" dirty="0">
                <a:solidFill>
                  <a:schemeClr val="tx1"/>
                </a:solidFill>
                <a:ea typeface="ＭＳ Ｐゴシック"/>
              </a:rPr>
              <a:t>most are not fully vaccinated against measles. </a:t>
            </a:r>
          </a:p>
          <a:p>
            <a:pPr marL="34290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a typeface="ＭＳ Ｐゴシック"/>
              </a:rPr>
              <a:t>Almost all cases in this outbreak have </a:t>
            </a:r>
            <a:r>
              <a:rPr lang="en-AU" sz="1400" dirty="0">
                <a:solidFill>
                  <a:schemeClr val="tx1"/>
                </a:solidFill>
                <a:ea typeface="ＭＳ Ｐゴシック"/>
              </a:rPr>
              <a:t>had typical presentation </a:t>
            </a:r>
            <a:r>
              <a:rPr lang="en-AU" sz="1400" b="0" dirty="0">
                <a:solidFill>
                  <a:schemeClr val="tx1"/>
                </a:solidFill>
                <a:ea typeface="ＭＳ Ｐゴシック"/>
              </a:rPr>
              <a:t>of prodrome followed by maculopapular rash.</a:t>
            </a:r>
          </a:p>
          <a:p>
            <a:pPr marL="34290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ea typeface="ＭＳ Ｐゴシック"/>
              </a:rPr>
              <a:t>Complications are common</a:t>
            </a:r>
            <a:r>
              <a:rPr lang="en-AU" sz="1400" b="0" dirty="0">
                <a:solidFill>
                  <a:schemeClr val="tx1"/>
                </a:solidFill>
                <a:ea typeface="ＭＳ Ｐゴシック"/>
              </a:rPr>
              <a:t>, occurring in 10-30% of reported cases. 40% recent cases have been hospitalised</a:t>
            </a:r>
          </a:p>
          <a:p>
            <a:pPr marL="34290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400" b="0" dirty="0">
              <a:solidFill>
                <a:schemeClr val="tx1"/>
              </a:solidFill>
              <a:ea typeface="ＭＳ Ｐゴシック"/>
            </a:endParaRPr>
          </a:p>
          <a:p>
            <a:pPr algn="l">
              <a:spcBef>
                <a:spcPts val="600"/>
              </a:spcBef>
              <a:spcAft>
                <a:spcPts val="0"/>
              </a:spcAft>
            </a:pPr>
            <a:endParaRPr lang="en-AU" sz="1400" b="0" i="0" dirty="0">
              <a:solidFill>
                <a:schemeClr val="tx1"/>
              </a:solidFill>
              <a:effectLst/>
            </a:endParaRPr>
          </a:p>
          <a:p>
            <a:pPr marL="34290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400" b="0" i="0" dirty="0">
              <a:solidFill>
                <a:srgbClr val="4D4D49"/>
              </a:solidFill>
              <a:effectLst/>
              <a:latin typeface="ReithSerif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br>
              <a:rPr lang="en-AU" sz="1400" b="0" i="0" dirty="0">
                <a:effectLst/>
                <a:latin typeface="ReithSans"/>
              </a:rPr>
            </a:br>
            <a:endParaRPr lang="en-AU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E23D1-E07F-EA2F-DDEA-902C1941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Measles in Victoria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8D9DB-C417-98A6-FDE5-95FFEC1A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701" y="2790097"/>
            <a:ext cx="4119774" cy="21100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F7C40A-8037-F16F-13BD-E2020C395CCE}"/>
              </a:ext>
            </a:extLst>
          </p:cNvPr>
          <p:cNvSpPr/>
          <p:nvPr/>
        </p:nvSpPr>
        <p:spPr>
          <a:xfrm>
            <a:off x="319052" y="4806220"/>
            <a:ext cx="4032249" cy="2697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600" dirty="0">
                <a:solidFill>
                  <a:schemeClr val="tx1"/>
                </a:solidFill>
              </a:rPr>
              <a:t>Source: World Health Organization </a:t>
            </a:r>
            <a:r>
              <a:rPr lang="en-AU" sz="600" dirty="0">
                <a:solidFill>
                  <a:schemeClr val="tx1"/>
                </a:solidFill>
                <a:ea typeface="+mn-lt"/>
                <a:cs typeface="+mn-lt"/>
                <a:hlinkClick r:id="rId4"/>
              </a:rPr>
              <a:t>Measles and Rubella Global Update</a:t>
            </a:r>
            <a:r>
              <a:rPr lang="en-AU" sz="600" dirty="0">
                <a:solidFill>
                  <a:schemeClr val="tx1"/>
                </a:solidFill>
                <a:ea typeface="+mn-lt"/>
                <a:cs typeface="+mn-lt"/>
              </a:rPr>
              <a:t> (April 2025), </a:t>
            </a:r>
            <a:r>
              <a:rPr lang="en-AU" sz="600" dirty="0">
                <a:solidFill>
                  <a:schemeClr val="tx1"/>
                </a:solidFill>
              </a:rPr>
              <a:t>Australian Centre for Disease Control </a:t>
            </a:r>
            <a:r>
              <a:rPr lang="en-AU" sz="600" dirty="0">
                <a:solidFill>
                  <a:schemeClr val="tx1"/>
                </a:solidFill>
                <a:ea typeface="+mn-lt"/>
                <a:cs typeface="+mn-lt"/>
                <a:hlinkClick r:id="rId5"/>
              </a:rPr>
              <a:t>Dashboard  · NNDSS Portal</a:t>
            </a:r>
            <a:r>
              <a:rPr lang="en-AU" sz="600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en-AU" sz="600" dirty="0">
                <a:solidFill>
                  <a:schemeClr val="tx1"/>
                </a:solidFill>
                <a:highlight>
                  <a:srgbClr val="FFFF00"/>
                </a:highlight>
                <a:ea typeface="+mn-lt"/>
                <a:cs typeface="+mn-lt"/>
              </a:rPr>
              <a:t>May 2025</a:t>
            </a:r>
            <a:r>
              <a:rPr lang="en-AU" sz="6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AU" sz="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777C6-E754-F9FB-ADD3-973F7EE9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847" y="857756"/>
            <a:ext cx="4223277" cy="19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7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C64B-452E-6C13-E7B7-8BB76C26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5392FD-6736-BBA0-79FD-1A88E3678A76}"/>
              </a:ext>
            </a:extLst>
          </p:cNvPr>
          <p:cNvSpPr/>
          <p:nvPr/>
        </p:nvSpPr>
        <p:spPr>
          <a:xfrm>
            <a:off x="6669740" y="1032826"/>
            <a:ext cx="2474260" cy="4145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03F66-CDFB-693B-484C-F79E7758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9" y="188694"/>
            <a:ext cx="7199313" cy="809625"/>
          </a:xfrm>
        </p:spPr>
        <p:txBody>
          <a:bodyPr/>
          <a:lstStyle/>
          <a:p>
            <a:r>
              <a:rPr lang="en-AU" b="1"/>
              <a:t>Measles – in health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80BF-63F0-F2B5-86E0-84FEC8A4E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41" y="1220072"/>
            <a:ext cx="5968770" cy="3770687"/>
          </a:xfrm>
        </p:spPr>
        <p:txBody>
          <a:bodyPr/>
          <a:lstStyle/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 alert for measles </a:t>
            </a: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patients with fever, cough, conjunctivitis and rash, and have lower threshold for testing.</a:t>
            </a: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i="0" dirty="0">
                <a:solidFill>
                  <a:schemeClr val="tx1"/>
                </a:solidFill>
                <a:effectLst/>
                <a:ea typeface="ＭＳ Ｐゴシック"/>
              </a:rPr>
              <a:t>Immediately isolate </a:t>
            </a:r>
            <a:r>
              <a:rPr lang="en-AU" sz="1600" dirty="0">
                <a:solidFill>
                  <a:schemeClr val="tx1"/>
                </a:solidFill>
                <a:ea typeface="ＭＳ Ｐゴシック"/>
              </a:rPr>
              <a:t>suspected cases </a:t>
            </a: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in a closed room (ideally negative pressure) with a fitted face mask (ideally N95).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ea typeface="ＭＳ Ｐゴシック"/>
              </a:rPr>
              <a:t>Urgently notify suspected cases</a:t>
            </a: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, Local Public Health Units can provide advice on testing and precautions</a:t>
            </a: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Leave the consultation room </a:t>
            </a:r>
            <a:r>
              <a:rPr lang="en-AU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vacant for 30 minutes </a:t>
            </a: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use and advise patients to isolate at home while waiting for results. </a:t>
            </a:r>
            <a:endParaRPr lang="en-AU" sz="2000" b="0" dirty="0">
              <a:solidFill>
                <a:schemeClr val="tx1"/>
              </a:solidFill>
              <a:ea typeface="ＭＳ Ｐゴシック"/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ea typeface="ＭＳ Ｐゴシック"/>
              </a:rPr>
              <a:t>Post-exposure prophylaxis </a:t>
            </a: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for susceptible contacts – MMR within 72 hours, NHIG within 144 hours </a:t>
            </a: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6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6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600" b="0" i="0" dirty="0">
              <a:solidFill>
                <a:schemeClr val="tx1"/>
              </a:solidFill>
              <a:effectLst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br>
              <a:rPr lang="en-AU" sz="1600" b="0" i="0" dirty="0">
                <a:solidFill>
                  <a:schemeClr val="tx1"/>
                </a:solidFill>
                <a:effectLst/>
              </a:rPr>
            </a:b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DDBFC5-C048-DBF0-1FB7-3875010AEFE3}"/>
              </a:ext>
            </a:extLst>
          </p:cNvPr>
          <p:cNvSpPr txBox="1">
            <a:spLocks/>
          </p:cNvSpPr>
          <p:nvPr/>
        </p:nvSpPr>
        <p:spPr bwMode="auto">
          <a:xfrm>
            <a:off x="6881531" y="1325124"/>
            <a:ext cx="2050677" cy="30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AU" sz="1800" i="0" dirty="0">
                <a:solidFill>
                  <a:srgbClr val="2A2736"/>
                </a:solidFill>
                <a:effectLst/>
              </a:rPr>
              <a:t>Unimmunised healthcare workers</a:t>
            </a:r>
            <a:r>
              <a:rPr lang="en-AU" sz="1800" b="0" i="0" dirty="0">
                <a:solidFill>
                  <a:srgbClr val="2A2736"/>
                </a:solidFill>
                <a:effectLst/>
              </a:rPr>
              <a:t>, including medical practice staff, are at </a:t>
            </a:r>
            <a:r>
              <a:rPr lang="en-AU" sz="1800" i="0" dirty="0">
                <a:solidFill>
                  <a:srgbClr val="2A2736"/>
                </a:solidFill>
                <a:effectLst/>
              </a:rPr>
              <a:t>high risk of measles infection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AU" sz="1800" b="0" dirty="0">
              <a:solidFill>
                <a:srgbClr val="2A2736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AU" sz="1800" b="0" dirty="0">
                <a:solidFill>
                  <a:srgbClr val="2A2736"/>
                </a:solidFill>
              </a:rPr>
              <a:t>Check your immunity status today</a:t>
            </a:r>
            <a:br>
              <a:rPr lang="en-AU" sz="1800" b="0" dirty="0">
                <a:solidFill>
                  <a:schemeClr val="tx1"/>
                </a:solidFill>
              </a:rPr>
            </a:br>
            <a:endParaRPr lang="en-A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47672-CB31-DFE3-3D67-A05F58B8B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7703-C076-52EF-B2EE-C7710975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9" y="188694"/>
            <a:ext cx="7199313" cy="809625"/>
          </a:xfrm>
        </p:spPr>
        <p:txBody>
          <a:bodyPr/>
          <a:lstStyle/>
          <a:p>
            <a:r>
              <a:rPr lang="en-AU" b="1"/>
              <a:t>Measles –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7A12-18B7-C0A3-1E76-53B2B398F1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62007" y="1224896"/>
            <a:ext cx="8729527" cy="2769983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Offer the MMR vaccine to anyone born during or after 1966 without documented evidence of receiving two doses of MMR vaccine, or documented evidence of immunity.  </a:t>
            </a:r>
            <a:endParaRPr lang="en-AU" sz="16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Be proactive in opportunistically checking patients’ vaccination status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Free MMR vaccine is available under the National Immunisation Program and state-funded MMR program. No Medicare card is required to access free state-funded MMR vaccine</a:t>
            </a: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AU" sz="2000" b="0" dirty="0">
              <a:solidFill>
                <a:schemeClr val="tx1"/>
              </a:solidFill>
              <a:ea typeface="ＭＳ Ｐゴシック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1400" b="0" dirty="0">
              <a:solidFill>
                <a:schemeClr val="tx1"/>
              </a:solidFill>
              <a:ea typeface="ＭＳ Ｐゴシック"/>
            </a:endParaRPr>
          </a:p>
          <a:p>
            <a:pPr algn="l"/>
            <a:br>
              <a:rPr lang="en-AU" sz="1400" b="0" dirty="0">
                <a:solidFill>
                  <a:schemeClr val="tx1"/>
                </a:solidFill>
                <a:ea typeface="ＭＳ Ｐゴシック"/>
              </a:rPr>
            </a:br>
            <a:br>
              <a:rPr lang="en-AU" sz="1400" b="0" dirty="0">
                <a:solidFill>
                  <a:schemeClr val="tx1"/>
                </a:solidFill>
                <a:ea typeface="ＭＳ Ｐゴシック"/>
              </a:rPr>
            </a:br>
            <a:br>
              <a:rPr lang="en-AU" sz="1400" b="0" dirty="0">
                <a:solidFill>
                  <a:schemeClr val="tx1"/>
                </a:solidFill>
                <a:ea typeface="ＭＳ Ｐゴシック"/>
              </a:rPr>
            </a:br>
            <a:br>
              <a:rPr lang="en-AU" sz="1400" b="0" dirty="0">
                <a:solidFill>
                  <a:schemeClr val="tx1"/>
                </a:solidFill>
                <a:ea typeface="ＭＳ Ｐゴシック"/>
              </a:rPr>
            </a:br>
            <a:endParaRPr lang="en-AU" sz="1400" b="0" dirty="0">
              <a:solidFill>
                <a:schemeClr val="tx1"/>
              </a:solidFill>
              <a:ea typeface="ＭＳ Ｐゴシック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14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14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14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1400" b="0" i="0" dirty="0">
              <a:solidFill>
                <a:schemeClr val="tx1"/>
              </a:solidFill>
              <a:effectLst/>
            </a:endParaRPr>
          </a:p>
          <a:p>
            <a:br>
              <a:rPr lang="en-AU" sz="1400" b="0" i="0" dirty="0">
                <a:solidFill>
                  <a:schemeClr val="tx1"/>
                </a:solidFill>
                <a:effectLst/>
              </a:rPr>
            </a:br>
            <a:endParaRPr lang="en-AU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0F27F6-F1EA-710A-0AE3-9CAACAD7F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36998"/>
              </p:ext>
            </p:extLst>
          </p:nvPr>
        </p:nvGraphicFramePr>
        <p:xfrm>
          <a:off x="481927" y="3021591"/>
          <a:ext cx="8489686" cy="179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843">
                  <a:extLst>
                    <a:ext uri="{9D8B030D-6E8A-4147-A177-3AD203B41FA5}">
                      <a16:colId xmlns:a16="http://schemas.microsoft.com/office/drawing/2014/main" val="1617784774"/>
                    </a:ext>
                  </a:extLst>
                </a:gridCol>
                <a:gridCol w="4244843">
                  <a:extLst>
                    <a:ext uri="{9D8B030D-6E8A-4147-A177-3AD203B41FA5}">
                      <a16:colId xmlns:a16="http://schemas.microsoft.com/office/drawing/2014/main" val="1986133216"/>
                    </a:ext>
                  </a:extLst>
                </a:gridCol>
              </a:tblGrid>
              <a:tr h="637876">
                <a:tc>
                  <a:txBody>
                    <a:bodyPr/>
                    <a:lstStyle/>
                    <a:p>
                      <a:pPr algn="ctr"/>
                      <a:r>
                        <a:rPr lang="en-AU" sz="1300"/>
                        <a:t>National Immunisation Program</a:t>
                      </a:r>
                    </a:p>
                    <a:p>
                      <a:pPr algn="ctr"/>
                      <a:r>
                        <a:rPr lang="en-AU" sz="1300" b="0"/>
                        <a:t>(dependent on Medicare eligibility)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dirty="0"/>
                        <a:t>State-funded program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dirty="0"/>
                        <a:t>(not dependent on Medicare eligibility)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31845"/>
                  </a:ext>
                </a:extLst>
              </a:tr>
              <a:tr h="1156149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300" dirty="0"/>
                        <a:t>Infants at 12 (MMR) and 18 months (MMRV)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300" dirty="0"/>
                        <a:t>Children and adolescents ≤19 years as catch up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300" dirty="0"/>
                        <a:t>Refugees and humanitarian entrants of any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300" dirty="0"/>
                        <a:t>Infants aged 6 to 11 months prior to overseas travel (does not replace NIP schedule)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300" dirty="0"/>
                        <a:t>All people born ≥1966 without evidence of full vaccination or immunity to measles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3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3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9BE8-A8F6-4278-ACAC-84355BA8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5B4C-A315-02C4-0650-CD8D2514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b="1" dirty="0">
                <a:ea typeface="ＭＳ Ｐゴシック"/>
              </a:rPr>
              <a:t>Mpox in Victoria </a:t>
            </a:r>
            <a:endParaRPr lang="en-AU" b="1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B5B1BB5-C1BD-9E4B-67FB-C053BD05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48" y="1170556"/>
            <a:ext cx="4040700" cy="349854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00" b="0" dirty="0">
                <a:solidFill>
                  <a:schemeClr val="tx1"/>
                </a:solidFill>
                <a:ea typeface="ＭＳ Ｐゴシック"/>
              </a:rPr>
              <a:t>Mpox is an infectious disease cause by the monkeypox virus, primarily spread </a:t>
            </a:r>
            <a:r>
              <a:rPr lang="en-GB" sz="1300" b="0" dirty="0">
                <a:solidFill>
                  <a:schemeClr val="tx1"/>
                </a:solidFill>
                <a:ea typeface="ＭＳ Ｐゴシック"/>
              </a:rPr>
              <a:t>through </a:t>
            </a:r>
            <a:r>
              <a:rPr lang="en-GB" sz="1300" b="0" dirty="0">
                <a:solidFill>
                  <a:schemeClr val="tx1"/>
                </a:solidFill>
                <a:ea typeface="ＭＳ Ｐゴシック"/>
                <a:cs typeface="Arial"/>
              </a:rPr>
              <a:t>prolonged physical or intimate/sexual contact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300" b="0" dirty="0">
                <a:solidFill>
                  <a:schemeClr val="tx1"/>
                </a:solidFill>
                <a:ea typeface="ＭＳ Ｐゴシック"/>
                <a:cs typeface="Arial"/>
              </a:rPr>
              <a:t>Typically mild, self-limiting illness with prodrome and skin rash/pimple-like lesions or sores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300" b="0" dirty="0">
                <a:solidFill>
                  <a:schemeClr val="tx1"/>
                </a:solidFill>
                <a:ea typeface="ＭＳ Ｐゴシック"/>
              </a:rPr>
              <a:t>There have been declining case numbers in Victoria in recent months, however global risk still high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300" b="0" dirty="0">
                <a:solidFill>
                  <a:schemeClr val="tx1"/>
                </a:solidFill>
                <a:ea typeface="ＭＳ Ｐゴシック"/>
              </a:rPr>
              <a:t>Ongoing risk of sporadic cases and local transmission given global epidemiology and scope to increase vaccination coverage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300" b="0" dirty="0">
                <a:solidFill>
                  <a:schemeClr val="tx1"/>
                </a:solidFill>
                <a:ea typeface="ＭＳ Ｐゴシック"/>
              </a:rPr>
              <a:t>Australia recently had our first Clade </a:t>
            </a:r>
            <a:r>
              <a:rPr lang="en-AU" sz="1300" b="0" dirty="0" err="1">
                <a:solidFill>
                  <a:schemeClr val="tx1"/>
                </a:solidFill>
                <a:ea typeface="ＭＳ Ｐゴシック"/>
              </a:rPr>
              <a:t>Ib</a:t>
            </a:r>
            <a:r>
              <a:rPr lang="en-AU" sz="1300" b="0" dirty="0">
                <a:solidFill>
                  <a:schemeClr val="tx1"/>
                </a:solidFill>
                <a:ea typeface="ＭＳ Ｐゴシック"/>
              </a:rPr>
              <a:t> case in NSW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300" b="0" dirty="0">
                <a:solidFill>
                  <a:schemeClr val="tx1"/>
                </a:solidFill>
                <a:ea typeface="ＭＳ Ｐゴシック"/>
              </a:rPr>
              <a:t>Mpox is here to stay, remain vigilant and continue to proactively offer vaccination to eligible patients</a:t>
            </a:r>
          </a:p>
          <a:p>
            <a:pPr marL="252000" lvl="1" indent="-252000">
              <a:buFont typeface="Arial" panose="020B0604020202020204" pitchFamily="34" charset="0"/>
              <a:buChar char="•"/>
            </a:pPr>
            <a:endParaRPr lang="en-AU" sz="13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3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497787-5F11-32C8-E235-29D049DAD5FB}"/>
              </a:ext>
            </a:extLst>
          </p:cNvPr>
          <p:cNvSpPr txBox="1">
            <a:spLocks/>
          </p:cNvSpPr>
          <p:nvPr/>
        </p:nvSpPr>
        <p:spPr bwMode="auto">
          <a:xfrm>
            <a:off x="4572000" y="1259240"/>
            <a:ext cx="3794890" cy="31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53565A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7750" lvl="2" indent="-285750">
              <a:lnSpc>
                <a:spcPct val="100000"/>
              </a:lnSpc>
            </a:pPr>
            <a:endParaRPr lang="en-AU" sz="1400" dirty="0">
              <a:ea typeface="ＭＳ Ｐゴシック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83546-4513-610D-C4FF-84156FC05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86" y="3087581"/>
            <a:ext cx="3854959" cy="1853513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1DC7359-4EC9-E9DD-C9D0-E5AB9659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91" y="1116394"/>
            <a:ext cx="4454309" cy="188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D182A-C240-D35F-AF5F-9B7D4BFDBAE7}"/>
              </a:ext>
            </a:extLst>
          </p:cNvPr>
          <p:cNvSpPr txBox="1">
            <a:spLocks/>
          </p:cNvSpPr>
          <p:nvPr/>
        </p:nvSpPr>
        <p:spPr bwMode="auto">
          <a:xfrm>
            <a:off x="4754427" y="1080726"/>
            <a:ext cx="2001507" cy="1772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300" dirty="0"/>
              <a:t>Mpox cases in Victoria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3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023D4-47FC-44DC-C8CE-6120B6686932}"/>
              </a:ext>
            </a:extLst>
          </p:cNvPr>
          <p:cNvSpPr/>
          <p:nvPr/>
        </p:nvSpPr>
        <p:spPr>
          <a:xfrm>
            <a:off x="319052" y="4806220"/>
            <a:ext cx="4032249" cy="2697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600" dirty="0">
                <a:solidFill>
                  <a:schemeClr val="tx1"/>
                </a:solidFill>
              </a:rPr>
              <a:t>Source: </a:t>
            </a:r>
            <a:r>
              <a:rPr lang="en-AU" sz="600" dirty="0">
                <a:hlinkClick r:id="rId5"/>
              </a:rPr>
              <a:t>Dashboard  · NNDSS Portal</a:t>
            </a:r>
            <a:r>
              <a:rPr lang="en-AU" sz="600" dirty="0"/>
              <a:t>, </a:t>
            </a:r>
            <a:r>
              <a:rPr lang="en-AU" sz="600" dirty="0">
                <a:hlinkClick r:id="rId6"/>
              </a:rPr>
              <a:t>WHO - Global Mpox Trends</a:t>
            </a:r>
            <a:endParaRPr lang="en-AU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8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8420B-B0B2-F09F-C911-EB27DCD2B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78A-9DBE-3E9B-F20E-53442CCE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9" y="188694"/>
            <a:ext cx="7199313" cy="809625"/>
          </a:xfrm>
        </p:spPr>
        <p:txBody>
          <a:bodyPr/>
          <a:lstStyle/>
          <a:p>
            <a:r>
              <a:rPr lang="en-AU" b="1" dirty="0"/>
              <a:t>Mpox – vaccination is widely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41FC-FFC6-EDD2-1DC7-0E374B37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37" y="1164937"/>
            <a:ext cx="8590638" cy="777410"/>
          </a:xfrm>
        </p:spPr>
        <p:txBody>
          <a:bodyPr/>
          <a:lstStyle/>
          <a:p>
            <a:br>
              <a:rPr lang="en-AU" sz="1400" b="0" i="0">
                <a:effectLst/>
              </a:rPr>
            </a:br>
            <a:endParaRPr lang="en-AU" sz="14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39C4C3-F124-2AA4-573B-5D1DA9C00E89}"/>
              </a:ext>
            </a:extLst>
          </p:cNvPr>
          <p:cNvGraphicFramePr/>
          <p:nvPr/>
        </p:nvGraphicFramePr>
        <p:xfrm>
          <a:off x="-821348" y="998319"/>
          <a:ext cx="7647114" cy="394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D1064B2-C9BC-500A-20BE-C43515937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571" y="3547546"/>
            <a:ext cx="2690804" cy="15603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659520-85EA-9FFF-BC69-B3160AD70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8448" y="59583"/>
            <a:ext cx="1938569" cy="34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4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2A30C-CC48-EE13-E144-FF1BC79DD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3B30-C0F0-F4C2-0601-D742FAA9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ＭＳ Ｐゴシック"/>
              </a:rPr>
              <a:t>Syphilis in Victoria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25CF6B-176C-91E4-755A-489E03B4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5" y="1187145"/>
            <a:ext cx="3071467" cy="36410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chemeClr val="tx1"/>
                </a:solidFill>
                <a:effectLst/>
                <a:ea typeface="ＭＳ Ｐゴシック"/>
              </a:rPr>
              <a:t>Syphilis, one of the oldest known sexually transmissible infections is now resurging at an alarming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Syphilis  cases have more than doubled in Victoria the past decade.</a:t>
            </a:r>
            <a:endParaRPr lang="en-AU" sz="16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Alarmingly, Victoria has seen the re-emergence of congenital syphilis with 18 cases since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b="0" i="0" dirty="0">
              <a:solidFill>
                <a:schemeClr val="tx1"/>
              </a:solidFill>
              <a:effectLst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8D7501-5CC6-D91F-6569-B00487F82DBD}"/>
              </a:ext>
            </a:extLst>
          </p:cNvPr>
          <p:cNvSpPr/>
          <p:nvPr/>
        </p:nvSpPr>
        <p:spPr>
          <a:xfrm>
            <a:off x="3581310" y="1224314"/>
            <a:ext cx="5108142" cy="337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Syphilis notifications in Victoria (</a:t>
            </a:r>
            <a:r>
              <a:rPr lang="en-AU" sz="1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2014–2024)</a:t>
            </a:r>
          </a:p>
          <a:p>
            <a:endParaRPr lang="en-AU" sz="1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662B423-0982-77BA-0E78-7CD3C9C1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99893" y="1674019"/>
            <a:ext cx="4985210" cy="13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466BCD4-48B6-3C31-3F2F-C0201008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69124" y="3371010"/>
            <a:ext cx="5046747" cy="13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FFAD46-91C5-A2B4-BA17-98B89B940C17}"/>
              </a:ext>
            </a:extLst>
          </p:cNvPr>
          <p:cNvSpPr/>
          <p:nvPr/>
        </p:nvSpPr>
        <p:spPr>
          <a:xfrm>
            <a:off x="3581311" y="3007694"/>
            <a:ext cx="5388186" cy="4732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Congenital syphilis notifications in Victoria (</a:t>
            </a:r>
            <a:r>
              <a:rPr lang="en-AU" sz="1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2004–2024)</a:t>
            </a:r>
          </a:p>
          <a:p>
            <a:endParaRPr lang="en-AU" sz="1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086A46-A4BB-F78B-8A86-E94C9B0FEB30}"/>
              </a:ext>
            </a:extLst>
          </p:cNvPr>
          <p:cNvCxnSpPr/>
          <p:nvPr/>
        </p:nvCxnSpPr>
        <p:spPr>
          <a:xfrm>
            <a:off x="3685521" y="1458852"/>
            <a:ext cx="5130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E4CAB-E17A-08DB-5A47-9F452C577666}"/>
              </a:ext>
            </a:extLst>
          </p:cNvPr>
          <p:cNvCxnSpPr/>
          <p:nvPr/>
        </p:nvCxnSpPr>
        <p:spPr>
          <a:xfrm>
            <a:off x="3685521" y="3322148"/>
            <a:ext cx="5130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5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7104-FD2F-E244-6DE3-211E8D08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167279" cy="809625"/>
          </a:xfrm>
        </p:spPr>
        <p:txBody>
          <a:bodyPr/>
          <a:lstStyle/>
          <a:p>
            <a:r>
              <a:rPr lang="en-AU" b="1" dirty="0"/>
              <a:t>Changes to testing recommendations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9556-EF2A-2C10-482B-F3085EC4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16" y="1254081"/>
            <a:ext cx="8604855" cy="3889419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b="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/>
              </a:rPr>
              <a:t>In Victoria, all pregnant persons should be </a:t>
            </a:r>
            <a:r>
              <a:rPr lang="en-AU" sz="16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/>
              </a:rPr>
              <a:t>tested for syphilis at least three times</a:t>
            </a:r>
            <a:r>
              <a:rPr lang="en-AU" sz="1600" b="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/>
              </a:rPr>
              <a:t>: at the first antenatal visit, at 26-28 weeks and at 36 weeks/birth (whichever is earlier).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b="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/>
              </a:rPr>
              <a:t>Additionally, neonates should not be discharged without confirming that the mother’s syphilis status has been </a:t>
            </a:r>
            <a:r>
              <a:rPr lang="en-AU" sz="16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/>
              </a:rPr>
              <a:t>documented at least once during pregnancy</a:t>
            </a:r>
            <a:r>
              <a:rPr lang="en-AU" sz="1600" b="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/>
              </a:rPr>
              <a:t>.</a:t>
            </a: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600" b="0" dirty="0">
                <a:solidFill>
                  <a:srgbClr val="000000"/>
                </a:solidFill>
                <a:ea typeface="ＭＳ Ｐゴシック"/>
                <a:cs typeface="+mn-cs"/>
              </a:rPr>
              <a:t>Integrated clinical and public health management throughout pregnancy is key for preventing congenital syphilis</a:t>
            </a:r>
          </a:p>
          <a:p>
            <a:pPr marL="537750" lvl="2" indent="-285750" eaLnBrk="0" hangingPunct="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600" b="0" dirty="0">
                <a:solidFill>
                  <a:srgbClr val="000000"/>
                </a:solidFill>
                <a:ea typeface="ＭＳ Ｐゴシック"/>
                <a:cs typeface="+mn-cs"/>
              </a:rPr>
              <a:t>Do not delay treatment</a:t>
            </a:r>
            <a:r>
              <a:rPr lang="en-AU" sz="1600" b="0" dirty="0">
                <a:solidFill>
                  <a:srgbClr val="000000"/>
                </a:solidFill>
                <a:ea typeface="ＭＳ Ｐゴシック"/>
                <a:cs typeface="+mn-cs"/>
              </a:rPr>
              <a:t> </a:t>
            </a:r>
            <a:endParaRPr lang="en-US" sz="1600" b="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marL="537750" lvl="2" indent="-285750" eaLnBrk="0" hangingPunct="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600" b="0" dirty="0">
                <a:solidFill>
                  <a:srgbClr val="000000"/>
                </a:solidFill>
                <a:ea typeface="ＭＳ Ｐゴシック"/>
                <a:cs typeface="+mn-cs"/>
              </a:rPr>
              <a:t>Contact trace and treat partners </a:t>
            </a:r>
          </a:p>
          <a:p>
            <a:pPr marL="537750" lvl="2" indent="-285750" eaLnBrk="0" hangingPunct="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600" b="0" dirty="0">
                <a:solidFill>
                  <a:srgbClr val="000000"/>
                </a:solidFill>
                <a:ea typeface="ＭＳ Ｐゴシック"/>
                <a:cs typeface="+mn-cs"/>
              </a:rPr>
              <a:t>Beware of reinfection</a:t>
            </a:r>
          </a:p>
          <a:p>
            <a:pPr marL="537750" lvl="2" indent="-285750" eaLnBrk="0" hangingPunct="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>
                <a:tab pos="365760" algn="l"/>
              </a:tabLst>
            </a:pPr>
            <a:r>
              <a:rPr lang="en-US" sz="1600" dirty="0">
                <a:solidFill>
                  <a:srgbClr val="000000"/>
                </a:solidFill>
                <a:ea typeface="ＭＳ Ｐゴシック"/>
              </a:rPr>
              <a:t>Help is available from DH and LPHUs with contact tracing and patients lost to follow-up </a:t>
            </a:r>
            <a:endParaRPr lang="en-AU" sz="1600" dirty="0">
              <a:solidFill>
                <a:srgbClr val="000000"/>
              </a:solidFill>
              <a:ea typeface="ＭＳ Ｐゴシック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b="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/>
            </a:endParaRPr>
          </a:p>
          <a:p>
            <a:pPr marL="251460" lvl="2" indent="0">
              <a:lnSpc>
                <a:spcPct val="107000"/>
              </a:lnSpc>
              <a:buNone/>
            </a:pP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1460" lvl="2" indent="0">
              <a:lnSpc>
                <a:spcPct val="107000"/>
              </a:lnSpc>
              <a:buNone/>
            </a:pPr>
            <a:endParaRPr lang="en-AU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40913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cd8ea36b63a09e8335b4ccdf1f518bd2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7898274908ccb72689da0167e716f95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_dlc_DocId xmlns="63a6e35b-1a0d-4b26-8059-9d7fbfec19c3">EDEYZVM3SA3E-416886924-148620</_dlc_DocId>
    <_dlc_DocIdUrl xmlns="63a6e35b-1a0d-4b26-8059-9d7fbfec19c3">
      <Url>https://onegp.sharepoint.com/sites/doclib/_layouts/15/DocIdRedir.aspx?ID=EDEYZVM3SA3E-416886924-148620</Url>
      <Description>EDEYZVM3SA3E-416886924-148620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4EB10F-610E-4726-9710-08F87925E1C3}"/>
</file>

<file path=customXml/itemProps2.xml><?xml version="1.0" encoding="utf-8"?>
<ds:datastoreItem xmlns:ds="http://schemas.openxmlformats.org/officeDocument/2006/customXml" ds:itemID="{B3EB7745-C77B-4205-928C-F7F5E98D138D}">
  <ds:schemaRefs>
    <ds:schemaRef ds:uri="http://schemas.microsoft.com/office/2006/documentManagement/types"/>
    <ds:schemaRef ds:uri="a0a1cdb3-76af-40bd-93b0-f7d150250ba2"/>
    <ds:schemaRef ds:uri="http://purl.org/dc/elements/1.1/"/>
    <ds:schemaRef ds:uri="http://purl.org/dc/dcmitype/"/>
    <ds:schemaRef ds:uri="http://schemas.microsoft.com/office/infopath/2007/PartnerControls"/>
    <ds:schemaRef ds:uri="5ce0f2b5-5be5-4508-bce9-d7011ece0659"/>
    <ds:schemaRef ds:uri="http://purl.org/dc/terms/"/>
    <ds:schemaRef ds:uri="http://schemas.microsoft.com/office/2006/metadata/properties"/>
    <ds:schemaRef ds:uri="http://schemas.openxmlformats.org/package/2006/metadata/core-properties"/>
    <ds:schemaRef ds:uri="2fd516b9-533a-4c39-aa95-d1ccfc9bb0d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301488-EBF5-48AA-A8FC-B5833162F1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76EDF41-D984-4EE2-A0A9-F7F09578E2EE}"/>
</file>

<file path=docProps/app.xml><?xml version="1.0" encoding="utf-8"?>
<Properties xmlns="http://schemas.openxmlformats.org/officeDocument/2006/extended-properties" xmlns:vt="http://schemas.openxmlformats.org/officeDocument/2006/docPropsVTypes">
  <Template>Body</Template>
  <TotalTime>7719</TotalTime>
  <Words>877</Words>
  <Application>Microsoft Office PowerPoint</Application>
  <PresentationFormat>On-screen Show (16:9)</PresentationFormat>
  <Paragraphs>105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Aptos</vt:lpstr>
      <vt:lpstr>Arial</vt:lpstr>
      <vt:lpstr>Arial Black</vt:lpstr>
      <vt:lpstr>Calibri</vt:lpstr>
      <vt:lpstr>Courier New</vt:lpstr>
      <vt:lpstr>ReithSans</vt:lpstr>
      <vt:lpstr>ReithSerif</vt:lpstr>
      <vt:lpstr>Times New Roman</vt:lpstr>
      <vt:lpstr>Body</vt:lpstr>
      <vt:lpstr>Public Health update - Victoria</vt:lpstr>
      <vt:lpstr>Agenda and Objectives </vt:lpstr>
      <vt:lpstr>Measles in Victoria </vt:lpstr>
      <vt:lpstr>Measles – in health settings</vt:lpstr>
      <vt:lpstr>Measles – vaccination</vt:lpstr>
      <vt:lpstr>Mpox in Victoria </vt:lpstr>
      <vt:lpstr>Mpox – vaccination is widely available</vt:lpstr>
      <vt:lpstr>Syphilis in Victoria</vt:lpstr>
      <vt:lpstr>Changes to testing recommendations in pregnancy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Eugenio Fazio (Health)</dc:creator>
  <cp:keywords/>
  <dc:description/>
  <cp:lastModifiedBy>Magda Kvasnicka (Health)</cp:lastModifiedBy>
  <cp:revision>2</cp:revision>
  <dcterms:created xsi:type="dcterms:W3CDTF">2021-04-15T22:44:24Z</dcterms:created>
  <dcterms:modified xsi:type="dcterms:W3CDTF">2025-05-27T23:52:09Z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2021-03-16T03:59:04Z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b5b8dfe1-4ff9-4735-999e-53666cf68136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ContentTypeId">
    <vt:lpwstr>0x010100B134EC1B70594941AAB0EE9491458F55</vt:lpwstr>
  </property>
  <property fmtid="{D5CDD505-2E9C-101B-9397-08002B2CF9AE}" pid="12" name="Tags">
    <vt:lpwstr>17;#Templates|74cf097d-f69e-47d4-ab23-b0e64f517102</vt:lpwstr>
  </property>
  <property fmtid="{D5CDD505-2E9C-101B-9397-08002B2CF9AE}" pid="13" name="MediaServiceImageTags">
    <vt:lpwstr/>
  </property>
  <property fmtid="{D5CDD505-2E9C-101B-9397-08002B2CF9AE}" pid="14" name="_dlc_DocIdItemGuid">
    <vt:lpwstr>cccf676a-e35c-4a4e-bb30-30efc96eaa11</vt:lpwstr>
  </property>
</Properties>
</file>