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C5F1-6C22-4F85-B2E1-E236646CD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BF231-C241-497B-84BC-F7E292807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9EFE-95DE-448F-AC6D-9172C981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E603-C637-49AA-8FD7-28A3383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9036-D484-456C-9C4C-78C2FFBC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4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0F8F-1681-40A9-9C98-230E5407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FB4BD-13AF-43A4-8BF4-A5A272CC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A0910-72B3-482F-8F3E-1C49E764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58256-B5D4-4451-BD47-1F66D235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8F76B-C087-4804-89F6-4EF6EEB4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55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64E81-9933-4DB8-AC77-25DAB69BF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8C874-7E32-4594-87B6-07D662B50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18B4B-C10C-4244-A8B8-2A53B06A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F3E3-069F-4A54-8E98-402F8A98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A4388-9E00-459B-AF57-B3DFC698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0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798B-6299-445E-8D65-A28A3F23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9572-BC57-43FD-B0C4-0FF4A794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E443-8A75-4168-8A55-B03FE478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B79E-CE3A-4AF1-BA72-60C02949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801E-6271-4FAB-9E07-A97AFFAB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0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7E64-B4F3-427B-93D3-489B8BEC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2FEFC-4642-434B-ACE3-E8FDEFE9A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441AA-B43C-45D6-AC65-05924C9E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91BA-C385-47ED-A90B-3C24452D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F62E-A1F1-440A-A63F-575A63FB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4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2E5E-F835-4A55-A506-6ED72C1D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C45A-2235-4111-980C-F9D83E0A5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4822-E7DE-410B-9B9C-14692F7D1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BBDBC-0FFC-4C15-A345-E53064E5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A17A1-DB99-49CA-B88B-1AE6A527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0CDAC-0B4A-4D1D-97F7-21143E04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1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AED4-6D75-4866-A02C-74D8CA93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85CC-B5B8-47EC-AD85-0C0D7BE1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5FFB9-CC06-40E3-BC78-CB8DE02F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FC7A9-3F10-4645-8D76-B1F7DB9E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B9C53-7801-4B59-9E4F-0AD7F92B2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7450A-F4D8-4FD5-BB2D-546D9AC9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C9CE-C88B-47D3-90B9-6124B359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8D7A0-D886-4D5E-B94A-5CCB776C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80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3779-007F-4F28-94AA-C1496580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4A0E1-BBCC-437E-8B09-52239B14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41141-9394-48FF-8B4F-97798D3E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E4ACA-5D7C-4F35-A19B-E5CE187E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91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7BB52-2729-4726-B72A-05C3809A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57C1E-B248-43D4-9C5D-35D8BDC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7E3B2-C1B4-49B2-B369-E848242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25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E882-15F7-4762-BE14-216BDE1A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AB8E-8EC9-4AF5-B662-059AAA82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2513-1D8C-4692-98CB-5189E15E5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C841-6CCE-45CD-9E0C-CF20E601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FD39F-A833-4CD8-996C-949B3C2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28310-AEDE-434C-AE75-EF32E2AC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21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308B-45E9-42A8-9F7A-90304DDD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CB2FE-82D3-4B73-B335-644D39229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6A01D-72FC-4D48-B5A5-4A47F525F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42B1C-3442-4BB8-A64A-611DBF44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A287-53F1-4AD2-9B8B-1CA0E5EA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1C50-A856-49F2-847F-132C4C94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7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5FC5E-0B56-46BD-998F-152E23E2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51678-0071-4020-A8C5-A9F2269F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230E7-332B-40E3-9A66-FC87EC213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77B2-08B1-4FA0-B2E8-ED1DF54EE7D7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A284-85CB-469C-BDB9-95023AB41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2018-5272-4436-BC89-7AF24E46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D1E3-705C-4770-9BA3-2BCC4FA3DD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3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F70102F-6B35-43E2-AFDA-9969B888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Grigg</dc:creator>
  <cp:lastModifiedBy>Karen Grigg</cp:lastModifiedBy>
  <cp:revision>1</cp:revision>
  <dcterms:created xsi:type="dcterms:W3CDTF">2022-03-15T00:07:20Z</dcterms:created>
  <dcterms:modified xsi:type="dcterms:W3CDTF">2022-03-15T00:07:54Z</dcterms:modified>
</cp:coreProperties>
</file>