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0"/>
  </p:notesMasterIdLst>
  <p:sldIdLst>
    <p:sldId id="2147476181" r:id="rId5"/>
    <p:sldId id="2147470960" r:id="rId6"/>
    <p:sldId id="2147470985" r:id="rId7"/>
    <p:sldId id="2147470963" r:id="rId8"/>
    <p:sldId id="2147470962" r:id="rId9"/>
    <p:sldId id="2147470968" r:id="rId10"/>
    <p:sldId id="2147470969" r:id="rId11"/>
    <p:sldId id="2147470971" r:id="rId12"/>
    <p:sldId id="2147470986" r:id="rId13"/>
    <p:sldId id="2147470973" r:id="rId14"/>
    <p:sldId id="2147470974" r:id="rId15"/>
    <p:sldId id="2147476185" r:id="rId16"/>
    <p:sldId id="313" r:id="rId17"/>
    <p:sldId id="2147476183" r:id="rId18"/>
    <p:sldId id="21474761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65510D-E288-4E2E-2D88-A520E79A119C}" name="Gemma Lyons (Health)" initials="GL(" userId="S::gemma.lyons@health.vic.gov.au::efe7e3e0-e511-4ea7-9757-8ebbf64d70f8" providerId="AD"/>
  <p188:author id="{79D24E33-FFC8-A645-4E99-CF2CE8BA699E}" name="Natalie Dubrowin (Health)" initials="N(" userId="S::natalie.dubrowin@health.vic.gov.au::f430ddc5-a5bd-4231-9a04-d9bbd5cf33fb" providerId="AD"/>
  <p188:author id="{7371B9B8-E2B5-FECB-6DBF-7C0D6AFEC208}" name="Mila Waise (Health)" initials="M(" userId="S::mila.waise@health.vic.gov.au::cd218119-3a1c-4a4d-ab2b-242c75deff05" providerId="AD"/>
  <p188:author id="{34B913BF-3AF7-6434-7F69-3BD2E96E0B4A}" name="Helen Karagiozakis (Health)" initials="HK(" userId="S::helen.karagiozakis@health.vic.gov.au::4b9477af-cb74-43e4-b792-3d6d4c146c2e" providerId="AD"/>
  <p188:author id="{631ED1CD-1B2A-0B71-22F9-8E2E1CF86BA5}" name="Jessica Buckley (Health)" initials="J(" userId="S::jessica.buckley@health.vic.gov.au::d8ed40ca-91ff-4356-919e-448f43ed7a56" providerId="AD"/>
  <p188:author id="{E682D4CD-DE39-F17B-D773-603EBE7C005E}" name="Kelly Sykes (Health)" initials="KS(" userId="S::kelly.sykes@health.vic.gov.au::46a959c4-3fd6-49f8-9897-f2083cae56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D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95225-9878-42C0-8168-AD5AABC89F69}" v="8" dt="2023-08-15T06:38:44.343"/>
    <p1510:client id="{3640707C-46DE-41FD-A57E-4C0F9675D888}" v="3" dt="2023-08-15T06:51:36.594"/>
    <p1510:client id="{6ACF9253-D9E5-45B1-AB4E-79D33E35BAA9}" vWet="2" dt="2023-08-15T06:15:06.699"/>
    <p1510:client id="{B9F6914E-A191-C6D9-7877-C2D9F4630A60}" v="17" dt="2023-08-15T06:36:24.489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8.svg"/><Relationship Id="rId4" Type="http://schemas.openxmlformats.org/officeDocument/2006/relationships/image" Target="../media/image10.svg"/><Relationship Id="rId9" Type="http://schemas.openxmlformats.org/officeDocument/2006/relationships/image" Target="../media/image17.png"/><Relationship Id="rId1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C3485-E15D-4107-9157-9C8BB0D3BB4A}" type="doc">
      <dgm:prSet loTypeId="urn:diagrams.loki3.com/Bracket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AU"/>
        </a:p>
      </dgm:t>
    </dgm:pt>
    <dgm:pt modelId="{E7929A27-CD8C-4972-B357-C82CC70E7295}">
      <dgm:prSet phldrT="[Text]"/>
      <dgm:spPr/>
      <dgm:t>
        <a:bodyPr/>
        <a:lstStyle/>
        <a:p>
          <a:pPr algn="ctr"/>
          <a:r>
            <a:rPr lang="en-AU"/>
            <a:t>Conditions that pertain to females</a:t>
          </a:r>
        </a:p>
      </dgm:t>
    </dgm:pt>
    <dgm:pt modelId="{9E9332BD-5241-44CE-AF83-BDE200AFDB59}" type="parTrans" cxnId="{ECC8D1AE-1CF4-498D-A444-190851677EAB}">
      <dgm:prSet/>
      <dgm:spPr/>
      <dgm:t>
        <a:bodyPr/>
        <a:lstStyle/>
        <a:p>
          <a:endParaRPr lang="en-AU"/>
        </a:p>
      </dgm:t>
    </dgm:pt>
    <dgm:pt modelId="{38FF0709-F6AC-497E-B782-828DB3AB9F3D}" type="sibTrans" cxnId="{ECC8D1AE-1CF4-498D-A444-190851677EAB}">
      <dgm:prSet/>
      <dgm:spPr/>
      <dgm:t>
        <a:bodyPr/>
        <a:lstStyle/>
        <a:p>
          <a:endParaRPr lang="en-AU"/>
        </a:p>
      </dgm:t>
    </dgm:pt>
    <dgm:pt modelId="{C4C03480-CD29-437B-ACA4-EE698105E73C}">
      <dgm:prSet phldrT="[Text]"/>
      <dgm:spPr/>
      <dgm:t>
        <a:bodyPr/>
        <a:lstStyle/>
        <a:p>
          <a:r>
            <a:rPr lang="en-AU">
              <a:latin typeface="+mn-lt"/>
            </a:rPr>
            <a:t>maternal health</a:t>
          </a:r>
        </a:p>
      </dgm:t>
    </dgm:pt>
    <dgm:pt modelId="{A81FCA8C-7D73-4535-9964-B764D5724C5A}" type="parTrans" cxnId="{BC3EB45A-A7B8-4E7A-A7B8-C1D915DA9C6C}">
      <dgm:prSet/>
      <dgm:spPr/>
      <dgm:t>
        <a:bodyPr/>
        <a:lstStyle/>
        <a:p>
          <a:endParaRPr lang="en-AU"/>
        </a:p>
      </dgm:t>
    </dgm:pt>
    <dgm:pt modelId="{08A87AD1-243D-49E3-81CF-2AC1A0159E6A}" type="sibTrans" cxnId="{BC3EB45A-A7B8-4E7A-A7B8-C1D915DA9C6C}">
      <dgm:prSet/>
      <dgm:spPr/>
      <dgm:t>
        <a:bodyPr/>
        <a:lstStyle/>
        <a:p>
          <a:endParaRPr lang="en-AU"/>
        </a:p>
      </dgm:t>
    </dgm:pt>
    <dgm:pt modelId="{DC7603B0-CDDC-485B-88B1-65BAE31886E1}">
      <dgm:prSet phldrT="[Text]"/>
      <dgm:spPr/>
      <dgm:t>
        <a:bodyPr/>
        <a:lstStyle/>
        <a:p>
          <a:pPr algn="ctr"/>
          <a:r>
            <a:rPr lang="en-AU"/>
            <a:t>Conditions that affect women </a:t>
          </a:r>
          <a:r>
            <a:rPr lang="en-AU" b="0"/>
            <a:t>and females</a:t>
          </a:r>
          <a:r>
            <a:rPr lang="en-AU" b="1"/>
            <a:t> </a:t>
          </a:r>
          <a:r>
            <a:rPr lang="en-AU"/>
            <a:t>differently</a:t>
          </a:r>
        </a:p>
      </dgm:t>
    </dgm:pt>
    <dgm:pt modelId="{85099AA7-5B9F-40B5-8D5B-5E27B68D469B}" type="parTrans" cxnId="{B1942DC6-36A7-405C-B876-70D401877A7B}">
      <dgm:prSet/>
      <dgm:spPr/>
      <dgm:t>
        <a:bodyPr/>
        <a:lstStyle/>
        <a:p>
          <a:endParaRPr lang="en-AU"/>
        </a:p>
      </dgm:t>
    </dgm:pt>
    <dgm:pt modelId="{D3CD02A6-9992-4E7B-99EC-EAC159561968}" type="sibTrans" cxnId="{B1942DC6-36A7-405C-B876-70D401877A7B}">
      <dgm:prSet/>
      <dgm:spPr/>
      <dgm:t>
        <a:bodyPr/>
        <a:lstStyle/>
        <a:p>
          <a:endParaRPr lang="en-AU"/>
        </a:p>
      </dgm:t>
    </dgm:pt>
    <dgm:pt modelId="{3C1FED62-867A-406F-BCD2-316C42203FE3}">
      <dgm:prSet phldrT="[Text]"/>
      <dgm:spPr/>
      <dgm:t>
        <a:bodyPr/>
        <a:lstStyle/>
        <a:p>
          <a:r>
            <a:rPr lang="en-AU"/>
            <a:t>cardiovascular diseases</a:t>
          </a:r>
        </a:p>
      </dgm:t>
    </dgm:pt>
    <dgm:pt modelId="{EDE62E2F-D240-4470-8D78-95CA7FA086B6}" type="parTrans" cxnId="{54591FC1-BE21-40CB-9B61-626D996C15F0}">
      <dgm:prSet/>
      <dgm:spPr/>
      <dgm:t>
        <a:bodyPr/>
        <a:lstStyle/>
        <a:p>
          <a:endParaRPr lang="en-AU"/>
        </a:p>
      </dgm:t>
    </dgm:pt>
    <dgm:pt modelId="{D6170A87-34DB-4A82-B4F1-42578C38BFFC}" type="sibTrans" cxnId="{54591FC1-BE21-40CB-9B61-626D996C15F0}">
      <dgm:prSet/>
      <dgm:spPr/>
      <dgm:t>
        <a:bodyPr/>
        <a:lstStyle/>
        <a:p>
          <a:endParaRPr lang="en-AU"/>
        </a:p>
      </dgm:t>
    </dgm:pt>
    <dgm:pt modelId="{5AC4FE19-ADD0-4C73-9084-859A07830D9B}">
      <dgm:prSet phldrT="[Text]"/>
      <dgm:spPr/>
      <dgm:t>
        <a:bodyPr/>
        <a:lstStyle/>
        <a:p>
          <a:pPr algn="ctr"/>
          <a:r>
            <a:rPr lang="en-AU"/>
            <a:t>Conditions that affect women </a:t>
          </a:r>
          <a:r>
            <a:rPr lang="en-AU" b="0"/>
            <a:t>and females </a:t>
          </a:r>
          <a:r>
            <a:rPr lang="en-AU"/>
            <a:t>disproportionately</a:t>
          </a:r>
        </a:p>
      </dgm:t>
    </dgm:pt>
    <dgm:pt modelId="{3F0A6862-3BCF-44DE-A4DB-DB02D8AE54A7}" type="parTrans" cxnId="{48BC904F-9005-4F5D-B055-F0BE863CA6F1}">
      <dgm:prSet/>
      <dgm:spPr/>
      <dgm:t>
        <a:bodyPr/>
        <a:lstStyle/>
        <a:p>
          <a:endParaRPr lang="en-AU"/>
        </a:p>
      </dgm:t>
    </dgm:pt>
    <dgm:pt modelId="{22BA4EF5-78B9-451D-B86D-DA4DBE25A7FF}" type="sibTrans" cxnId="{48BC904F-9005-4F5D-B055-F0BE863CA6F1}">
      <dgm:prSet/>
      <dgm:spPr/>
      <dgm:t>
        <a:bodyPr/>
        <a:lstStyle/>
        <a:p>
          <a:endParaRPr lang="en-AU"/>
        </a:p>
      </dgm:t>
    </dgm:pt>
    <dgm:pt modelId="{6687C0A2-E6D6-4ADC-A14D-33F9C0EDEAB3}">
      <dgm:prSet phldrT="[Text]"/>
      <dgm:spPr/>
      <dgm:t>
        <a:bodyPr/>
        <a:lstStyle/>
        <a:p>
          <a:pPr algn="ctr"/>
          <a:r>
            <a:rPr lang="en-AU"/>
            <a:t>Conditions characterised by gender-based discrepancies in care</a:t>
          </a:r>
        </a:p>
      </dgm:t>
    </dgm:pt>
    <dgm:pt modelId="{A6C84A2F-3B8F-403A-A115-27E53ED3FAD8}" type="parTrans" cxnId="{1E36FA7D-3F06-4FDA-85BD-51EBCEB91332}">
      <dgm:prSet/>
      <dgm:spPr/>
      <dgm:t>
        <a:bodyPr/>
        <a:lstStyle/>
        <a:p>
          <a:endParaRPr lang="en-AU"/>
        </a:p>
      </dgm:t>
    </dgm:pt>
    <dgm:pt modelId="{77408C90-AFF0-444C-AA95-0B0F69EE7A1D}" type="sibTrans" cxnId="{1E36FA7D-3F06-4FDA-85BD-51EBCEB91332}">
      <dgm:prSet/>
      <dgm:spPr/>
      <dgm:t>
        <a:bodyPr/>
        <a:lstStyle/>
        <a:p>
          <a:endParaRPr lang="en-AU"/>
        </a:p>
      </dgm:t>
    </dgm:pt>
    <dgm:pt modelId="{BFA3CCEB-48B6-49CF-9EB4-4D5276672E6B}">
      <dgm:prSet phldrT="[Text]"/>
      <dgm:spPr/>
      <dgm:t>
        <a:bodyPr/>
        <a:lstStyle/>
        <a:p>
          <a:pPr algn="l"/>
          <a:r>
            <a:rPr lang="en-AU"/>
            <a:t>autoimmune diseases</a:t>
          </a:r>
        </a:p>
      </dgm:t>
    </dgm:pt>
    <dgm:pt modelId="{EDFE1041-AEF0-4BF5-B7DE-6C463A6A9672}" type="parTrans" cxnId="{6764C0B0-F6AF-4FBD-B75C-44CC7EFC9AB5}">
      <dgm:prSet/>
      <dgm:spPr/>
      <dgm:t>
        <a:bodyPr/>
        <a:lstStyle/>
        <a:p>
          <a:endParaRPr lang="en-AU"/>
        </a:p>
      </dgm:t>
    </dgm:pt>
    <dgm:pt modelId="{84C9B7F5-330C-4FC1-B31E-9461772C12F6}" type="sibTrans" cxnId="{6764C0B0-F6AF-4FBD-B75C-44CC7EFC9AB5}">
      <dgm:prSet/>
      <dgm:spPr/>
      <dgm:t>
        <a:bodyPr/>
        <a:lstStyle/>
        <a:p>
          <a:endParaRPr lang="en-AU"/>
        </a:p>
      </dgm:t>
    </dgm:pt>
    <dgm:pt modelId="{4C5C5D48-EC98-493E-A72A-5446F5E62FCF}">
      <dgm:prSet phldrT="[Text]"/>
      <dgm:spPr/>
      <dgm:t>
        <a:bodyPr/>
        <a:lstStyle/>
        <a:p>
          <a:r>
            <a:rPr lang="en-AU">
              <a:latin typeface="+mn-lt"/>
            </a:rPr>
            <a:t>chronic gynaecological conditions e.g. endometriosis</a:t>
          </a:r>
        </a:p>
      </dgm:t>
    </dgm:pt>
    <dgm:pt modelId="{7FE05B1C-AD24-49DE-9477-FB728B0B99BE}" type="parTrans" cxnId="{CA34F1C5-E984-4412-97D9-11E2C11A1DAF}">
      <dgm:prSet/>
      <dgm:spPr/>
      <dgm:t>
        <a:bodyPr/>
        <a:lstStyle/>
        <a:p>
          <a:endParaRPr lang="en-AU"/>
        </a:p>
      </dgm:t>
    </dgm:pt>
    <dgm:pt modelId="{E496F1EE-DC38-4EC6-B1BA-313EF08D544C}" type="sibTrans" cxnId="{CA34F1C5-E984-4412-97D9-11E2C11A1DAF}">
      <dgm:prSet/>
      <dgm:spPr/>
      <dgm:t>
        <a:bodyPr/>
        <a:lstStyle/>
        <a:p>
          <a:endParaRPr lang="en-AU"/>
        </a:p>
      </dgm:t>
    </dgm:pt>
    <dgm:pt modelId="{01E3B8A9-58D6-4486-A50C-CC7022BD7FEF}">
      <dgm:prSet phldrT="[Text]"/>
      <dgm:spPr/>
      <dgm:t>
        <a:bodyPr/>
        <a:lstStyle/>
        <a:p>
          <a:r>
            <a:rPr lang="en-AU">
              <a:latin typeface="+mn-lt"/>
            </a:rPr>
            <a:t>gynaecological infections</a:t>
          </a:r>
        </a:p>
      </dgm:t>
    </dgm:pt>
    <dgm:pt modelId="{4B70DE16-B013-43EB-8E11-AF1F62BA58E8}" type="parTrans" cxnId="{DFCBFE60-FFBA-454C-BA2D-B05C952313E4}">
      <dgm:prSet/>
      <dgm:spPr/>
      <dgm:t>
        <a:bodyPr/>
        <a:lstStyle/>
        <a:p>
          <a:endParaRPr lang="en-AU"/>
        </a:p>
      </dgm:t>
    </dgm:pt>
    <dgm:pt modelId="{344A26B3-BB3E-4BDA-A3A0-9FF5DAD4F5A2}" type="sibTrans" cxnId="{DFCBFE60-FFBA-454C-BA2D-B05C952313E4}">
      <dgm:prSet/>
      <dgm:spPr/>
      <dgm:t>
        <a:bodyPr/>
        <a:lstStyle/>
        <a:p>
          <a:endParaRPr lang="en-AU"/>
        </a:p>
      </dgm:t>
    </dgm:pt>
    <dgm:pt modelId="{E83A34A9-C775-470F-B095-3210E74944B0}">
      <dgm:prSet phldrT="[Text]"/>
      <dgm:spPr/>
      <dgm:t>
        <a:bodyPr/>
        <a:lstStyle/>
        <a:p>
          <a:r>
            <a:rPr lang="en-AU">
              <a:latin typeface="+mn-lt"/>
            </a:rPr>
            <a:t>menopause</a:t>
          </a:r>
        </a:p>
      </dgm:t>
    </dgm:pt>
    <dgm:pt modelId="{CE2B5650-F6F7-4259-B065-01532E7F9A0D}" type="parTrans" cxnId="{70549E46-F1C2-4A84-8D7B-1CC708F92688}">
      <dgm:prSet/>
      <dgm:spPr/>
      <dgm:t>
        <a:bodyPr/>
        <a:lstStyle/>
        <a:p>
          <a:endParaRPr lang="en-AU"/>
        </a:p>
      </dgm:t>
    </dgm:pt>
    <dgm:pt modelId="{9D9615F4-A2B9-4A66-BA01-09AF14B6A693}" type="sibTrans" cxnId="{70549E46-F1C2-4A84-8D7B-1CC708F92688}">
      <dgm:prSet/>
      <dgm:spPr/>
      <dgm:t>
        <a:bodyPr/>
        <a:lstStyle/>
        <a:p>
          <a:endParaRPr lang="en-AU"/>
        </a:p>
      </dgm:t>
    </dgm:pt>
    <dgm:pt modelId="{DAF754BC-573F-43EC-84A6-E5EAC831497B}">
      <dgm:prSet phldrT="[Text]"/>
      <dgm:spPr/>
      <dgm:t>
        <a:bodyPr/>
        <a:lstStyle/>
        <a:p>
          <a:r>
            <a:rPr lang="en-AU">
              <a:latin typeface="+mn-lt"/>
            </a:rPr>
            <a:t>women’s oncology</a:t>
          </a:r>
        </a:p>
      </dgm:t>
    </dgm:pt>
    <dgm:pt modelId="{7AA12819-4D51-4BE3-9170-58BEAF024ABB}" type="parTrans" cxnId="{2EBA140F-313D-4017-B996-963C597F83EC}">
      <dgm:prSet/>
      <dgm:spPr/>
      <dgm:t>
        <a:bodyPr/>
        <a:lstStyle/>
        <a:p>
          <a:endParaRPr lang="en-AU"/>
        </a:p>
      </dgm:t>
    </dgm:pt>
    <dgm:pt modelId="{63C410FA-6C22-43E1-BD7C-E4E6F4FE7589}" type="sibTrans" cxnId="{2EBA140F-313D-4017-B996-963C597F83EC}">
      <dgm:prSet/>
      <dgm:spPr/>
      <dgm:t>
        <a:bodyPr/>
        <a:lstStyle/>
        <a:p>
          <a:endParaRPr lang="en-AU"/>
        </a:p>
      </dgm:t>
    </dgm:pt>
    <dgm:pt modelId="{8DCEA404-1EEA-4D60-8EED-697CEA1CD1E3}">
      <dgm:prSet phldrT="[Text]"/>
      <dgm:spPr/>
      <dgm:t>
        <a:bodyPr/>
        <a:lstStyle/>
        <a:p>
          <a:pPr algn="l"/>
          <a:r>
            <a:rPr lang="en-AU"/>
            <a:t>migraines</a:t>
          </a:r>
        </a:p>
      </dgm:t>
    </dgm:pt>
    <dgm:pt modelId="{205DFE31-FBB0-4014-93CF-872A1C062C15}" type="parTrans" cxnId="{D50D9F9C-F1A1-41CA-9BA9-BB1F83A3350C}">
      <dgm:prSet/>
      <dgm:spPr/>
      <dgm:t>
        <a:bodyPr/>
        <a:lstStyle/>
        <a:p>
          <a:endParaRPr lang="en-AU"/>
        </a:p>
      </dgm:t>
    </dgm:pt>
    <dgm:pt modelId="{FC69A9DD-0741-48ED-BA82-D9D907C3AF4E}" type="sibTrans" cxnId="{D50D9F9C-F1A1-41CA-9BA9-BB1F83A3350C}">
      <dgm:prSet/>
      <dgm:spPr/>
      <dgm:t>
        <a:bodyPr/>
        <a:lstStyle/>
        <a:p>
          <a:endParaRPr lang="en-AU"/>
        </a:p>
      </dgm:t>
    </dgm:pt>
    <dgm:pt modelId="{3C6F19AB-9A5B-4176-AD03-6D9361D29DCE}">
      <dgm:prSet phldrT="[Text]"/>
      <dgm:spPr/>
      <dgm:t>
        <a:bodyPr/>
        <a:lstStyle/>
        <a:p>
          <a:pPr algn="l" rtl="0"/>
          <a:r>
            <a:rPr lang="en-AU"/>
            <a:t>osteoporosis</a:t>
          </a:r>
          <a:r>
            <a:rPr lang="en-AU">
              <a:latin typeface="Arial"/>
            </a:rPr>
            <a:t> </a:t>
          </a:r>
          <a:endParaRPr lang="en-AU"/>
        </a:p>
      </dgm:t>
    </dgm:pt>
    <dgm:pt modelId="{B1D4A027-7C4C-402F-B806-228670E748C2}" type="parTrans" cxnId="{6AC167C6-B7CE-4135-B6C3-E12C2D8299C5}">
      <dgm:prSet/>
      <dgm:spPr/>
      <dgm:t>
        <a:bodyPr/>
        <a:lstStyle/>
        <a:p>
          <a:endParaRPr lang="en-AU"/>
        </a:p>
      </dgm:t>
    </dgm:pt>
    <dgm:pt modelId="{C640FDB4-BAB9-4EF2-B08B-BBC5C36C04FC}" type="sibTrans" cxnId="{6AC167C6-B7CE-4135-B6C3-E12C2D8299C5}">
      <dgm:prSet/>
      <dgm:spPr/>
      <dgm:t>
        <a:bodyPr/>
        <a:lstStyle/>
        <a:p>
          <a:endParaRPr lang="en-AU"/>
        </a:p>
      </dgm:t>
    </dgm:pt>
    <dgm:pt modelId="{063A6DF2-7589-483B-B351-C1E17CA985A7}">
      <dgm:prSet phldrT="[Text]"/>
      <dgm:spPr/>
      <dgm:t>
        <a:bodyPr/>
        <a:lstStyle/>
        <a:p>
          <a:pPr algn="l"/>
          <a:r>
            <a:rPr lang="en-AU"/>
            <a:t>pain management</a:t>
          </a:r>
        </a:p>
      </dgm:t>
    </dgm:pt>
    <dgm:pt modelId="{910B0759-E32A-4EC4-B94B-F755DA089544}" type="parTrans" cxnId="{59E021CA-FFB0-46F6-952D-FC753DAC3884}">
      <dgm:prSet/>
      <dgm:spPr/>
      <dgm:t>
        <a:bodyPr/>
        <a:lstStyle/>
        <a:p>
          <a:endParaRPr lang="en-AU"/>
        </a:p>
      </dgm:t>
    </dgm:pt>
    <dgm:pt modelId="{00F02D44-2366-4DC7-9B59-67363DA1BDC9}" type="sibTrans" cxnId="{59E021CA-FFB0-46F6-952D-FC753DAC3884}">
      <dgm:prSet/>
      <dgm:spPr/>
      <dgm:t>
        <a:bodyPr/>
        <a:lstStyle/>
        <a:p>
          <a:endParaRPr lang="en-AU"/>
        </a:p>
      </dgm:t>
    </dgm:pt>
    <dgm:pt modelId="{45A13948-BBFD-48C5-B5B6-3EC78FF781FE}">
      <dgm:prSet phldrT="[Text]"/>
      <dgm:spPr/>
      <dgm:t>
        <a:bodyPr/>
        <a:lstStyle/>
        <a:p>
          <a:pPr algn="l"/>
          <a:r>
            <a:rPr lang="en-AU"/>
            <a:t>mental health</a:t>
          </a:r>
        </a:p>
      </dgm:t>
    </dgm:pt>
    <dgm:pt modelId="{1CE57777-060A-412A-B8C1-72F70E38439A}" type="parTrans" cxnId="{E10DFE22-ED8C-4D7D-B3E5-76C30A397A60}">
      <dgm:prSet/>
      <dgm:spPr/>
      <dgm:t>
        <a:bodyPr/>
        <a:lstStyle/>
        <a:p>
          <a:endParaRPr lang="en-AU"/>
        </a:p>
      </dgm:t>
    </dgm:pt>
    <dgm:pt modelId="{6AFC051B-3545-4A87-8C40-FA8FF8FCFA76}" type="sibTrans" cxnId="{E10DFE22-ED8C-4D7D-B3E5-76C30A397A60}">
      <dgm:prSet/>
      <dgm:spPr/>
      <dgm:t>
        <a:bodyPr/>
        <a:lstStyle/>
        <a:p>
          <a:endParaRPr lang="en-AU"/>
        </a:p>
      </dgm:t>
    </dgm:pt>
    <dgm:pt modelId="{FE359FF8-9B57-4D90-9B99-56F543FCBF86}" type="pres">
      <dgm:prSet presAssocID="{564C3485-E15D-4107-9157-9C8BB0D3BB4A}" presName="Name0" presStyleCnt="0">
        <dgm:presLayoutVars>
          <dgm:dir/>
          <dgm:animLvl val="lvl"/>
          <dgm:resizeHandles val="exact"/>
        </dgm:presLayoutVars>
      </dgm:prSet>
      <dgm:spPr/>
    </dgm:pt>
    <dgm:pt modelId="{6547FB2A-D688-456D-A83E-B0FB46DBC257}" type="pres">
      <dgm:prSet presAssocID="{E7929A27-CD8C-4972-B357-C82CC70E7295}" presName="linNode" presStyleCnt="0"/>
      <dgm:spPr/>
    </dgm:pt>
    <dgm:pt modelId="{709AB8DD-D9FA-4BC8-8484-322CC6D131DA}" type="pres">
      <dgm:prSet presAssocID="{E7929A27-CD8C-4972-B357-C82CC70E7295}" presName="parTx" presStyleLbl="revTx" presStyleIdx="0" presStyleCnt="4">
        <dgm:presLayoutVars>
          <dgm:chMax val="1"/>
          <dgm:bulletEnabled val="1"/>
        </dgm:presLayoutVars>
      </dgm:prSet>
      <dgm:spPr/>
    </dgm:pt>
    <dgm:pt modelId="{E5069D4E-BC3B-4C95-9B20-CEE6C5563766}" type="pres">
      <dgm:prSet presAssocID="{E7929A27-CD8C-4972-B357-C82CC70E7295}" presName="bracket" presStyleLbl="parChTrans1D1" presStyleIdx="0" presStyleCnt="4"/>
      <dgm:spPr/>
    </dgm:pt>
    <dgm:pt modelId="{38350135-033C-4DF4-9C38-579927790EC0}" type="pres">
      <dgm:prSet presAssocID="{E7929A27-CD8C-4972-B357-C82CC70E7295}" presName="spH" presStyleCnt="0"/>
      <dgm:spPr/>
    </dgm:pt>
    <dgm:pt modelId="{D4A82B1E-AE7B-47F0-AB67-FCC8EDAC552F}" type="pres">
      <dgm:prSet presAssocID="{E7929A27-CD8C-4972-B357-C82CC70E7295}" presName="desTx" presStyleLbl="node1" presStyleIdx="0" presStyleCnt="4">
        <dgm:presLayoutVars>
          <dgm:bulletEnabled val="1"/>
        </dgm:presLayoutVars>
      </dgm:prSet>
      <dgm:spPr/>
    </dgm:pt>
    <dgm:pt modelId="{B9673A03-A8C5-48B5-85ED-B27FF2BB0318}" type="pres">
      <dgm:prSet presAssocID="{38FF0709-F6AC-497E-B782-828DB3AB9F3D}" presName="spV" presStyleCnt="0"/>
      <dgm:spPr/>
    </dgm:pt>
    <dgm:pt modelId="{AB525E6B-CB18-4412-A86E-8800FBF3A6C5}" type="pres">
      <dgm:prSet presAssocID="{DC7603B0-CDDC-485B-88B1-65BAE31886E1}" presName="linNode" presStyleCnt="0"/>
      <dgm:spPr/>
    </dgm:pt>
    <dgm:pt modelId="{ED54005D-5973-4C64-9713-526E75451CAB}" type="pres">
      <dgm:prSet presAssocID="{DC7603B0-CDDC-485B-88B1-65BAE31886E1}" presName="parTx" presStyleLbl="revTx" presStyleIdx="1" presStyleCnt="4">
        <dgm:presLayoutVars>
          <dgm:chMax val="1"/>
          <dgm:bulletEnabled val="1"/>
        </dgm:presLayoutVars>
      </dgm:prSet>
      <dgm:spPr/>
    </dgm:pt>
    <dgm:pt modelId="{4C7321F3-60E2-47B5-8AA3-B48C3BB656DA}" type="pres">
      <dgm:prSet presAssocID="{DC7603B0-CDDC-485B-88B1-65BAE31886E1}" presName="bracket" presStyleLbl="parChTrans1D1" presStyleIdx="1" presStyleCnt="4"/>
      <dgm:spPr/>
    </dgm:pt>
    <dgm:pt modelId="{95852920-A7BD-4A4E-B5C4-520BCC89AD9A}" type="pres">
      <dgm:prSet presAssocID="{DC7603B0-CDDC-485B-88B1-65BAE31886E1}" presName="spH" presStyleCnt="0"/>
      <dgm:spPr/>
    </dgm:pt>
    <dgm:pt modelId="{FB0CF915-0F60-48C8-B4BF-F9558FFDE10D}" type="pres">
      <dgm:prSet presAssocID="{DC7603B0-CDDC-485B-88B1-65BAE31886E1}" presName="desTx" presStyleLbl="node1" presStyleIdx="1" presStyleCnt="4">
        <dgm:presLayoutVars>
          <dgm:bulletEnabled val="1"/>
        </dgm:presLayoutVars>
      </dgm:prSet>
      <dgm:spPr/>
    </dgm:pt>
    <dgm:pt modelId="{020D76C3-FED0-4F94-AEE0-1CF8E607D017}" type="pres">
      <dgm:prSet presAssocID="{D3CD02A6-9992-4E7B-99EC-EAC159561968}" presName="spV" presStyleCnt="0"/>
      <dgm:spPr/>
    </dgm:pt>
    <dgm:pt modelId="{4E20B46B-3CF0-4B05-9B5F-D4670ADC9379}" type="pres">
      <dgm:prSet presAssocID="{5AC4FE19-ADD0-4C73-9084-859A07830D9B}" presName="linNode" presStyleCnt="0"/>
      <dgm:spPr/>
    </dgm:pt>
    <dgm:pt modelId="{34210269-0BD6-49CC-8CD8-ED11E1E52562}" type="pres">
      <dgm:prSet presAssocID="{5AC4FE19-ADD0-4C73-9084-859A07830D9B}" presName="parTx" presStyleLbl="revTx" presStyleIdx="2" presStyleCnt="4">
        <dgm:presLayoutVars>
          <dgm:chMax val="1"/>
          <dgm:bulletEnabled val="1"/>
        </dgm:presLayoutVars>
      </dgm:prSet>
      <dgm:spPr/>
    </dgm:pt>
    <dgm:pt modelId="{94296DAC-BCE2-4CA9-8CC7-7F3EB7EFDAC2}" type="pres">
      <dgm:prSet presAssocID="{5AC4FE19-ADD0-4C73-9084-859A07830D9B}" presName="bracket" presStyleLbl="parChTrans1D1" presStyleIdx="2" presStyleCnt="4"/>
      <dgm:spPr/>
    </dgm:pt>
    <dgm:pt modelId="{AD41C4D7-D2FA-4DF2-8F2A-8EC779492528}" type="pres">
      <dgm:prSet presAssocID="{5AC4FE19-ADD0-4C73-9084-859A07830D9B}" presName="spH" presStyleCnt="0"/>
      <dgm:spPr/>
    </dgm:pt>
    <dgm:pt modelId="{0DA0765D-4FAF-41A3-987C-B9C40FDC493F}" type="pres">
      <dgm:prSet presAssocID="{5AC4FE19-ADD0-4C73-9084-859A07830D9B}" presName="desTx" presStyleLbl="node1" presStyleIdx="2" presStyleCnt="4">
        <dgm:presLayoutVars>
          <dgm:bulletEnabled val="1"/>
        </dgm:presLayoutVars>
      </dgm:prSet>
      <dgm:spPr/>
    </dgm:pt>
    <dgm:pt modelId="{61177B27-4048-46C9-9E17-773B3A80F422}" type="pres">
      <dgm:prSet presAssocID="{22BA4EF5-78B9-451D-B86D-DA4DBE25A7FF}" presName="spV" presStyleCnt="0"/>
      <dgm:spPr/>
    </dgm:pt>
    <dgm:pt modelId="{7A47AF1E-4148-4523-93D3-1CE1CA496D14}" type="pres">
      <dgm:prSet presAssocID="{6687C0A2-E6D6-4ADC-A14D-33F9C0EDEAB3}" presName="linNode" presStyleCnt="0"/>
      <dgm:spPr/>
    </dgm:pt>
    <dgm:pt modelId="{D536D7A8-14D6-499D-A35B-3A8FCA06403A}" type="pres">
      <dgm:prSet presAssocID="{6687C0A2-E6D6-4ADC-A14D-33F9C0EDEAB3}" presName="parTx" presStyleLbl="revTx" presStyleIdx="3" presStyleCnt="4">
        <dgm:presLayoutVars>
          <dgm:chMax val="1"/>
          <dgm:bulletEnabled val="1"/>
        </dgm:presLayoutVars>
      </dgm:prSet>
      <dgm:spPr/>
    </dgm:pt>
    <dgm:pt modelId="{4B4B70F7-D481-4AB6-B331-540962982571}" type="pres">
      <dgm:prSet presAssocID="{6687C0A2-E6D6-4ADC-A14D-33F9C0EDEAB3}" presName="bracket" presStyleLbl="parChTrans1D1" presStyleIdx="3" presStyleCnt="4"/>
      <dgm:spPr/>
    </dgm:pt>
    <dgm:pt modelId="{218F91C3-8226-49F8-B1BE-D942BC5E904B}" type="pres">
      <dgm:prSet presAssocID="{6687C0A2-E6D6-4ADC-A14D-33F9C0EDEAB3}" presName="spH" presStyleCnt="0"/>
      <dgm:spPr/>
    </dgm:pt>
    <dgm:pt modelId="{47B6E169-6365-4F80-9AE1-FB6033E89889}" type="pres">
      <dgm:prSet presAssocID="{6687C0A2-E6D6-4ADC-A14D-33F9C0EDEAB3}" presName="desTx" presStyleLbl="node1" presStyleIdx="3" presStyleCnt="4">
        <dgm:presLayoutVars>
          <dgm:bulletEnabled val="1"/>
        </dgm:presLayoutVars>
      </dgm:prSet>
      <dgm:spPr/>
    </dgm:pt>
  </dgm:ptLst>
  <dgm:cxnLst>
    <dgm:cxn modelId="{B08E2008-6FFC-4E39-AF27-141414FD1F17}" type="presOf" srcId="{45A13948-BBFD-48C5-B5B6-3EC78FF781FE}" destId="{47B6E169-6365-4F80-9AE1-FB6033E89889}" srcOrd="0" destOrd="1" presId="urn:diagrams.loki3.com/BracketList"/>
    <dgm:cxn modelId="{2EBA140F-313D-4017-B996-963C597F83EC}" srcId="{E7929A27-CD8C-4972-B357-C82CC70E7295}" destId="{DAF754BC-573F-43EC-84A6-E5EAC831497B}" srcOrd="4" destOrd="0" parTransId="{7AA12819-4D51-4BE3-9170-58BEAF024ABB}" sibTransId="{63C410FA-6C22-43E1-BD7C-E4E6F4FE7589}"/>
    <dgm:cxn modelId="{814CC51B-10F4-4022-A259-517FCC2DF385}" type="presOf" srcId="{4C5C5D48-EC98-493E-A72A-5446F5E62FCF}" destId="{D4A82B1E-AE7B-47F0-AB67-FCC8EDAC552F}" srcOrd="0" destOrd="1" presId="urn:diagrams.loki3.com/BracketList"/>
    <dgm:cxn modelId="{5C636B1D-A146-4F91-A5B3-00DE885BDD9A}" type="presOf" srcId="{5AC4FE19-ADD0-4C73-9084-859A07830D9B}" destId="{34210269-0BD6-49CC-8CD8-ED11E1E52562}" srcOrd="0" destOrd="0" presId="urn:diagrams.loki3.com/BracketList"/>
    <dgm:cxn modelId="{E10DFE22-ED8C-4D7D-B3E5-76C30A397A60}" srcId="{6687C0A2-E6D6-4ADC-A14D-33F9C0EDEAB3}" destId="{45A13948-BBFD-48C5-B5B6-3EC78FF781FE}" srcOrd="1" destOrd="0" parTransId="{1CE57777-060A-412A-B8C1-72F70E38439A}" sibTransId="{6AFC051B-3545-4A87-8C40-FA8FF8FCFA76}"/>
    <dgm:cxn modelId="{B016F825-10B6-4BCC-B0D8-686B79C8DC06}" type="presOf" srcId="{E7929A27-CD8C-4972-B357-C82CC70E7295}" destId="{709AB8DD-D9FA-4BC8-8484-322CC6D131DA}" srcOrd="0" destOrd="0" presId="urn:diagrams.loki3.com/BracketList"/>
    <dgm:cxn modelId="{1916EE39-8023-4403-8279-0E4DC6134D4F}" type="presOf" srcId="{6687C0A2-E6D6-4ADC-A14D-33F9C0EDEAB3}" destId="{D536D7A8-14D6-499D-A35B-3A8FCA06403A}" srcOrd="0" destOrd="0" presId="urn:diagrams.loki3.com/BracketList"/>
    <dgm:cxn modelId="{DFCBFE60-FFBA-454C-BA2D-B05C952313E4}" srcId="{E7929A27-CD8C-4972-B357-C82CC70E7295}" destId="{01E3B8A9-58D6-4486-A50C-CC7022BD7FEF}" srcOrd="2" destOrd="0" parTransId="{4B70DE16-B013-43EB-8E11-AF1F62BA58E8}" sibTransId="{344A26B3-BB3E-4BDA-A3A0-9FF5DAD4F5A2}"/>
    <dgm:cxn modelId="{70549E46-F1C2-4A84-8D7B-1CC708F92688}" srcId="{E7929A27-CD8C-4972-B357-C82CC70E7295}" destId="{E83A34A9-C775-470F-B095-3210E74944B0}" srcOrd="3" destOrd="0" parTransId="{CE2B5650-F6F7-4259-B065-01532E7F9A0D}" sibTransId="{9D9615F4-A2B9-4A66-BA01-09AF14B6A693}"/>
    <dgm:cxn modelId="{8B0FD269-1AFC-4A38-8823-BE0A450B0FBB}" type="presOf" srcId="{3C6F19AB-9A5B-4176-AD03-6D9361D29DCE}" destId="{0DA0765D-4FAF-41A3-987C-B9C40FDC493F}" srcOrd="0" destOrd="2" presId="urn:diagrams.loki3.com/BracketList"/>
    <dgm:cxn modelId="{6CDEF84B-D3B0-433B-9510-77616A97E1BA}" type="presOf" srcId="{C4C03480-CD29-437B-ACA4-EE698105E73C}" destId="{D4A82B1E-AE7B-47F0-AB67-FCC8EDAC552F}" srcOrd="0" destOrd="0" presId="urn:diagrams.loki3.com/BracketList"/>
    <dgm:cxn modelId="{48BC904F-9005-4F5D-B055-F0BE863CA6F1}" srcId="{564C3485-E15D-4107-9157-9C8BB0D3BB4A}" destId="{5AC4FE19-ADD0-4C73-9084-859A07830D9B}" srcOrd="2" destOrd="0" parTransId="{3F0A6862-3BCF-44DE-A4DB-DB02D8AE54A7}" sibTransId="{22BA4EF5-78B9-451D-B86D-DA4DBE25A7FF}"/>
    <dgm:cxn modelId="{BC3EB45A-A7B8-4E7A-A7B8-C1D915DA9C6C}" srcId="{E7929A27-CD8C-4972-B357-C82CC70E7295}" destId="{C4C03480-CD29-437B-ACA4-EE698105E73C}" srcOrd="0" destOrd="0" parTransId="{A81FCA8C-7D73-4535-9964-B764D5724C5A}" sibTransId="{08A87AD1-243D-49E3-81CF-2AC1A0159E6A}"/>
    <dgm:cxn modelId="{1E36FA7D-3F06-4FDA-85BD-51EBCEB91332}" srcId="{564C3485-E15D-4107-9157-9C8BB0D3BB4A}" destId="{6687C0A2-E6D6-4ADC-A14D-33F9C0EDEAB3}" srcOrd="3" destOrd="0" parTransId="{A6C84A2F-3B8F-403A-A115-27E53ED3FAD8}" sibTransId="{77408C90-AFF0-444C-AA95-0B0F69EE7A1D}"/>
    <dgm:cxn modelId="{90D59A7E-4C1B-40D6-8C58-D53D12FD8B81}" type="presOf" srcId="{564C3485-E15D-4107-9157-9C8BB0D3BB4A}" destId="{FE359FF8-9B57-4D90-9B99-56F543FCBF86}" srcOrd="0" destOrd="0" presId="urn:diagrams.loki3.com/BracketList"/>
    <dgm:cxn modelId="{F0283596-284A-45F0-9A50-C60B490E9CCC}" type="presOf" srcId="{01E3B8A9-58D6-4486-A50C-CC7022BD7FEF}" destId="{D4A82B1E-AE7B-47F0-AB67-FCC8EDAC552F}" srcOrd="0" destOrd="2" presId="urn:diagrams.loki3.com/BracketList"/>
    <dgm:cxn modelId="{375B889A-9E1B-4E5E-8247-D0E168507020}" type="presOf" srcId="{8DCEA404-1EEA-4D60-8EED-697CEA1CD1E3}" destId="{0DA0765D-4FAF-41A3-987C-B9C40FDC493F}" srcOrd="0" destOrd="1" presId="urn:diagrams.loki3.com/BracketList"/>
    <dgm:cxn modelId="{D50D9F9C-F1A1-41CA-9BA9-BB1F83A3350C}" srcId="{5AC4FE19-ADD0-4C73-9084-859A07830D9B}" destId="{8DCEA404-1EEA-4D60-8EED-697CEA1CD1E3}" srcOrd="1" destOrd="0" parTransId="{205DFE31-FBB0-4014-93CF-872A1C062C15}" sibTransId="{FC69A9DD-0741-48ED-BA82-D9D907C3AF4E}"/>
    <dgm:cxn modelId="{EEA279AD-2C59-45CC-B524-B79A0F3B0964}" type="presOf" srcId="{DAF754BC-573F-43EC-84A6-E5EAC831497B}" destId="{D4A82B1E-AE7B-47F0-AB67-FCC8EDAC552F}" srcOrd="0" destOrd="4" presId="urn:diagrams.loki3.com/BracketList"/>
    <dgm:cxn modelId="{ECC8D1AE-1CF4-498D-A444-190851677EAB}" srcId="{564C3485-E15D-4107-9157-9C8BB0D3BB4A}" destId="{E7929A27-CD8C-4972-B357-C82CC70E7295}" srcOrd="0" destOrd="0" parTransId="{9E9332BD-5241-44CE-AF83-BDE200AFDB59}" sibTransId="{38FF0709-F6AC-497E-B782-828DB3AB9F3D}"/>
    <dgm:cxn modelId="{6764C0B0-F6AF-4FBD-B75C-44CC7EFC9AB5}" srcId="{5AC4FE19-ADD0-4C73-9084-859A07830D9B}" destId="{BFA3CCEB-48B6-49CF-9EB4-4D5276672E6B}" srcOrd="0" destOrd="0" parTransId="{EDFE1041-AEF0-4BF5-B7DE-6C463A6A9672}" sibTransId="{84C9B7F5-330C-4FC1-B31E-9461772C12F6}"/>
    <dgm:cxn modelId="{675B80B2-0067-41C7-ACA0-B5044FD121C2}" type="presOf" srcId="{3C1FED62-867A-406F-BCD2-316C42203FE3}" destId="{FB0CF915-0F60-48C8-B4BF-F9558FFDE10D}" srcOrd="0" destOrd="0" presId="urn:diagrams.loki3.com/BracketList"/>
    <dgm:cxn modelId="{54591FC1-BE21-40CB-9B61-626D996C15F0}" srcId="{DC7603B0-CDDC-485B-88B1-65BAE31886E1}" destId="{3C1FED62-867A-406F-BCD2-316C42203FE3}" srcOrd="0" destOrd="0" parTransId="{EDE62E2F-D240-4470-8D78-95CA7FA086B6}" sibTransId="{D6170A87-34DB-4A82-B4F1-42578C38BFFC}"/>
    <dgm:cxn modelId="{CA34F1C5-E984-4412-97D9-11E2C11A1DAF}" srcId="{E7929A27-CD8C-4972-B357-C82CC70E7295}" destId="{4C5C5D48-EC98-493E-A72A-5446F5E62FCF}" srcOrd="1" destOrd="0" parTransId="{7FE05B1C-AD24-49DE-9477-FB728B0B99BE}" sibTransId="{E496F1EE-DC38-4EC6-B1BA-313EF08D544C}"/>
    <dgm:cxn modelId="{B1942DC6-36A7-405C-B876-70D401877A7B}" srcId="{564C3485-E15D-4107-9157-9C8BB0D3BB4A}" destId="{DC7603B0-CDDC-485B-88B1-65BAE31886E1}" srcOrd="1" destOrd="0" parTransId="{85099AA7-5B9F-40B5-8D5B-5E27B68D469B}" sibTransId="{D3CD02A6-9992-4E7B-99EC-EAC159561968}"/>
    <dgm:cxn modelId="{6AC167C6-B7CE-4135-B6C3-E12C2D8299C5}" srcId="{5AC4FE19-ADD0-4C73-9084-859A07830D9B}" destId="{3C6F19AB-9A5B-4176-AD03-6D9361D29DCE}" srcOrd="2" destOrd="0" parTransId="{B1D4A027-7C4C-402F-B806-228670E748C2}" sibTransId="{C640FDB4-BAB9-4EF2-B08B-BBC5C36C04FC}"/>
    <dgm:cxn modelId="{11E5A1C8-5468-452C-A522-2829E44EE3DD}" type="presOf" srcId="{E83A34A9-C775-470F-B095-3210E74944B0}" destId="{D4A82B1E-AE7B-47F0-AB67-FCC8EDAC552F}" srcOrd="0" destOrd="3" presId="urn:diagrams.loki3.com/BracketList"/>
    <dgm:cxn modelId="{59E021CA-FFB0-46F6-952D-FC753DAC3884}" srcId="{6687C0A2-E6D6-4ADC-A14D-33F9C0EDEAB3}" destId="{063A6DF2-7589-483B-B351-C1E17CA985A7}" srcOrd="0" destOrd="0" parTransId="{910B0759-E32A-4EC4-B94B-F755DA089544}" sibTransId="{00F02D44-2366-4DC7-9B59-67363DA1BDC9}"/>
    <dgm:cxn modelId="{7E799DD5-11A2-4355-A4D5-1C170F634FE0}" type="presOf" srcId="{063A6DF2-7589-483B-B351-C1E17CA985A7}" destId="{47B6E169-6365-4F80-9AE1-FB6033E89889}" srcOrd="0" destOrd="0" presId="urn:diagrams.loki3.com/BracketList"/>
    <dgm:cxn modelId="{D28694DB-8C0D-41E5-8F1C-9ECAC7188E78}" type="presOf" srcId="{DC7603B0-CDDC-485B-88B1-65BAE31886E1}" destId="{ED54005D-5973-4C64-9713-526E75451CAB}" srcOrd="0" destOrd="0" presId="urn:diagrams.loki3.com/BracketList"/>
    <dgm:cxn modelId="{9F89DDE0-C77B-43A6-9B38-A54952B67CBE}" type="presOf" srcId="{BFA3CCEB-48B6-49CF-9EB4-4D5276672E6B}" destId="{0DA0765D-4FAF-41A3-987C-B9C40FDC493F}" srcOrd="0" destOrd="0" presId="urn:diagrams.loki3.com/BracketList"/>
    <dgm:cxn modelId="{0C1093EA-3CF0-4092-81B9-F3F49D10D052}" type="presParOf" srcId="{FE359FF8-9B57-4D90-9B99-56F543FCBF86}" destId="{6547FB2A-D688-456D-A83E-B0FB46DBC257}" srcOrd="0" destOrd="0" presId="urn:diagrams.loki3.com/BracketList"/>
    <dgm:cxn modelId="{C7BC90AF-4ABD-4EA3-B330-2114B48F9969}" type="presParOf" srcId="{6547FB2A-D688-456D-A83E-B0FB46DBC257}" destId="{709AB8DD-D9FA-4BC8-8484-322CC6D131DA}" srcOrd="0" destOrd="0" presId="urn:diagrams.loki3.com/BracketList"/>
    <dgm:cxn modelId="{B1D2EA9D-0775-4908-B595-5F75E1E75036}" type="presParOf" srcId="{6547FB2A-D688-456D-A83E-B0FB46DBC257}" destId="{E5069D4E-BC3B-4C95-9B20-CEE6C5563766}" srcOrd="1" destOrd="0" presId="urn:diagrams.loki3.com/BracketList"/>
    <dgm:cxn modelId="{4DD6BD29-CF5E-4FA4-8D28-E8616B1600E8}" type="presParOf" srcId="{6547FB2A-D688-456D-A83E-B0FB46DBC257}" destId="{38350135-033C-4DF4-9C38-579927790EC0}" srcOrd="2" destOrd="0" presId="urn:diagrams.loki3.com/BracketList"/>
    <dgm:cxn modelId="{2D891B47-F258-48E8-AB7E-B88594A7ED93}" type="presParOf" srcId="{6547FB2A-D688-456D-A83E-B0FB46DBC257}" destId="{D4A82B1E-AE7B-47F0-AB67-FCC8EDAC552F}" srcOrd="3" destOrd="0" presId="urn:diagrams.loki3.com/BracketList"/>
    <dgm:cxn modelId="{78E4B5D6-5477-49C1-932D-31C09E95D5FC}" type="presParOf" srcId="{FE359FF8-9B57-4D90-9B99-56F543FCBF86}" destId="{B9673A03-A8C5-48B5-85ED-B27FF2BB0318}" srcOrd="1" destOrd="0" presId="urn:diagrams.loki3.com/BracketList"/>
    <dgm:cxn modelId="{EBE18391-598A-45B1-BA8F-FDB010E54F9E}" type="presParOf" srcId="{FE359FF8-9B57-4D90-9B99-56F543FCBF86}" destId="{AB525E6B-CB18-4412-A86E-8800FBF3A6C5}" srcOrd="2" destOrd="0" presId="urn:diagrams.loki3.com/BracketList"/>
    <dgm:cxn modelId="{62358137-9940-4566-AF4B-EDA7998BE39A}" type="presParOf" srcId="{AB525E6B-CB18-4412-A86E-8800FBF3A6C5}" destId="{ED54005D-5973-4C64-9713-526E75451CAB}" srcOrd="0" destOrd="0" presId="urn:diagrams.loki3.com/BracketList"/>
    <dgm:cxn modelId="{41C62993-7CF5-4FF2-8957-D26177AB158C}" type="presParOf" srcId="{AB525E6B-CB18-4412-A86E-8800FBF3A6C5}" destId="{4C7321F3-60E2-47B5-8AA3-B48C3BB656DA}" srcOrd="1" destOrd="0" presId="urn:diagrams.loki3.com/BracketList"/>
    <dgm:cxn modelId="{B183CAB9-8D64-472B-8E81-B28F561916C5}" type="presParOf" srcId="{AB525E6B-CB18-4412-A86E-8800FBF3A6C5}" destId="{95852920-A7BD-4A4E-B5C4-520BCC89AD9A}" srcOrd="2" destOrd="0" presId="urn:diagrams.loki3.com/BracketList"/>
    <dgm:cxn modelId="{133FB344-C8A3-4583-84E0-CA406676FA4F}" type="presParOf" srcId="{AB525E6B-CB18-4412-A86E-8800FBF3A6C5}" destId="{FB0CF915-0F60-48C8-B4BF-F9558FFDE10D}" srcOrd="3" destOrd="0" presId="urn:diagrams.loki3.com/BracketList"/>
    <dgm:cxn modelId="{75798F10-F6BD-4984-A030-C8DB66DD6E3E}" type="presParOf" srcId="{FE359FF8-9B57-4D90-9B99-56F543FCBF86}" destId="{020D76C3-FED0-4F94-AEE0-1CF8E607D017}" srcOrd="3" destOrd="0" presId="urn:diagrams.loki3.com/BracketList"/>
    <dgm:cxn modelId="{5C0C853A-0D59-415C-9EE2-E601D611FF6F}" type="presParOf" srcId="{FE359FF8-9B57-4D90-9B99-56F543FCBF86}" destId="{4E20B46B-3CF0-4B05-9B5F-D4670ADC9379}" srcOrd="4" destOrd="0" presId="urn:diagrams.loki3.com/BracketList"/>
    <dgm:cxn modelId="{255FE330-DBA7-43D9-B8B6-E116956EC9AD}" type="presParOf" srcId="{4E20B46B-3CF0-4B05-9B5F-D4670ADC9379}" destId="{34210269-0BD6-49CC-8CD8-ED11E1E52562}" srcOrd="0" destOrd="0" presId="urn:diagrams.loki3.com/BracketList"/>
    <dgm:cxn modelId="{2805D05F-F57F-481D-A0FC-95E5CBFD6A35}" type="presParOf" srcId="{4E20B46B-3CF0-4B05-9B5F-D4670ADC9379}" destId="{94296DAC-BCE2-4CA9-8CC7-7F3EB7EFDAC2}" srcOrd="1" destOrd="0" presId="urn:diagrams.loki3.com/BracketList"/>
    <dgm:cxn modelId="{354672AC-4EDE-4BD1-9894-33B167BF21D0}" type="presParOf" srcId="{4E20B46B-3CF0-4B05-9B5F-D4670ADC9379}" destId="{AD41C4D7-D2FA-4DF2-8F2A-8EC779492528}" srcOrd="2" destOrd="0" presId="urn:diagrams.loki3.com/BracketList"/>
    <dgm:cxn modelId="{3D709B32-C39A-4689-8115-7B6FA80568E9}" type="presParOf" srcId="{4E20B46B-3CF0-4B05-9B5F-D4670ADC9379}" destId="{0DA0765D-4FAF-41A3-987C-B9C40FDC493F}" srcOrd="3" destOrd="0" presId="urn:diagrams.loki3.com/BracketList"/>
    <dgm:cxn modelId="{8547C0F6-2D47-4147-B886-DAB95D8BE652}" type="presParOf" srcId="{FE359FF8-9B57-4D90-9B99-56F543FCBF86}" destId="{61177B27-4048-46C9-9E17-773B3A80F422}" srcOrd="5" destOrd="0" presId="urn:diagrams.loki3.com/BracketList"/>
    <dgm:cxn modelId="{E3C63DFD-2B8F-4F5A-B136-008E61D94788}" type="presParOf" srcId="{FE359FF8-9B57-4D90-9B99-56F543FCBF86}" destId="{7A47AF1E-4148-4523-93D3-1CE1CA496D14}" srcOrd="6" destOrd="0" presId="urn:diagrams.loki3.com/BracketList"/>
    <dgm:cxn modelId="{1AAF1B02-C339-443F-83E6-BC4139CFB091}" type="presParOf" srcId="{7A47AF1E-4148-4523-93D3-1CE1CA496D14}" destId="{D536D7A8-14D6-499D-A35B-3A8FCA06403A}" srcOrd="0" destOrd="0" presId="urn:diagrams.loki3.com/BracketList"/>
    <dgm:cxn modelId="{09108676-4765-4F9F-AE65-43447F488A0A}" type="presParOf" srcId="{7A47AF1E-4148-4523-93D3-1CE1CA496D14}" destId="{4B4B70F7-D481-4AB6-B331-540962982571}" srcOrd="1" destOrd="0" presId="urn:diagrams.loki3.com/BracketList"/>
    <dgm:cxn modelId="{09C6852F-4EFF-458A-A7F7-3C456F07A943}" type="presParOf" srcId="{7A47AF1E-4148-4523-93D3-1CE1CA496D14}" destId="{218F91C3-8226-49F8-B1BE-D942BC5E904B}" srcOrd="2" destOrd="0" presId="urn:diagrams.loki3.com/BracketList"/>
    <dgm:cxn modelId="{F773CA2E-B516-486D-ADFE-C4891AD65EAC}" type="presParOf" srcId="{7A47AF1E-4148-4523-93D3-1CE1CA496D14}" destId="{47B6E169-6365-4F80-9AE1-FB6033E8988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F5A234-B278-4E85-AC12-1FE85D8A5F8D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6_1" csCatId="accent6" phldr="1"/>
      <dgm:spPr/>
    </dgm:pt>
    <dgm:pt modelId="{C3DD42D8-FAFE-4C36-B77B-12DD712F04AF}">
      <dgm:prSet phldrT="[Text]"/>
      <dgm:spPr/>
      <dgm:t>
        <a:bodyPr/>
        <a:lstStyle/>
        <a:p>
          <a:r>
            <a:rPr lang="en-AU"/>
            <a:t>Age</a:t>
          </a:r>
        </a:p>
      </dgm:t>
    </dgm:pt>
    <dgm:pt modelId="{2ADDA37C-D60F-4D2C-8803-9E073355E6CF}" type="parTrans" cxnId="{BCB3E7CC-7878-409E-A16E-7AF608D1080A}">
      <dgm:prSet/>
      <dgm:spPr/>
      <dgm:t>
        <a:bodyPr/>
        <a:lstStyle/>
        <a:p>
          <a:endParaRPr lang="en-AU"/>
        </a:p>
      </dgm:t>
    </dgm:pt>
    <dgm:pt modelId="{2AC11977-3DF8-44B3-A48E-721AB583947E}" type="sibTrans" cxnId="{BCB3E7CC-7878-409E-A16E-7AF608D1080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Man with cane with solid fill"/>
        </a:ext>
      </dgm:extLst>
    </dgm:pt>
    <dgm:pt modelId="{9A4904B6-55DA-4FC7-96A0-C086AD423C04}">
      <dgm:prSet phldrT="[Text]"/>
      <dgm:spPr/>
      <dgm:t>
        <a:bodyPr/>
        <a:lstStyle/>
        <a:p>
          <a:r>
            <a:rPr lang="en-AU"/>
            <a:t>Gender</a:t>
          </a:r>
        </a:p>
      </dgm:t>
    </dgm:pt>
    <dgm:pt modelId="{E192E41D-72E9-4E63-893C-3722D019DDC6}" type="parTrans" cxnId="{1D864D64-3D2F-458B-AC6E-F0E984400E1F}">
      <dgm:prSet/>
      <dgm:spPr/>
      <dgm:t>
        <a:bodyPr/>
        <a:lstStyle/>
        <a:p>
          <a:endParaRPr lang="en-AU"/>
        </a:p>
      </dgm:t>
    </dgm:pt>
    <dgm:pt modelId="{F3DF2C63-78AF-4DF5-BD9D-E8EA0FF0BFCC}" type="sibTrans" cxnId="{1D864D64-3D2F-458B-AC6E-F0E984400E1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Person in wheelchair with solid fill"/>
        </a:ext>
      </dgm:extLst>
    </dgm:pt>
    <dgm:pt modelId="{A524ECF4-CF2F-4EF3-884E-4B11A813D293}">
      <dgm:prSet phldrT="[Text]"/>
      <dgm:spPr/>
      <dgm:t>
        <a:bodyPr/>
        <a:lstStyle/>
        <a:p>
          <a:r>
            <a:rPr lang="en-AU"/>
            <a:t>Disability</a:t>
          </a:r>
        </a:p>
      </dgm:t>
    </dgm:pt>
    <dgm:pt modelId="{E4A88FC9-87C9-4AB1-857E-03F533398F73}" type="parTrans" cxnId="{6B7B2D80-3F2A-486A-A24E-1901713B2521}">
      <dgm:prSet/>
      <dgm:spPr/>
      <dgm:t>
        <a:bodyPr/>
        <a:lstStyle/>
        <a:p>
          <a:endParaRPr lang="en-AU"/>
        </a:p>
      </dgm:t>
    </dgm:pt>
    <dgm:pt modelId="{90E6325F-A193-4BBC-9A49-42FC33FB6790}" type="sibTrans" cxnId="{6B7B2D80-3F2A-486A-A24E-1901713B2521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Earth globe: Americas with solid fill"/>
        </a:ext>
      </dgm:extLst>
    </dgm:pt>
    <dgm:pt modelId="{8106EF88-7BF1-425B-8C6B-330238691982}">
      <dgm:prSet phldrT="[Text]"/>
      <dgm:spPr/>
      <dgm:t>
        <a:bodyPr/>
        <a:lstStyle/>
        <a:p>
          <a:r>
            <a:rPr lang="en-AU"/>
            <a:t>Nationality</a:t>
          </a:r>
        </a:p>
      </dgm:t>
    </dgm:pt>
    <dgm:pt modelId="{14B1B8AF-8903-44D6-8B3E-54E4CE0934B3}" type="parTrans" cxnId="{24A68B28-4F86-4DBB-BA51-43DE3577CC4A}">
      <dgm:prSet/>
      <dgm:spPr/>
      <dgm:t>
        <a:bodyPr/>
        <a:lstStyle/>
        <a:p>
          <a:endParaRPr lang="en-AU"/>
        </a:p>
      </dgm:t>
    </dgm:pt>
    <dgm:pt modelId="{BFA128FA-DBCC-4614-856D-23FC3945D6EE}" type="sibTrans" cxnId="{24A68B28-4F86-4DBB-BA51-43DE3577CC4A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Asian Temple with solid fill"/>
        </a:ext>
      </dgm:extLst>
    </dgm:pt>
    <dgm:pt modelId="{3B22CE8C-1362-453A-8232-F709AE8B97AD}">
      <dgm:prSet phldrT="[Text]"/>
      <dgm:spPr/>
      <dgm:t>
        <a:bodyPr/>
        <a:lstStyle/>
        <a:p>
          <a:r>
            <a:rPr lang="en-AU"/>
            <a:t>Religion</a:t>
          </a:r>
        </a:p>
      </dgm:t>
    </dgm:pt>
    <dgm:pt modelId="{41806956-F33B-42D3-8A54-ED08DF1FC8D5}" type="parTrans" cxnId="{61A7CC1C-2853-4D13-9616-49AF7041460B}">
      <dgm:prSet/>
      <dgm:spPr/>
      <dgm:t>
        <a:bodyPr/>
        <a:lstStyle/>
        <a:p>
          <a:endParaRPr lang="en-AU"/>
        </a:p>
      </dgm:t>
    </dgm:pt>
    <dgm:pt modelId="{97BD3AC8-7F3C-43CC-86E7-9FB9A48C02BB}" type="sibTrans" cxnId="{61A7CC1C-2853-4D13-9616-49AF7041460B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Gender with solid fill"/>
        </a:ext>
      </dgm:extLst>
    </dgm:pt>
    <dgm:pt modelId="{218F25C4-E744-4ACF-AAF3-1DD93BD9F361}">
      <dgm:prSet phldrT="[Text]"/>
      <dgm:spPr/>
      <dgm:t>
        <a:bodyPr/>
        <a:lstStyle/>
        <a:p>
          <a:r>
            <a:rPr lang="en-AU"/>
            <a:t>Ethnicity</a:t>
          </a:r>
        </a:p>
      </dgm:t>
    </dgm:pt>
    <dgm:pt modelId="{64988446-6268-47D8-BF24-4EE9ACF1BAAB}" type="parTrans" cxnId="{C1B36170-075E-41FD-9973-3608A53618D7}">
      <dgm:prSet/>
      <dgm:spPr/>
      <dgm:t>
        <a:bodyPr/>
        <a:lstStyle/>
        <a:p>
          <a:endParaRPr lang="en-AU"/>
        </a:p>
      </dgm:t>
    </dgm:pt>
    <dgm:pt modelId="{6A40EB7B-ADC6-4447-A690-440161E1066B}" type="sibTrans" cxnId="{C1B36170-075E-41FD-9973-3608A53618D7}">
      <dgm:prSet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49957998-38E8-4B1A-9B4C-F6D1D8E5E614}">
      <dgm:prSet phldrT="[Text]"/>
      <dgm:spPr/>
      <dgm:t>
        <a:bodyPr/>
        <a:lstStyle/>
        <a:p>
          <a:r>
            <a:rPr lang="en-AU"/>
            <a:t>Socio-economic status</a:t>
          </a:r>
        </a:p>
      </dgm:t>
    </dgm:pt>
    <dgm:pt modelId="{B6D82E3C-559B-4194-A709-7848451399A7}" type="parTrans" cxnId="{60F1AAB6-EF5C-43A7-9916-C85ADAA731FC}">
      <dgm:prSet/>
      <dgm:spPr/>
      <dgm:t>
        <a:bodyPr/>
        <a:lstStyle/>
        <a:p>
          <a:endParaRPr lang="en-AU"/>
        </a:p>
      </dgm:t>
    </dgm:pt>
    <dgm:pt modelId="{67927382-9385-40D5-A085-6DDBD23FBEEE}" type="sibTrans" cxnId="{60F1AAB6-EF5C-43A7-9916-C85ADAA731FC}">
      <dgm:prSet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Baby crawling with solid fill"/>
        </a:ext>
      </dgm:extLst>
    </dgm:pt>
    <dgm:pt modelId="{5925AB5E-7AB5-4323-A655-15B7B11DB618}">
      <dgm:prSet phldr="0"/>
      <dgm:spPr/>
      <dgm:t>
        <a:bodyPr/>
        <a:lstStyle/>
        <a:p>
          <a:r>
            <a:rPr lang="en-AU"/>
            <a:t>LGBTIQ+</a:t>
          </a:r>
          <a:endParaRPr lang="en-AU">
            <a:latin typeface="Arial" panose="020B0604020202020204"/>
          </a:endParaRPr>
        </a:p>
      </dgm:t>
    </dgm:pt>
    <dgm:pt modelId="{E9A5488D-5A5A-42D7-AA36-F29A196A4B09}" type="parTrans" cxnId="{BBC1BC7E-C3A7-4C3A-B839-C51BE1D517D9}">
      <dgm:prSet/>
      <dgm:spPr/>
      <dgm:t>
        <a:bodyPr/>
        <a:lstStyle/>
        <a:p>
          <a:endParaRPr lang="en-AU"/>
        </a:p>
      </dgm:t>
    </dgm:pt>
    <dgm:pt modelId="{255A211F-7731-4F50-AD24-B55363021FD7}" type="sibTrans" cxnId="{BBC1BC7E-C3A7-4C3A-B839-C51BE1D517D9}">
      <dgm:prSet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AU"/>
        </a:p>
      </dgm:t>
    </dgm:pt>
    <dgm:pt modelId="{D913C5DD-2F19-42C8-BA10-53C372731D89}" type="pres">
      <dgm:prSet presAssocID="{EAF5A234-B278-4E85-AC12-1FE85D8A5F8D}" presName="Name0" presStyleCnt="0">
        <dgm:presLayoutVars>
          <dgm:chMax val="21"/>
          <dgm:chPref val="21"/>
        </dgm:presLayoutVars>
      </dgm:prSet>
      <dgm:spPr/>
    </dgm:pt>
    <dgm:pt modelId="{42A79B3A-7D3A-4A65-BEFA-2B4362ACA919}" type="pres">
      <dgm:prSet presAssocID="{C3DD42D8-FAFE-4C36-B77B-12DD712F04AF}" presName="text1" presStyleCnt="0"/>
      <dgm:spPr/>
    </dgm:pt>
    <dgm:pt modelId="{849C1F12-0854-48A9-B2F4-8B31A2896C07}" type="pres">
      <dgm:prSet presAssocID="{C3DD42D8-FAFE-4C36-B77B-12DD712F04AF}" presName="textRepeatNode" presStyleLbl="alignNode1" presStyleIdx="0" presStyleCnt="8">
        <dgm:presLayoutVars>
          <dgm:chMax val="0"/>
          <dgm:chPref val="0"/>
          <dgm:bulletEnabled val="1"/>
        </dgm:presLayoutVars>
      </dgm:prSet>
      <dgm:spPr/>
    </dgm:pt>
    <dgm:pt modelId="{A464EECA-A83B-4C95-B3BB-433C2BB476DF}" type="pres">
      <dgm:prSet presAssocID="{C3DD42D8-FAFE-4C36-B77B-12DD712F04AF}" presName="textaccent1" presStyleCnt="0"/>
      <dgm:spPr/>
    </dgm:pt>
    <dgm:pt modelId="{D8B03C5C-AF8B-4393-A078-60E7670997B4}" type="pres">
      <dgm:prSet presAssocID="{C3DD42D8-FAFE-4C36-B77B-12DD712F04AF}" presName="accentRepeatNode" presStyleLbl="solidAlignAcc1" presStyleIdx="0" presStyleCnt="16"/>
      <dgm:spPr/>
    </dgm:pt>
    <dgm:pt modelId="{908ACB57-5B0F-486D-9688-01AEB3ED17B1}" type="pres">
      <dgm:prSet presAssocID="{2AC11977-3DF8-44B3-A48E-721AB583947E}" presName="image1" presStyleCnt="0"/>
      <dgm:spPr/>
    </dgm:pt>
    <dgm:pt modelId="{D7F7ED52-F641-4571-A8F9-D0524A7074D6}" type="pres">
      <dgm:prSet presAssocID="{2AC11977-3DF8-44B3-A48E-721AB583947E}" presName="imageRepeatNode" presStyleLbl="alignAcc1" presStyleIdx="0" presStyleCnt="8"/>
      <dgm:spPr/>
    </dgm:pt>
    <dgm:pt modelId="{5B283E62-A38E-4D37-AD9C-84446558BE35}" type="pres">
      <dgm:prSet presAssocID="{2AC11977-3DF8-44B3-A48E-721AB583947E}" presName="imageaccent1" presStyleCnt="0"/>
      <dgm:spPr/>
    </dgm:pt>
    <dgm:pt modelId="{FB3FFC27-723D-463C-952E-EB4527DE3440}" type="pres">
      <dgm:prSet presAssocID="{2AC11977-3DF8-44B3-A48E-721AB583947E}" presName="accentRepeatNode" presStyleLbl="solidAlignAcc1" presStyleIdx="1" presStyleCnt="16"/>
      <dgm:spPr/>
    </dgm:pt>
    <dgm:pt modelId="{7594A545-EF0B-465B-8AF0-021C8874CE17}" type="pres">
      <dgm:prSet presAssocID="{9A4904B6-55DA-4FC7-96A0-C086AD423C04}" presName="text2" presStyleCnt="0"/>
      <dgm:spPr/>
    </dgm:pt>
    <dgm:pt modelId="{42130B56-6ABE-4DB0-BC41-43395CE1077E}" type="pres">
      <dgm:prSet presAssocID="{9A4904B6-55DA-4FC7-96A0-C086AD423C04}" presName="textRepeatNode" presStyleLbl="alignNode1" presStyleIdx="1" presStyleCnt="8">
        <dgm:presLayoutVars>
          <dgm:chMax val="0"/>
          <dgm:chPref val="0"/>
          <dgm:bulletEnabled val="1"/>
        </dgm:presLayoutVars>
      </dgm:prSet>
      <dgm:spPr/>
    </dgm:pt>
    <dgm:pt modelId="{D68EB1F5-8FEC-4BEE-8F27-A080C789E561}" type="pres">
      <dgm:prSet presAssocID="{9A4904B6-55DA-4FC7-96A0-C086AD423C04}" presName="textaccent2" presStyleCnt="0"/>
      <dgm:spPr/>
    </dgm:pt>
    <dgm:pt modelId="{842EA39D-5AE3-45B0-A2FC-9C608C382257}" type="pres">
      <dgm:prSet presAssocID="{9A4904B6-55DA-4FC7-96A0-C086AD423C04}" presName="accentRepeatNode" presStyleLbl="solidAlignAcc1" presStyleIdx="2" presStyleCnt="16"/>
      <dgm:spPr/>
    </dgm:pt>
    <dgm:pt modelId="{762874D5-A9AE-4293-8B04-BDDF35E09A59}" type="pres">
      <dgm:prSet presAssocID="{F3DF2C63-78AF-4DF5-BD9D-E8EA0FF0BFCC}" presName="image2" presStyleCnt="0"/>
      <dgm:spPr/>
    </dgm:pt>
    <dgm:pt modelId="{EEF85EA9-3C56-467A-A23B-6BF1DC186B45}" type="pres">
      <dgm:prSet presAssocID="{F3DF2C63-78AF-4DF5-BD9D-E8EA0FF0BFCC}" presName="imageRepeatNode" presStyleLbl="alignAcc1" presStyleIdx="1" presStyleCnt="8"/>
      <dgm:spPr/>
    </dgm:pt>
    <dgm:pt modelId="{48D0E357-20C9-4D9B-A4AA-C04A7A6864A5}" type="pres">
      <dgm:prSet presAssocID="{F3DF2C63-78AF-4DF5-BD9D-E8EA0FF0BFCC}" presName="imageaccent2" presStyleCnt="0"/>
      <dgm:spPr/>
    </dgm:pt>
    <dgm:pt modelId="{7D472052-4DD7-4312-A807-D85C311B0734}" type="pres">
      <dgm:prSet presAssocID="{F3DF2C63-78AF-4DF5-BD9D-E8EA0FF0BFCC}" presName="accentRepeatNode" presStyleLbl="solidAlignAcc1" presStyleIdx="3" presStyleCnt="16"/>
      <dgm:spPr/>
    </dgm:pt>
    <dgm:pt modelId="{EE52D8E4-5A00-482B-BEE6-D80D437A1CEE}" type="pres">
      <dgm:prSet presAssocID="{8106EF88-7BF1-425B-8C6B-330238691982}" presName="text3" presStyleCnt="0"/>
      <dgm:spPr/>
    </dgm:pt>
    <dgm:pt modelId="{C88F02E8-CCE0-400D-A88E-0C9887251759}" type="pres">
      <dgm:prSet presAssocID="{8106EF88-7BF1-425B-8C6B-330238691982}" presName="textRepeatNode" presStyleLbl="alignNode1" presStyleIdx="2" presStyleCnt="8">
        <dgm:presLayoutVars>
          <dgm:chMax val="0"/>
          <dgm:chPref val="0"/>
          <dgm:bulletEnabled val="1"/>
        </dgm:presLayoutVars>
      </dgm:prSet>
      <dgm:spPr/>
    </dgm:pt>
    <dgm:pt modelId="{7BF88537-A866-486A-B696-1C6CC88094DB}" type="pres">
      <dgm:prSet presAssocID="{8106EF88-7BF1-425B-8C6B-330238691982}" presName="textaccent3" presStyleCnt="0"/>
      <dgm:spPr/>
    </dgm:pt>
    <dgm:pt modelId="{9C6B4BB8-5FA7-459A-9A5A-062718E451AE}" type="pres">
      <dgm:prSet presAssocID="{8106EF88-7BF1-425B-8C6B-330238691982}" presName="accentRepeatNode" presStyleLbl="solidAlignAcc1" presStyleIdx="4" presStyleCnt="16"/>
      <dgm:spPr/>
    </dgm:pt>
    <dgm:pt modelId="{EFE60938-E4CE-475B-92D6-412688163F73}" type="pres">
      <dgm:prSet presAssocID="{BFA128FA-DBCC-4614-856D-23FC3945D6EE}" presName="image3" presStyleCnt="0"/>
      <dgm:spPr/>
    </dgm:pt>
    <dgm:pt modelId="{48196924-491B-4176-8F70-AEE99DD4658A}" type="pres">
      <dgm:prSet presAssocID="{BFA128FA-DBCC-4614-856D-23FC3945D6EE}" presName="imageRepeatNode" presStyleLbl="alignAcc1" presStyleIdx="2" presStyleCnt="8"/>
      <dgm:spPr/>
    </dgm:pt>
    <dgm:pt modelId="{72BB7EEF-255B-4133-8031-F1F1A6714F42}" type="pres">
      <dgm:prSet presAssocID="{BFA128FA-DBCC-4614-856D-23FC3945D6EE}" presName="imageaccent3" presStyleCnt="0"/>
      <dgm:spPr/>
    </dgm:pt>
    <dgm:pt modelId="{32798919-520B-4822-BDE6-A47B441026F5}" type="pres">
      <dgm:prSet presAssocID="{BFA128FA-DBCC-4614-856D-23FC3945D6EE}" presName="accentRepeatNode" presStyleLbl="solidAlignAcc1" presStyleIdx="5" presStyleCnt="16"/>
      <dgm:spPr/>
    </dgm:pt>
    <dgm:pt modelId="{FE491FBF-B81D-4C59-8697-9138710C3FA1}" type="pres">
      <dgm:prSet presAssocID="{3B22CE8C-1362-453A-8232-F709AE8B97AD}" presName="text4" presStyleCnt="0"/>
      <dgm:spPr/>
    </dgm:pt>
    <dgm:pt modelId="{F9D1B3E4-EF1F-4F3A-BB8A-DE75D088F561}" type="pres">
      <dgm:prSet presAssocID="{3B22CE8C-1362-453A-8232-F709AE8B97AD}" presName="textRepeatNode" presStyleLbl="alignNode1" presStyleIdx="3" presStyleCnt="8">
        <dgm:presLayoutVars>
          <dgm:chMax val="0"/>
          <dgm:chPref val="0"/>
          <dgm:bulletEnabled val="1"/>
        </dgm:presLayoutVars>
      </dgm:prSet>
      <dgm:spPr/>
    </dgm:pt>
    <dgm:pt modelId="{EA61EC44-A660-40B0-A05B-9F4271B717D1}" type="pres">
      <dgm:prSet presAssocID="{3B22CE8C-1362-453A-8232-F709AE8B97AD}" presName="textaccent4" presStyleCnt="0"/>
      <dgm:spPr/>
    </dgm:pt>
    <dgm:pt modelId="{A140FC36-845F-45F7-91F6-F6DA2B7A0925}" type="pres">
      <dgm:prSet presAssocID="{3B22CE8C-1362-453A-8232-F709AE8B97AD}" presName="accentRepeatNode" presStyleLbl="solidAlignAcc1" presStyleIdx="6" presStyleCnt="16"/>
      <dgm:spPr/>
    </dgm:pt>
    <dgm:pt modelId="{A3746DA6-26D3-4077-A24F-B44C86D49ED0}" type="pres">
      <dgm:prSet presAssocID="{97BD3AC8-7F3C-43CC-86E7-9FB9A48C02BB}" presName="image4" presStyleCnt="0"/>
      <dgm:spPr/>
    </dgm:pt>
    <dgm:pt modelId="{50992DEA-619A-46F3-9961-5C72DD54E334}" type="pres">
      <dgm:prSet presAssocID="{97BD3AC8-7F3C-43CC-86E7-9FB9A48C02BB}" presName="imageRepeatNode" presStyleLbl="alignAcc1" presStyleIdx="3" presStyleCnt="8"/>
      <dgm:spPr/>
    </dgm:pt>
    <dgm:pt modelId="{720E14A8-2553-4A70-A345-1557FC6A51D0}" type="pres">
      <dgm:prSet presAssocID="{97BD3AC8-7F3C-43CC-86E7-9FB9A48C02BB}" presName="imageaccent4" presStyleCnt="0"/>
      <dgm:spPr/>
    </dgm:pt>
    <dgm:pt modelId="{BE2E415A-59DA-435C-8A63-36E1F9713642}" type="pres">
      <dgm:prSet presAssocID="{97BD3AC8-7F3C-43CC-86E7-9FB9A48C02BB}" presName="accentRepeatNode" presStyleLbl="solidAlignAcc1" presStyleIdx="7" presStyleCnt="16"/>
      <dgm:spPr/>
    </dgm:pt>
    <dgm:pt modelId="{7B78330A-F484-481A-B78E-540528E4D63A}" type="pres">
      <dgm:prSet presAssocID="{218F25C4-E744-4ACF-AAF3-1DD93BD9F361}" presName="text5" presStyleCnt="0"/>
      <dgm:spPr/>
    </dgm:pt>
    <dgm:pt modelId="{E29478B2-28A0-4E4F-9B8A-0919ADF0F69F}" type="pres">
      <dgm:prSet presAssocID="{218F25C4-E744-4ACF-AAF3-1DD93BD9F361}" presName="textRepeatNode" presStyleLbl="alignNode1" presStyleIdx="4" presStyleCnt="8">
        <dgm:presLayoutVars>
          <dgm:chMax val="0"/>
          <dgm:chPref val="0"/>
          <dgm:bulletEnabled val="1"/>
        </dgm:presLayoutVars>
      </dgm:prSet>
      <dgm:spPr/>
    </dgm:pt>
    <dgm:pt modelId="{BA325380-375D-44B1-8915-7734B58324AE}" type="pres">
      <dgm:prSet presAssocID="{218F25C4-E744-4ACF-AAF3-1DD93BD9F361}" presName="textaccent5" presStyleCnt="0"/>
      <dgm:spPr/>
    </dgm:pt>
    <dgm:pt modelId="{878C605F-5DFE-444B-A93B-1A520F3B20F8}" type="pres">
      <dgm:prSet presAssocID="{218F25C4-E744-4ACF-AAF3-1DD93BD9F361}" presName="accentRepeatNode" presStyleLbl="solidAlignAcc1" presStyleIdx="8" presStyleCnt="16"/>
      <dgm:spPr/>
    </dgm:pt>
    <dgm:pt modelId="{3D96D159-5123-4477-9B43-FA55B6F663EE}" type="pres">
      <dgm:prSet presAssocID="{6A40EB7B-ADC6-4447-A690-440161E1066B}" presName="image5" presStyleCnt="0"/>
      <dgm:spPr/>
    </dgm:pt>
    <dgm:pt modelId="{DF5E5E41-C3F1-41E8-AE06-A86FED1D1304}" type="pres">
      <dgm:prSet presAssocID="{6A40EB7B-ADC6-4447-A690-440161E1066B}" presName="imageRepeatNode" presStyleLbl="alignAcc1" presStyleIdx="4" presStyleCnt="8"/>
      <dgm:spPr/>
    </dgm:pt>
    <dgm:pt modelId="{416316B7-24FA-4F48-97D0-D1E526C62BF0}" type="pres">
      <dgm:prSet presAssocID="{6A40EB7B-ADC6-4447-A690-440161E1066B}" presName="imageaccent5" presStyleCnt="0"/>
      <dgm:spPr/>
    </dgm:pt>
    <dgm:pt modelId="{C0CBFDAF-80B0-4BCB-B809-041BFF5BBC04}" type="pres">
      <dgm:prSet presAssocID="{6A40EB7B-ADC6-4447-A690-440161E1066B}" presName="accentRepeatNode" presStyleLbl="solidAlignAcc1" presStyleIdx="9" presStyleCnt="16"/>
      <dgm:spPr/>
    </dgm:pt>
    <dgm:pt modelId="{C5EFD20A-C6BF-4D53-85AE-C346E7EE53A3}" type="pres">
      <dgm:prSet presAssocID="{49957998-38E8-4B1A-9B4C-F6D1D8E5E614}" presName="text6" presStyleCnt="0"/>
      <dgm:spPr/>
    </dgm:pt>
    <dgm:pt modelId="{866C87C3-5604-4089-8D29-5D59AC668732}" type="pres">
      <dgm:prSet presAssocID="{49957998-38E8-4B1A-9B4C-F6D1D8E5E614}" presName="textRepeatNode" presStyleLbl="alignNode1" presStyleIdx="5" presStyleCnt="8">
        <dgm:presLayoutVars>
          <dgm:chMax val="0"/>
          <dgm:chPref val="0"/>
          <dgm:bulletEnabled val="1"/>
        </dgm:presLayoutVars>
      </dgm:prSet>
      <dgm:spPr/>
    </dgm:pt>
    <dgm:pt modelId="{2B78F811-39FE-48DC-BBFD-7A4958108460}" type="pres">
      <dgm:prSet presAssocID="{49957998-38E8-4B1A-9B4C-F6D1D8E5E614}" presName="textaccent6" presStyleCnt="0"/>
      <dgm:spPr/>
    </dgm:pt>
    <dgm:pt modelId="{4BC11247-B829-4E97-81A3-ECEF65A53BE5}" type="pres">
      <dgm:prSet presAssocID="{49957998-38E8-4B1A-9B4C-F6D1D8E5E614}" presName="accentRepeatNode" presStyleLbl="solidAlignAcc1" presStyleIdx="10" presStyleCnt="16"/>
      <dgm:spPr/>
    </dgm:pt>
    <dgm:pt modelId="{E53C0B2D-8489-4460-A1AE-5D4CD3F2C08D}" type="pres">
      <dgm:prSet presAssocID="{67927382-9385-40D5-A085-6DDBD23FBEEE}" presName="image6" presStyleCnt="0"/>
      <dgm:spPr/>
    </dgm:pt>
    <dgm:pt modelId="{6C126EA0-C8F6-40D3-818A-C6420B109BFD}" type="pres">
      <dgm:prSet presAssocID="{67927382-9385-40D5-A085-6DDBD23FBEEE}" presName="imageRepeatNode" presStyleLbl="alignAcc1" presStyleIdx="5" presStyleCnt="8"/>
      <dgm:spPr/>
    </dgm:pt>
    <dgm:pt modelId="{596512C3-FE5F-4BC1-AADB-C536D34E940D}" type="pres">
      <dgm:prSet presAssocID="{67927382-9385-40D5-A085-6DDBD23FBEEE}" presName="imageaccent6" presStyleCnt="0"/>
      <dgm:spPr/>
    </dgm:pt>
    <dgm:pt modelId="{8CB35B61-9CF8-4331-9C97-08AC9B2761B5}" type="pres">
      <dgm:prSet presAssocID="{67927382-9385-40D5-A085-6DDBD23FBEEE}" presName="accentRepeatNode" presStyleLbl="solidAlignAcc1" presStyleIdx="11" presStyleCnt="16"/>
      <dgm:spPr/>
    </dgm:pt>
    <dgm:pt modelId="{7F00B867-6EDA-4437-A45B-E985259D0BA1}" type="pres">
      <dgm:prSet presAssocID="{A524ECF4-CF2F-4EF3-884E-4B11A813D293}" presName="text7" presStyleCnt="0"/>
      <dgm:spPr/>
    </dgm:pt>
    <dgm:pt modelId="{B3D5A5D4-18C3-4256-9256-35EC03C52D2C}" type="pres">
      <dgm:prSet presAssocID="{A524ECF4-CF2F-4EF3-884E-4B11A813D293}" presName="textRepeatNode" presStyleLbl="alignNode1" presStyleIdx="6" presStyleCnt="8">
        <dgm:presLayoutVars>
          <dgm:chMax val="0"/>
          <dgm:chPref val="0"/>
          <dgm:bulletEnabled val="1"/>
        </dgm:presLayoutVars>
      </dgm:prSet>
      <dgm:spPr/>
    </dgm:pt>
    <dgm:pt modelId="{C509F7A6-963F-42B3-B912-75E141CA0FC5}" type="pres">
      <dgm:prSet presAssocID="{A524ECF4-CF2F-4EF3-884E-4B11A813D293}" presName="textaccent7" presStyleCnt="0"/>
      <dgm:spPr/>
    </dgm:pt>
    <dgm:pt modelId="{5BCB742C-BE90-42C6-A294-D05E7B010342}" type="pres">
      <dgm:prSet presAssocID="{A524ECF4-CF2F-4EF3-884E-4B11A813D293}" presName="accentRepeatNode" presStyleLbl="solidAlignAcc1" presStyleIdx="12" presStyleCnt="16"/>
      <dgm:spPr/>
    </dgm:pt>
    <dgm:pt modelId="{BCAC64D9-6485-4260-842E-15217D5D28EF}" type="pres">
      <dgm:prSet presAssocID="{90E6325F-A193-4BBC-9A49-42FC33FB6790}" presName="image7" presStyleCnt="0"/>
      <dgm:spPr/>
    </dgm:pt>
    <dgm:pt modelId="{64AE9CB4-2440-420A-84BF-73CB6739CBC9}" type="pres">
      <dgm:prSet presAssocID="{90E6325F-A193-4BBC-9A49-42FC33FB6790}" presName="imageRepeatNode" presStyleLbl="alignAcc1" presStyleIdx="6" presStyleCnt="8"/>
      <dgm:spPr/>
    </dgm:pt>
    <dgm:pt modelId="{69316D36-0D2D-4BD9-8C28-3F6FD2767112}" type="pres">
      <dgm:prSet presAssocID="{90E6325F-A193-4BBC-9A49-42FC33FB6790}" presName="imageaccent7" presStyleCnt="0"/>
      <dgm:spPr/>
    </dgm:pt>
    <dgm:pt modelId="{13CD7B67-B90A-45C6-A936-F27909B21124}" type="pres">
      <dgm:prSet presAssocID="{90E6325F-A193-4BBC-9A49-42FC33FB6790}" presName="accentRepeatNode" presStyleLbl="solidAlignAcc1" presStyleIdx="13" presStyleCnt="16"/>
      <dgm:spPr/>
    </dgm:pt>
    <dgm:pt modelId="{5F64C1A4-2632-4E71-83C9-C172B54670FB}" type="pres">
      <dgm:prSet presAssocID="{5925AB5E-7AB5-4323-A655-15B7B11DB618}" presName="text8" presStyleCnt="0"/>
      <dgm:spPr/>
    </dgm:pt>
    <dgm:pt modelId="{87197DCD-400B-41E9-B1AD-828C5C9D7B5D}" type="pres">
      <dgm:prSet presAssocID="{5925AB5E-7AB5-4323-A655-15B7B11DB618}" presName="textRepeatNode" presStyleLbl="alignNode1" presStyleIdx="7" presStyleCnt="8">
        <dgm:presLayoutVars>
          <dgm:chMax val="0"/>
          <dgm:chPref val="0"/>
          <dgm:bulletEnabled val="1"/>
        </dgm:presLayoutVars>
      </dgm:prSet>
      <dgm:spPr/>
    </dgm:pt>
    <dgm:pt modelId="{374C9D5D-68E4-46CA-A701-C1FE5FA48F66}" type="pres">
      <dgm:prSet presAssocID="{5925AB5E-7AB5-4323-A655-15B7B11DB618}" presName="textaccent8" presStyleCnt="0"/>
      <dgm:spPr/>
    </dgm:pt>
    <dgm:pt modelId="{917F26CF-E795-46E9-B960-E417D4C3DD9A}" type="pres">
      <dgm:prSet presAssocID="{5925AB5E-7AB5-4323-A655-15B7B11DB618}" presName="accentRepeatNode" presStyleLbl="solidAlignAcc1" presStyleIdx="14" presStyleCnt="16"/>
      <dgm:spPr/>
    </dgm:pt>
    <dgm:pt modelId="{EEFF05E5-4F6D-4B74-BA50-4D7625BAF616}" type="pres">
      <dgm:prSet presAssocID="{255A211F-7731-4F50-AD24-B55363021FD7}" presName="image8" presStyleCnt="0"/>
      <dgm:spPr/>
    </dgm:pt>
    <dgm:pt modelId="{F364A1FF-1D8B-4F4B-B469-9E50BE0BB9A5}" type="pres">
      <dgm:prSet presAssocID="{255A211F-7731-4F50-AD24-B55363021FD7}" presName="imageRepeatNode" presStyleLbl="alignAcc1" presStyleIdx="7" presStyleCnt="8"/>
      <dgm:spPr/>
    </dgm:pt>
    <dgm:pt modelId="{697C77F1-98FD-43EA-B722-F348D309388F}" type="pres">
      <dgm:prSet presAssocID="{255A211F-7731-4F50-AD24-B55363021FD7}" presName="imageaccent8" presStyleCnt="0"/>
      <dgm:spPr/>
    </dgm:pt>
    <dgm:pt modelId="{2B9F9B5D-4775-442B-919F-7091BD17DCC1}" type="pres">
      <dgm:prSet presAssocID="{255A211F-7731-4F50-AD24-B55363021FD7}" presName="accentRepeatNode" presStyleLbl="solidAlignAcc1" presStyleIdx="15" presStyleCnt="16"/>
      <dgm:spPr/>
    </dgm:pt>
  </dgm:ptLst>
  <dgm:cxnLst>
    <dgm:cxn modelId="{0CB69A01-A0B6-4FD8-9BEE-75F01FCD946E}" type="presOf" srcId="{255A211F-7731-4F50-AD24-B55363021FD7}" destId="{F364A1FF-1D8B-4F4B-B469-9E50BE0BB9A5}" srcOrd="0" destOrd="0" presId="urn:microsoft.com/office/officeart/2008/layout/HexagonCluster"/>
    <dgm:cxn modelId="{2B74AA08-38DF-4C98-B8BF-75E6DA0AC521}" type="presOf" srcId="{2AC11977-3DF8-44B3-A48E-721AB583947E}" destId="{D7F7ED52-F641-4571-A8F9-D0524A7074D6}" srcOrd="0" destOrd="0" presId="urn:microsoft.com/office/officeart/2008/layout/HexagonCluster"/>
    <dgm:cxn modelId="{C6E9AF0C-3175-484F-9C3B-8752F86A90C0}" type="presOf" srcId="{BFA128FA-DBCC-4614-856D-23FC3945D6EE}" destId="{48196924-491B-4176-8F70-AEE99DD4658A}" srcOrd="0" destOrd="0" presId="urn:microsoft.com/office/officeart/2008/layout/HexagonCluster"/>
    <dgm:cxn modelId="{61A7CC1C-2853-4D13-9616-49AF7041460B}" srcId="{EAF5A234-B278-4E85-AC12-1FE85D8A5F8D}" destId="{3B22CE8C-1362-453A-8232-F709AE8B97AD}" srcOrd="3" destOrd="0" parTransId="{41806956-F33B-42D3-8A54-ED08DF1FC8D5}" sibTransId="{97BD3AC8-7F3C-43CC-86E7-9FB9A48C02BB}"/>
    <dgm:cxn modelId="{E684511F-9E9C-49DF-808E-27B1E8368FF7}" type="presOf" srcId="{90E6325F-A193-4BBC-9A49-42FC33FB6790}" destId="{64AE9CB4-2440-420A-84BF-73CB6739CBC9}" srcOrd="0" destOrd="0" presId="urn:microsoft.com/office/officeart/2008/layout/HexagonCluster"/>
    <dgm:cxn modelId="{2A9CED25-D6F6-4E04-977F-AABFA9D8C14A}" type="presOf" srcId="{49957998-38E8-4B1A-9B4C-F6D1D8E5E614}" destId="{866C87C3-5604-4089-8D29-5D59AC668732}" srcOrd="0" destOrd="0" presId="urn:microsoft.com/office/officeart/2008/layout/HexagonCluster"/>
    <dgm:cxn modelId="{24A68B28-4F86-4DBB-BA51-43DE3577CC4A}" srcId="{EAF5A234-B278-4E85-AC12-1FE85D8A5F8D}" destId="{8106EF88-7BF1-425B-8C6B-330238691982}" srcOrd="2" destOrd="0" parTransId="{14B1B8AF-8903-44D6-8B3E-54E4CE0934B3}" sibTransId="{BFA128FA-DBCC-4614-856D-23FC3945D6EE}"/>
    <dgm:cxn modelId="{9DE4FE3E-C1B8-499D-BA0D-21DC8D5DA059}" type="presOf" srcId="{5925AB5E-7AB5-4323-A655-15B7B11DB618}" destId="{87197DCD-400B-41E9-B1AD-828C5C9D7B5D}" srcOrd="0" destOrd="0" presId="urn:microsoft.com/office/officeart/2008/layout/HexagonCluster"/>
    <dgm:cxn modelId="{9F78F03F-3639-4A68-B556-413AE7D885AC}" type="presOf" srcId="{218F25C4-E744-4ACF-AAF3-1DD93BD9F361}" destId="{E29478B2-28A0-4E4F-9B8A-0919ADF0F69F}" srcOrd="0" destOrd="0" presId="urn:microsoft.com/office/officeart/2008/layout/HexagonCluster"/>
    <dgm:cxn modelId="{BC0DF341-681F-4C22-98D8-CAA870373B67}" type="presOf" srcId="{97BD3AC8-7F3C-43CC-86E7-9FB9A48C02BB}" destId="{50992DEA-619A-46F3-9961-5C72DD54E334}" srcOrd="0" destOrd="0" presId="urn:microsoft.com/office/officeart/2008/layout/HexagonCluster"/>
    <dgm:cxn modelId="{1D864D64-3D2F-458B-AC6E-F0E984400E1F}" srcId="{EAF5A234-B278-4E85-AC12-1FE85D8A5F8D}" destId="{9A4904B6-55DA-4FC7-96A0-C086AD423C04}" srcOrd="1" destOrd="0" parTransId="{E192E41D-72E9-4E63-893C-3722D019DDC6}" sibTransId="{F3DF2C63-78AF-4DF5-BD9D-E8EA0FF0BFCC}"/>
    <dgm:cxn modelId="{C1B36170-075E-41FD-9973-3608A53618D7}" srcId="{EAF5A234-B278-4E85-AC12-1FE85D8A5F8D}" destId="{218F25C4-E744-4ACF-AAF3-1DD93BD9F361}" srcOrd="4" destOrd="0" parTransId="{64988446-6268-47D8-BF24-4EE9ACF1BAAB}" sibTransId="{6A40EB7B-ADC6-4447-A690-440161E1066B}"/>
    <dgm:cxn modelId="{540B2872-945D-4B66-A337-4EC02E69B28F}" type="presOf" srcId="{3B22CE8C-1362-453A-8232-F709AE8B97AD}" destId="{F9D1B3E4-EF1F-4F3A-BB8A-DE75D088F561}" srcOrd="0" destOrd="0" presId="urn:microsoft.com/office/officeart/2008/layout/HexagonCluster"/>
    <dgm:cxn modelId="{FF217E75-E291-49FA-B1A9-79FC3FB01674}" type="presOf" srcId="{C3DD42D8-FAFE-4C36-B77B-12DD712F04AF}" destId="{849C1F12-0854-48A9-B2F4-8B31A2896C07}" srcOrd="0" destOrd="0" presId="urn:microsoft.com/office/officeart/2008/layout/HexagonCluster"/>
    <dgm:cxn modelId="{597B1479-ABE2-421D-A576-E0CFBA2F21E1}" type="presOf" srcId="{6A40EB7B-ADC6-4447-A690-440161E1066B}" destId="{DF5E5E41-C3F1-41E8-AE06-A86FED1D1304}" srcOrd="0" destOrd="0" presId="urn:microsoft.com/office/officeart/2008/layout/HexagonCluster"/>
    <dgm:cxn modelId="{BBC1BC7E-C3A7-4C3A-B839-C51BE1D517D9}" srcId="{EAF5A234-B278-4E85-AC12-1FE85D8A5F8D}" destId="{5925AB5E-7AB5-4323-A655-15B7B11DB618}" srcOrd="7" destOrd="0" parTransId="{E9A5488D-5A5A-42D7-AA36-F29A196A4B09}" sibTransId="{255A211F-7731-4F50-AD24-B55363021FD7}"/>
    <dgm:cxn modelId="{6B7B2D80-3F2A-486A-A24E-1901713B2521}" srcId="{EAF5A234-B278-4E85-AC12-1FE85D8A5F8D}" destId="{A524ECF4-CF2F-4EF3-884E-4B11A813D293}" srcOrd="6" destOrd="0" parTransId="{E4A88FC9-87C9-4AB1-857E-03F533398F73}" sibTransId="{90E6325F-A193-4BBC-9A49-42FC33FB6790}"/>
    <dgm:cxn modelId="{7AC3028D-073F-47C1-B0CA-50056D3235FA}" type="presOf" srcId="{67927382-9385-40D5-A085-6DDBD23FBEEE}" destId="{6C126EA0-C8F6-40D3-818A-C6420B109BFD}" srcOrd="0" destOrd="0" presId="urn:microsoft.com/office/officeart/2008/layout/HexagonCluster"/>
    <dgm:cxn modelId="{D959BB90-D723-4E1A-BA93-41114AF422BD}" type="presOf" srcId="{F3DF2C63-78AF-4DF5-BD9D-E8EA0FF0BFCC}" destId="{EEF85EA9-3C56-467A-A23B-6BF1DC186B45}" srcOrd="0" destOrd="0" presId="urn:microsoft.com/office/officeart/2008/layout/HexagonCluster"/>
    <dgm:cxn modelId="{60F1AAB6-EF5C-43A7-9916-C85ADAA731FC}" srcId="{EAF5A234-B278-4E85-AC12-1FE85D8A5F8D}" destId="{49957998-38E8-4B1A-9B4C-F6D1D8E5E614}" srcOrd="5" destOrd="0" parTransId="{B6D82E3C-559B-4194-A709-7848451399A7}" sibTransId="{67927382-9385-40D5-A085-6DDBD23FBEEE}"/>
    <dgm:cxn modelId="{BCB3E7CC-7878-409E-A16E-7AF608D1080A}" srcId="{EAF5A234-B278-4E85-AC12-1FE85D8A5F8D}" destId="{C3DD42D8-FAFE-4C36-B77B-12DD712F04AF}" srcOrd="0" destOrd="0" parTransId="{2ADDA37C-D60F-4D2C-8803-9E073355E6CF}" sibTransId="{2AC11977-3DF8-44B3-A48E-721AB583947E}"/>
    <dgm:cxn modelId="{E9F2C8CD-CFF3-4085-9CA5-595FEFD977F4}" type="presOf" srcId="{9A4904B6-55DA-4FC7-96A0-C086AD423C04}" destId="{42130B56-6ABE-4DB0-BC41-43395CE1077E}" srcOrd="0" destOrd="0" presId="urn:microsoft.com/office/officeart/2008/layout/HexagonCluster"/>
    <dgm:cxn modelId="{E84129F0-6FC1-44AD-A773-9CB8E55EA0B5}" type="presOf" srcId="{EAF5A234-B278-4E85-AC12-1FE85D8A5F8D}" destId="{D913C5DD-2F19-42C8-BA10-53C372731D89}" srcOrd="0" destOrd="0" presId="urn:microsoft.com/office/officeart/2008/layout/HexagonCluster"/>
    <dgm:cxn modelId="{6CE4D5FD-0547-4EDC-B286-ED4BC697CF99}" type="presOf" srcId="{8106EF88-7BF1-425B-8C6B-330238691982}" destId="{C88F02E8-CCE0-400D-A88E-0C9887251759}" srcOrd="0" destOrd="0" presId="urn:microsoft.com/office/officeart/2008/layout/HexagonCluster"/>
    <dgm:cxn modelId="{4347D2FF-19DA-462B-BB43-DB7AFD9FB7D5}" type="presOf" srcId="{A524ECF4-CF2F-4EF3-884E-4B11A813D293}" destId="{B3D5A5D4-18C3-4256-9256-35EC03C52D2C}" srcOrd="0" destOrd="0" presId="urn:microsoft.com/office/officeart/2008/layout/HexagonCluster"/>
    <dgm:cxn modelId="{CC175D2D-4050-4D9B-982E-D2E6B40FB033}" type="presParOf" srcId="{D913C5DD-2F19-42C8-BA10-53C372731D89}" destId="{42A79B3A-7D3A-4A65-BEFA-2B4362ACA919}" srcOrd="0" destOrd="0" presId="urn:microsoft.com/office/officeart/2008/layout/HexagonCluster"/>
    <dgm:cxn modelId="{F62B74E0-C91A-4C2E-9D93-699846FA52F1}" type="presParOf" srcId="{42A79B3A-7D3A-4A65-BEFA-2B4362ACA919}" destId="{849C1F12-0854-48A9-B2F4-8B31A2896C07}" srcOrd="0" destOrd="0" presId="urn:microsoft.com/office/officeart/2008/layout/HexagonCluster"/>
    <dgm:cxn modelId="{5943D6DA-27D4-4054-9F16-BD860C0ABFA8}" type="presParOf" srcId="{D913C5DD-2F19-42C8-BA10-53C372731D89}" destId="{A464EECA-A83B-4C95-B3BB-433C2BB476DF}" srcOrd="1" destOrd="0" presId="urn:microsoft.com/office/officeart/2008/layout/HexagonCluster"/>
    <dgm:cxn modelId="{FA380E92-29F6-4DD8-B4AF-F44BD7A8F750}" type="presParOf" srcId="{A464EECA-A83B-4C95-B3BB-433C2BB476DF}" destId="{D8B03C5C-AF8B-4393-A078-60E7670997B4}" srcOrd="0" destOrd="0" presId="urn:microsoft.com/office/officeart/2008/layout/HexagonCluster"/>
    <dgm:cxn modelId="{1CF70328-DB5E-41D3-8654-FCFE2F89C1E1}" type="presParOf" srcId="{D913C5DD-2F19-42C8-BA10-53C372731D89}" destId="{908ACB57-5B0F-486D-9688-01AEB3ED17B1}" srcOrd="2" destOrd="0" presId="urn:microsoft.com/office/officeart/2008/layout/HexagonCluster"/>
    <dgm:cxn modelId="{62336EF9-BCAF-4379-8505-C27E860A5E1F}" type="presParOf" srcId="{908ACB57-5B0F-486D-9688-01AEB3ED17B1}" destId="{D7F7ED52-F641-4571-A8F9-D0524A7074D6}" srcOrd="0" destOrd="0" presId="urn:microsoft.com/office/officeart/2008/layout/HexagonCluster"/>
    <dgm:cxn modelId="{6BF21575-4889-4779-91F0-7F600F828B07}" type="presParOf" srcId="{D913C5DD-2F19-42C8-BA10-53C372731D89}" destId="{5B283E62-A38E-4D37-AD9C-84446558BE35}" srcOrd="3" destOrd="0" presId="urn:microsoft.com/office/officeart/2008/layout/HexagonCluster"/>
    <dgm:cxn modelId="{A187C54D-1B4F-460A-B5F2-53BD22C4127F}" type="presParOf" srcId="{5B283E62-A38E-4D37-AD9C-84446558BE35}" destId="{FB3FFC27-723D-463C-952E-EB4527DE3440}" srcOrd="0" destOrd="0" presId="urn:microsoft.com/office/officeart/2008/layout/HexagonCluster"/>
    <dgm:cxn modelId="{3F883FE2-D6CD-474C-9857-8F4DCAB4AD98}" type="presParOf" srcId="{D913C5DD-2F19-42C8-BA10-53C372731D89}" destId="{7594A545-EF0B-465B-8AF0-021C8874CE17}" srcOrd="4" destOrd="0" presId="urn:microsoft.com/office/officeart/2008/layout/HexagonCluster"/>
    <dgm:cxn modelId="{B363653C-E0E9-4344-8E6A-51AD1F416352}" type="presParOf" srcId="{7594A545-EF0B-465B-8AF0-021C8874CE17}" destId="{42130B56-6ABE-4DB0-BC41-43395CE1077E}" srcOrd="0" destOrd="0" presId="urn:microsoft.com/office/officeart/2008/layout/HexagonCluster"/>
    <dgm:cxn modelId="{E874C8DE-CD32-4534-A12C-DCB739746292}" type="presParOf" srcId="{D913C5DD-2F19-42C8-BA10-53C372731D89}" destId="{D68EB1F5-8FEC-4BEE-8F27-A080C789E561}" srcOrd="5" destOrd="0" presId="urn:microsoft.com/office/officeart/2008/layout/HexagonCluster"/>
    <dgm:cxn modelId="{FB517E39-2836-4745-A42E-348D4DE4B55D}" type="presParOf" srcId="{D68EB1F5-8FEC-4BEE-8F27-A080C789E561}" destId="{842EA39D-5AE3-45B0-A2FC-9C608C382257}" srcOrd="0" destOrd="0" presId="urn:microsoft.com/office/officeart/2008/layout/HexagonCluster"/>
    <dgm:cxn modelId="{D03EB69D-EDC0-4B6D-A3FD-89889C59F555}" type="presParOf" srcId="{D913C5DD-2F19-42C8-BA10-53C372731D89}" destId="{762874D5-A9AE-4293-8B04-BDDF35E09A59}" srcOrd="6" destOrd="0" presId="urn:microsoft.com/office/officeart/2008/layout/HexagonCluster"/>
    <dgm:cxn modelId="{D62BB897-C784-42B2-9646-2969D2163B25}" type="presParOf" srcId="{762874D5-A9AE-4293-8B04-BDDF35E09A59}" destId="{EEF85EA9-3C56-467A-A23B-6BF1DC186B45}" srcOrd="0" destOrd="0" presId="urn:microsoft.com/office/officeart/2008/layout/HexagonCluster"/>
    <dgm:cxn modelId="{CCFDEB2B-EA48-4243-B753-7D2960198079}" type="presParOf" srcId="{D913C5DD-2F19-42C8-BA10-53C372731D89}" destId="{48D0E357-20C9-4D9B-A4AA-C04A7A6864A5}" srcOrd="7" destOrd="0" presId="urn:microsoft.com/office/officeart/2008/layout/HexagonCluster"/>
    <dgm:cxn modelId="{37A23A1C-0F65-4B63-9215-2562DD8D30BB}" type="presParOf" srcId="{48D0E357-20C9-4D9B-A4AA-C04A7A6864A5}" destId="{7D472052-4DD7-4312-A807-D85C311B0734}" srcOrd="0" destOrd="0" presId="urn:microsoft.com/office/officeart/2008/layout/HexagonCluster"/>
    <dgm:cxn modelId="{BC9CB32E-FB85-4A7E-BB0F-56A339D96139}" type="presParOf" srcId="{D913C5DD-2F19-42C8-BA10-53C372731D89}" destId="{EE52D8E4-5A00-482B-BEE6-D80D437A1CEE}" srcOrd="8" destOrd="0" presId="urn:microsoft.com/office/officeart/2008/layout/HexagonCluster"/>
    <dgm:cxn modelId="{E8025C01-2150-4CDF-BAEF-DDA3FA9DBAF5}" type="presParOf" srcId="{EE52D8E4-5A00-482B-BEE6-D80D437A1CEE}" destId="{C88F02E8-CCE0-400D-A88E-0C9887251759}" srcOrd="0" destOrd="0" presId="urn:microsoft.com/office/officeart/2008/layout/HexagonCluster"/>
    <dgm:cxn modelId="{D3A76B2D-34B6-453A-9CF8-26954BC866C1}" type="presParOf" srcId="{D913C5DD-2F19-42C8-BA10-53C372731D89}" destId="{7BF88537-A866-486A-B696-1C6CC88094DB}" srcOrd="9" destOrd="0" presId="urn:microsoft.com/office/officeart/2008/layout/HexagonCluster"/>
    <dgm:cxn modelId="{8BE8BED4-2B09-45CD-BED9-1A6F23758B3B}" type="presParOf" srcId="{7BF88537-A866-486A-B696-1C6CC88094DB}" destId="{9C6B4BB8-5FA7-459A-9A5A-062718E451AE}" srcOrd="0" destOrd="0" presId="urn:microsoft.com/office/officeart/2008/layout/HexagonCluster"/>
    <dgm:cxn modelId="{EE966E7C-608E-4F3A-8838-F9063C163922}" type="presParOf" srcId="{D913C5DD-2F19-42C8-BA10-53C372731D89}" destId="{EFE60938-E4CE-475B-92D6-412688163F73}" srcOrd="10" destOrd="0" presId="urn:microsoft.com/office/officeart/2008/layout/HexagonCluster"/>
    <dgm:cxn modelId="{EFA5B973-B7E7-4D69-98F5-413C0CB9283A}" type="presParOf" srcId="{EFE60938-E4CE-475B-92D6-412688163F73}" destId="{48196924-491B-4176-8F70-AEE99DD4658A}" srcOrd="0" destOrd="0" presId="urn:microsoft.com/office/officeart/2008/layout/HexagonCluster"/>
    <dgm:cxn modelId="{C8AF33E3-21E7-4AD4-9055-533411B3B28B}" type="presParOf" srcId="{D913C5DD-2F19-42C8-BA10-53C372731D89}" destId="{72BB7EEF-255B-4133-8031-F1F1A6714F42}" srcOrd="11" destOrd="0" presId="urn:microsoft.com/office/officeart/2008/layout/HexagonCluster"/>
    <dgm:cxn modelId="{10F11947-F823-43CE-970E-89FA25C1B638}" type="presParOf" srcId="{72BB7EEF-255B-4133-8031-F1F1A6714F42}" destId="{32798919-520B-4822-BDE6-A47B441026F5}" srcOrd="0" destOrd="0" presId="urn:microsoft.com/office/officeart/2008/layout/HexagonCluster"/>
    <dgm:cxn modelId="{88A1C495-B8B6-4E62-8668-289567828BCE}" type="presParOf" srcId="{D913C5DD-2F19-42C8-BA10-53C372731D89}" destId="{FE491FBF-B81D-4C59-8697-9138710C3FA1}" srcOrd="12" destOrd="0" presId="urn:microsoft.com/office/officeart/2008/layout/HexagonCluster"/>
    <dgm:cxn modelId="{8D212E54-9276-4238-AE7D-6FA7CB6602DE}" type="presParOf" srcId="{FE491FBF-B81D-4C59-8697-9138710C3FA1}" destId="{F9D1B3E4-EF1F-4F3A-BB8A-DE75D088F561}" srcOrd="0" destOrd="0" presId="urn:microsoft.com/office/officeart/2008/layout/HexagonCluster"/>
    <dgm:cxn modelId="{61545166-9B6E-4485-9D1E-75EA7284EE11}" type="presParOf" srcId="{D913C5DD-2F19-42C8-BA10-53C372731D89}" destId="{EA61EC44-A660-40B0-A05B-9F4271B717D1}" srcOrd="13" destOrd="0" presId="urn:microsoft.com/office/officeart/2008/layout/HexagonCluster"/>
    <dgm:cxn modelId="{7BDCEFE6-4D64-4AAB-B347-41A23D5E673D}" type="presParOf" srcId="{EA61EC44-A660-40B0-A05B-9F4271B717D1}" destId="{A140FC36-845F-45F7-91F6-F6DA2B7A0925}" srcOrd="0" destOrd="0" presId="urn:microsoft.com/office/officeart/2008/layout/HexagonCluster"/>
    <dgm:cxn modelId="{161B6F72-014C-4147-B002-1E7AE37B0309}" type="presParOf" srcId="{D913C5DD-2F19-42C8-BA10-53C372731D89}" destId="{A3746DA6-26D3-4077-A24F-B44C86D49ED0}" srcOrd="14" destOrd="0" presId="urn:microsoft.com/office/officeart/2008/layout/HexagonCluster"/>
    <dgm:cxn modelId="{CB59EB5E-FBFB-4C33-91B3-C91BE3628A71}" type="presParOf" srcId="{A3746DA6-26D3-4077-A24F-B44C86D49ED0}" destId="{50992DEA-619A-46F3-9961-5C72DD54E334}" srcOrd="0" destOrd="0" presId="urn:microsoft.com/office/officeart/2008/layout/HexagonCluster"/>
    <dgm:cxn modelId="{86437F77-FA68-4279-943E-1BF3C35DDC65}" type="presParOf" srcId="{D913C5DD-2F19-42C8-BA10-53C372731D89}" destId="{720E14A8-2553-4A70-A345-1557FC6A51D0}" srcOrd="15" destOrd="0" presId="urn:microsoft.com/office/officeart/2008/layout/HexagonCluster"/>
    <dgm:cxn modelId="{C60B32A1-DA13-49DB-9496-DAF4CA4C21E5}" type="presParOf" srcId="{720E14A8-2553-4A70-A345-1557FC6A51D0}" destId="{BE2E415A-59DA-435C-8A63-36E1F9713642}" srcOrd="0" destOrd="0" presId="urn:microsoft.com/office/officeart/2008/layout/HexagonCluster"/>
    <dgm:cxn modelId="{DA573D1B-1E20-4E33-8387-94821758D374}" type="presParOf" srcId="{D913C5DD-2F19-42C8-BA10-53C372731D89}" destId="{7B78330A-F484-481A-B78E-540528E4D63A}" srcOrd="16" destOrd="0" presId="urn:microsoft.com/office/officeart/2008/layout/HexagonCluster"/>
    <dgm:cxn modelId="{5DECF8D7-4A0B-4658-A6BC-91F40BD831DD}" type="presParOf" srcId="{7B78330A-F484-481A-B78E-540528E4D63A}" destId="{E29478B2-28A0-4E4F-9B8A-0919ADF0F69F}" srcOrd="0" destOrd="0" presId="urn:microsoft.com/office/officeart/2008/layout/HexagonCluster"/>
    <dgm:cxn modelId="{C9040021-64FF-463E-BED7-F337CB5ADE5C}" type="presParOf" srcId="{D913C5DD-2F19-42C8-BA10-53C372731D89}" destId="{BA325380-375D-44B1-8915-7734B58324AE}" srcOrd="17" destOrd="0" presId="urn:microsoft.com/office/officeart/2008/layout/HexagonCluster"/>
    <dgm:cxn modelId="{82A0920D-F388-46FF-A6D8-E0563B6CE672}" type="presParOf" srcId="{BA325380-375D-44B1-8915-7734B58324AE}" destId="{878C605F-5DFE-444B-A93B-1A520F3B20F8}" srcOrd="0" destOrd="0" presId="urn:microsoft.com/office/officeart/2008/layout/HexagonCluster"/>
    <dgm:cxn modelId="{51B79CFB-F46E-435F-94C3-52CA73586F6C}" type="presParOf" srcId="{D913C5DD-2F19-42C8-BA10-53C372731D89}" destId="{3D96D159-5123-4477-9B43-FA55B6F663EE}" srcOrd="18" destOrd="0" presId="urn:microsoft.com/office/officeart/2008/layout/HexagonCluster"/>
    <dgm:cxn modelId="{9886C32A-DB34-4038-9624-E9633952C9AE}" type="presParOf" srcId="{3D96D159-5123-4477-9B43-FA55B6F663EE}" destId="{DF5E5E41-C3F1-41E8-AE06-A86FED1D1304}" srcOrd="0" destOrd="0" presId="urn:microsoft.com/office/officeart/2008/layout/HexagonCluster"/>
    <dgm:cxn modelId="{A3213ECC-7764-493B-BB01-A2113832BB1C}" type="presParOf" srcId="{D913C5DD-2F19-42C8-BA10-53C372731D89}" destId="{416316B7-24FA-4F48-97D0-D1E526C62BF0}" srcOrd="19" destOrd="0" presId="urn:microsoft.com/office/officeart/2008/layout/HexagonCluster"/>
    <dgm:cxn modelId="{857E6A22-90FE-4225-88F0-522FFBC888A7}" type="presParOf" srcId="{416316B7-24FA-4F48-97D0-D1E526C62BF0}" destId="{C0CBFDAF-80B0-4BCB-B809-041BFF5BBC04}" srcOrd="0" destOrd="0" presId="urn:microsoft.com/office/officeart/2008/layout/HexagonCluster"/>
    <dgm:cxn modelId="{302EB6BA-27D5-4B0D-8379-8419040BA80B}" type="presParOf" srcId="{D913C5DD-2F19-42C8-BA10-53C372731D89}" destId="{C5EFD20A-C6BF-4D53-85AE-C346E7EE53A3}" srcOrd="20" destOrd="0" presId="urn:microsoft.com/office/officeart/2008/layout/HexagonCluster"/>
    <dgm:cxn modelId="{EE0E00B7-2177-4F8A-9D88-99917667E3C4}" type="presParOf" srcId="{C5EFD20A-C6BF-4D53-85AE-C346E7EE53A3}" destId="{866C87C3-5604-4089-8D29-5D59AC668732}" srcOrd="0" destOrd="0" presId="urn:microsoft.com/office/officeart/2008/layout/HexagonCluster"/>
    <dgm:cxn modelId="{2B40CD5E-2DA9-42F9-9B8F-75FBF7479FE5}" type="presParOf" srcId="{D913C5DD-2F19-42C8-BA10-53C372731D89}" destId="{2B78F811-39FE-48DC-BBFD-7A4958108460}" srcOrd="21" destOrd="0" presId="urn:microsoft.com/office/officeart/2008/layout/HexagonCluster"/>
    <dgm:cxn modelId="{6E6C029E-1B20-4E20-81AE-3F4DDB178171}" type="presParOf" srcId="{2B78F811-39FE-48DC-BBFD-7A4958108460}" destId="{4BC11247-B829-4E97-81A3-ECEF65A53BE5}" srcOrd="0" destOrd="0" presId="urn:microsoft.com/office/officeart/2008/layout/HexagonCluster"/>
    <dgm:cxn modelId="{783BA798-FF4F-489D-8B0E-8E4D357D55B5}" type="presParOf" srcId="{D913C5DD-2F19-42C8-BA10-53C372731D89}" destId="{E53C0B2D-8489-4460-A1AE-5D4CD3F2C08D}" srcOrd="22" destOrd="0" presId="urn:microsoft.com/office/officeart/2008/layout/HexagonCluster"/>
    <dgm:cxn modelId="{DD3D6C60-F582-4A01-BF17-1E36F0C273D8}" type="presParOf" srcId="{E53C0B2D-8489-4460-A1AE-5D4CD3F2C08D}" destId="{6C126EA0-C8F6-40D3-818A-C6420B109BFD}" srcOrd="0" destOrd="0" presId="urn:microsoft.com/office/officeart/2008/layout/HexagonCluster"/>
    <dgm:cxn modelId="{135F986C-75AC-4846-8D00-B87910BE453C}" type="presParOf" srcId="{D913C5DD-2F19-42C8-BA10-53C372731D89}" destId="{596512C3-FE5F-4BC1-AADB-C536D34E940D}" srcOrd="23" destOrd="0" presId="urn:microsoft.com/office/officeart/2008/layout/HexagonCluster"/>
    <dgm:cxn modelId="{D3736A54-C8ED-4CDF-83DC-3E3FDDB918D8}" type="presParOf" srcId="{596512C3-FE5F-4BC1-AADB-C536D34E940D}" destId="{8CB35B61-9CF8-4331-9C97-08AC9B2761B5}" srcOrd="0" destOrd="0" presId="urn:microsoft.com/office/officeart/2008/layout/HexagonCluster"/>
    <dgm:cxn modelId="{FB5BAB10-20E4-41E2-BAC3-1ECC419A1C83}" type="presParOf" srcId="{D913C5DD-2F19-42C8-BA10-53C372731D89}" destId="{7F00B867-6EDA-4437-A45B-E985259D0BA1}" srcOrd="24" destOrd="0" presId="urn:microsoft.com/office/officeart/2008/layout/HexagonCluster"/>
    <dgm:cxn modelId="{6494D6D1-E4CF-4287-ADDC-43F5F83A23B1}" type="presParOf" srcId="{7F00B867-6EDA-4437-A45B-E985259D0BA1}" destId="{B3D5A5D4-18C3-4256-9256-35EC03C52D2C}" srcOrd="0" destOrd="0" presId="urn:microsoft.com/office/officeart/2008/layout/HexagonCluster"/>
    <dgm:cxn modelId="{AD3FA8F3-0976-4A6B-AC8A-A9B7E9E360D8}" type="presParOf" srcId="{D913C5DD-2F19-42C8-BA10-53C372731D89}" destId="{C509F7A6-963F-42B3-B912-75E141CA0FC5}" srcOrd="25" destOrd="0" presId="urn:microsoft.com/office/officeart/2008/layout/HexagonCluster"/>
    <dgm:cxn modelId="{96313453-0C57-4499-ACCF-B5FF53B5CEA8}" type="presParOf" srcId="{C509F7A6-963F-42B3-B912-75E141CA0FC5}" destId="{5BCB742C-BE90-42C6-A294-D05E7B010342}" srcOrd="0" destOrd="0" presId="urn:microsoft.com/office/officeart/2008/layout/HexagonCluster"/>
    <dgm:cxn modelId="{6E6640C3-A1C4-405E-902C-82088B8FD556}" type="presParOf" srcId="{D913C5DD-2F19-42C8-BA10-53C372731D89}" destId="{BCAC64D9-6485-4260-842E-15217D5D28EF}" srcOrd="26" destOrd="0" presId="urn:microsoft.com/office/officeart/2008/layout/HexagonCluster"/>
    <dgm:cxn modelId="{BEC5798B-FBF1-4BAA-9DCC-4F7AF3AC90DA}" type="presParOf" srcId="{BCAC64D9-6485-4260-842E-15217D5D28EF}" destId="{64AE9CB4-2440-420A-84BF-73CB6739CBC9}" srcOrd="0" destOrd="0" presId="urn:microsoft.com/office/officeart/2008/layout/HexagonCluster"/>
    <dgm:cxn modelId="{9E8C3F01-FE7C-4A9E-9398-6BE5338DFAD8}" type="presParOf" srcId="{D913C5DD-2F19-42C8-BA10-53C372731D89}" destId="{69316D36-0D2D-4BD9-8C28-3F6FD2767112}" srcOrd="27" destOrd="0" presId="urn:microsoft.com/office/officeart/2008/layout/HexagonCluster"/>
    <dgm:cxn modelId="{85E9E8F8-4230-490D-9199-9DF82A87DDFB}" type="presParOf" srcId="{69316D36-0D2D-4BD9-8C28-3F6FD2767112}" destId="{13CD7B67-B90A-45C6-A936-F27909B21124}" srcOrd="0" destOrd="0" presId="urn:microsoft.com/office/officeart/2008/layout/HexagonCluster"/>
    <dgm:cxn modelId="{C17B9EB8-6FAB-4017-81AD-8DA97074744A}" type="presParOf" srcId="{D913C5DD-2F19-42C8-BA10-53C372731D89}" destId="{5F64C1A4-2632-4E71-83C9-C172B54670FB}" srcOrd="28" destOrd="0" presId="urn:microsoft.com/office/officeart/2008/layout/HexagonCluster"/>
    <dgm:cxn modelId="{9679812E-11B0-4B5C-9ADF-869D9440D868}" type="presParOf" srcId="{5F64C1A4-2632-4E71-83C9-C172B54670FB}" destId="{87197DCD-400B-41E9-B1AD-828C5C9D7B5D}" srcOrd="0" destOrd="0" presId="urn:microsoft.com/office/officeart/2008/layout/HexagonCluster"/>
    <dgm:cxn modelId="{9DC38BCA-85ED-45A2-96D7-A8D2B764E3A2}" type="presParOf" srcId="{D913C5DD-2F19-42C8-BA10-53C372731D89}" destId="{374C9D5D-68E4-46CA-A701-C1FE5FA48F66}" srcOrd="29" destOrd="0" presId="urn:microsoft.com/office/officeart/2008/layout/HexagonCluster"/>
    <dgm:cxn modelId="{8907A444-D3C2-420D-93ED-15285EDC19F6}" type="presParOf" srcId="{374C9D5D-68E4-46CA-A701-C1FE5FA48F66}" destId="{917F26CF-E795-46E9-B960-E417D4C3DD9A}" srcOrd="0" destOrd="0" presId="urn:microsoft.com/office/officeart/2008/layout/HexagonCluster"/>
    <dgm:cxn modelId="{25585B6F-81EA-4441-8B61-032F65FE5BCA}" type="presParOf" srcId="{D913C5DD-2F19-42C8-BA10-53C372731D89}" destId="{EEFF05E5-4F6D-4B74-BA50-4D7625BAF616}" srcOrd="30" destOrd="0" presId="urn:microsoft.com/office/officeart/2008/layout/HexagonCluster"/>
    <dgm:cxn modelId="{48E945D2-3E59-4CC2-908F-F5B485D3D8A2}" type="presParOf" srcId="{EEFF05E5-4F6D-4B74-BA50-4D7625BAF616}" destId="{F364A1FF-1D8B-4F4B-B469-9E50BE0BB9A5}" srcOrd="0" destOrd="0" presId="urn:microsoft.com/office/officeart/2008/layout/HexagonCluster"/>
    <dgm:cxn modelId="{60367A99-13A8-43DD-9FEB-DE2D7FA17B53}" type="presParOf" srcId="{D913C5DD-2F19-42C8-BA10-53C372731D89}" destId="{697C77F1-98FD-43EA-B722-F348D309388F}" srcOrd="31" destOrd="0" presId="urn:microsoft.com/office/officeart/2008/layout/HexagonCluster"/>
    <dgm:cxn modelId="{46AD2C4D-AD90-4BB0-87F7-4503CFA37D46}" type="presParOf" srcId="{697C77F1-98FD-43EA-B722-F348D309388F}" destId="{2B9F9B5D-4775-442B-919F-7091BD17DCC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350C02-0561-452C-9477-22CE4C47C4B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24FA0B9-F29D-4A30-8CD0-75E4241245C7}">
      <dgm:prSet phldrT="[Text]" phldr="0"/>
      <dgm:spPr/>
      <dgm:t>
        <a:bodyPr/>
        <a:lstStyle/>
        <a:p>
          <a:pPr rtl="0"/>
          <a:r>
            <a:rPr lang="en-AU">
              <a:latin typeface="Arial"/>
            </a:rPr>
            <a:t>Maternity and newborn services</a:t>
          </a:r>
          <a:endParaRPr lang="en-AU"/>
        </a:p>
      </dgm:t>
    </dgm:pt>
    <dgm:pt modelId="{E5F529C9-54E4-47B5-894B-EE150A79685C}" type="parTrans" cxnId="{FEC0D1C9-48E9-43DD-B23C-CF2095072D59}">
      <dgm:prSet/>
      <dgm:spPr/>
      <dgm:t>
        <a:bodyPr/>
        <a:lstStyle/>
        <a:p>
          <a:endParaRPr lang="en-GB"/>
        </a:p>
      </dgm:t>
    </dgm:pt>
    <dgm:pt modelId="{B672BC10-E1D3-49D5-B1E3-7C03177B6535}" type="sibTrans" cxnId="{FEC0D1C9-48E9-43DD-B23C-CF2095072D59}">
      <dgm:prSet/>
      <dgm:spPr/>
      <dgm:t>
        <a:bodyPr/>
        <a:lstStyle/>
        <a:p>
          <a:endParaRPr lang="en-GB"/>
        </a:p>
      </dgm:t>
    </dgm:pt>
    <dgm:pt modelId="{09169383-B11E-466D-B2C5-95CBDD0B4877}">
      <dgm:prSet phldr="0"/>
      <dgm:spPr/>
      <dgm:t>
        <a:bodyPr/>
        <a:lstStyle/>
        <a:p>
          <a:pPr rtl="0"/>
          <a:r>
            <a:rPr lang="en-GB" i="1">
              <a:latin typeface="Arial"/>
            </a:rPr>
            <a:t>1800 </a:t>
          </a:r>
          <a:r>
            <a:rPr lang="en-GB" i="1" err="1">
              <a:latin typeface="Arial"/>
            </a:rPr>
            <a:t>MyOptions</a:t>
          </a:r>
          <a:endParaRPr lang="en-GB">
            <a:latin typeface="Arial"/>
          </a:endParaRPr>
        </a:p>
      </dgm:t>
    </dgm:pt>
    <dgm:pt modelId="{909B3587-50CA-4F56-8EE2-C20987F10A36}" type="parTrans" cxnId="{1242D84E-5A2E-46D9-A680-70C88589CC7E}">
      <dgm:prSet/>
      <dgm:spPr/>
      <dgm:t>
        <a:bodyPr/>
        <a:lstStyle/>
        <a:p>
          <a:endParaRPr lang="en-AU"/>
        </a:p>
      </dgm:t>
    </dgm:pt>
    <dgm:pt modelId="{234BEB2C-0E61-4EDE-B5B1-80A88BC8B695}" type="sibTrans" cxnId="{1242D84E-5A2E-46D9-A680-70C88589CC7E}">
      <dgm:prSet/>
      <dgm:spPr/>
      <dgm:t>
        <a:bodyPr/>
        <a:lstStyle/>
        <a:p>
          <a:endParaRPr lang="en-AU"/>
        </a:p>
      </dgm:t>
    </dgm:pt>
    <dgm:pt modelId="{49F108C6-7241-4F7A-9680-453ACCF3CACC}">
      <dgm:prSet phldr="0"/>
      <dgm:spPr/>
      <dgm:t>
        <a:bodyPr/>
        <a:lstStyle/>
        <a:p>
          <a:pPr rtl="0"/>
          <a:r>
            <a:rPr lang="en-GB">
              <a:latin typeface="Arial"/>
            </a:rPr>
            <a:t>Free sanitary products in schools</a:t>
          </a:r>
        </a:p>
      </dgm:t>
    </dgm:pt>
    <dgm:pt modelId="{60A6C48C-7EC7-4B36-88D8-9A6B6194A693}" type="parTrans" cxnId="{01897C42-4865-4F18-BB96-70A4585B21D0}">
      <dgm:prSet/>
      <dgm:spPr/>
      <dgm:t>
        <a:bodyPr/>
        <a:lstStyle/>
        <a:p>
          <a:endParaRPr lang="en-AU"/>
        </a:p>
      </dgm:t>
    </dgm:pt>
    <dgm:pt modelId="{1FA1A5FD-1723-419C-931C-68F4FBB285C7}" type="sibTrans" cxnId="{01897C42-4865-4F18-BB96-70A4585B21D0}">
      <dgm:prSet/>
      <dgm:spPr/>
      <dgm:t>
        <a:bodyPr/>
        <a:lstStyle/>
        <a:p>
          <a:endParaRPr lang="en-AU"/>
        </a:p>
      </dgm:t>
    </dgm:pt>
    <dgm:pt modelId="{4E8E621E-679E-4743-8BE2-C968F51F666B}">
      <dgm:prSet phldr="0"/>
      <dgm:spPr/>
      <dgm:t>
        <a:bodyPr/>
        <a:lstStyle/>
        <a:p>
          <a:pPr rtl="0"/>
          <a:r>
            <a:rPr lang="en-GB"/>
            <a:t>Education</a:t>
          </a:r>
          <a:r>
            <a:rPr lang="en-GB">
              <a:latin typeface="Arial"/>
            </a:rPr>
            <a:t> in schools</a:t>
          </a:r>
          <a:endParaRPr lang="en-GB"/>
        </a:p>
      </dgm:t>
    </dgm:pt>
    <dgm:pt modelId="{C00BBC5D-6806-4757-B7EE-E841F9810934}" type="parTrans" cxnId="{59DC831C-7A33-47C9-A3D5-987120FED40F}">
      <dgm:prSet/>
      <dgm:spPr/>
      <dgm:t>
        <a:bodyPr/>
        <a:lstStyle/>
        <a:p>
          <a:endParaRPr lang="en-AU"/>
        </a:p>
      </dgm:t>
    </dgm:pt>
    <dgm:pt modelId="{BE6F9FA9-8FD5-4A65-938F-DEC97DD760AA}" type="sibTrans" cxnId="{59DC831C-7A33-47C9-A3D5-987120FED40F}">
      <dgm:prSet/>
      <dgm:spPr/>
      <dgm:t>
        <a:bodyPr/>
        <a:lstStyle/>
        <a:p>
          <a:endParaRPr lang="en-AU"/>
        </a:p>
      </dgm:t>
    </dgm:pt>
    <dgm:pt modelId="{07F2A9C3-4030-4E0A-8454-EEE3C8C0E834}">
      <dgm:prSet phldr="0"/>
      <dgm:spPr/>
      <dgm:t>
        <a:bodyPr/>
        <a:lstStyle/>
        <a:p>
          <a:pPr rtl="0"/>
          <a:r>
            <a:rPr lang="en-AU">
              <a:latin typeface="Arial"/>
            </a:rPr>
            <a:t>Breast, cervical and bowel screening</a:t>
          </a:r>
        </a:p>
      </dgm:t>
    </dgm:pt>
    <dgm:pt modelId="{EB87D790-4659-4865-8220-2CA6FA2E415F}" type="parTrans" cxnId="{C86B6913-A902-464F-96AF-D9B90F1DD9BA}">
      <dgm:prSet/>
      <dgm:spPr/>
      <dgm:t>
        <a:bodyPr/>
        <a:lstStyle/>
        <a:p>
          <a:endParaRPr lang="en-AU"/>
        </a:p>
      </dgm:t>
    </dgm:pt>
    <dgm:pt modelId="{E5793BBF-84B5-40C4-A2E8-0351D741AE45}" type="sibTrans" cxnId="{C86B6913-A902-464F-96AF-D9B90F1DD9BA}">
      <dgm:prSet/>
      <dgm:spPr/>
      <dgm:t>
        <a:bodyPr/>
        <a:lstStyle/>
        <a:p>
          <a:endParaRPr lang="en-AU"/>
        </a:p>
      </dgm:t>
    </dgm:pt>
    <dgm:pt modelId="{3B423C98-F545-475C-8430-B1C305774590}">
      <dgm:prSet phldr="0"/>
      <dgm:spPr/>
      <dgm:t>
        <a:bodyPr/>
        <a:lstStyle/>
        <a:p>
          <a:pPr algn="ctr" rtl="0"/>
          <a:r>
            <a:rPr lang="en-AU"/>
            <a:t>Health promotion in women’s health organisations</a:t>
          </a:r>
          <a:endParaRPr lang="en-GB">
            <a:latin typeface="Arial"/>
          </a:endParaRPr>
        </a:p>
      </dgm:t>
    </dgm:pt>
    <dgm:pt modelId="{F9B69C57-BFBE-4FA5-9953-07D1576D8848}" type="parTrans" cxnId="{AB25ACC0-C763-480A-A0A1-B4BBA083A9B6}">
      <dgm:prSet/>
      <dgm:spPr/>
      <dgm:t>
        <a:bodyPr/>
        <a:lstStyle/>
        <a:p>
          <a:endParaRPr lang="en-AU"/>
        </a:p>
      </dgm:t>
    </dgm:pt>
    <dgm:pt modelId="{E28DC5B0-5081-4299-B7AD-F19EF65D72B6}" type="sibTrans" cxnId="{AB25ACC0-C763-480A-A0A1-B4BBA083A9B6}">
      <dgm:prSet/>
      <dgm:spPr/>
      <dgm:t>
        <a:bodyPr/>
        <a:lstStyle/>
        <a:p>
          <a:endParaRPr lang="en-AU"/>
        </a:p>
      </dgm:t>
    </dgm:pt>
    <dgm:pt modelId="{F51458EC-490C-4BD7-BFC1-48D1EFF86E98}">
      <dgm:prSet phldr="0"/>
      <dgm:spPr/>
      <dgm:t>
        <a:bodyPr/>
        <a:lstStyle/>
        <a:p>
          <a:pPr rtl="0"/>
          <a:r>
            <a:rPr lang="en-GB">
              <a:latin typeface="Arial"/>
            </a:rPr>
            <a:t>Public IVF services</a:t>
          </a:r>
        </a:p>
      </dgm:t>
    </dgm:pt>
    <dgm:pt modelId="{EFFDBA1E-3BF2-4EEC-A8BB-E60274DEFD3D}" type="parTrans" cxnId="{5837C0F9-D0E5-4FC9-99E9-9090C1904882}">
      <dgm:prSet/>
      <dgm:spPr/>
      <dgm:t>
        <a:bodyPr/>
        <a:lstStyle/>
        <a:p>
          <a:endParaRPr lang="en-AU"/>
        </a:p>
      </dgm:t>
    </dgm:pt>
    <dgm:pt modelId="{D4F7C23B-E6D9-4A05-B975-6CF1DFD8E50C}" type="sibTrans" cxnId="{5837C0F9-D0E5-4FC9-99E9-9090C1904882}">
      <dgm:prSet/>
      <dgm:spPr/>
      <dgm:t>
        <a:bodyPr/>
        <a:lstStyle/>
        <a:p>
          <a:endParaRPr lang="en-AU"/>
        </a:p>
      </dgm:t>
    </dgm:pt>
    <dgm:pt modelId="{25F2F01C-00CB-4D1C-A34C-EFE8FCEC7F9D}">
      <dgm:prSet phldr="0"/>
      <dgm:spPr/>
      <dgm:t>
        <a:bodyPr/>
        <a:lstStyle/>
        <a:p>
          <a:pPr rtl="0"/>
          <a:r>
            <a:rPr lang="en-GB">
              <a:latin typeface="Arial"/>
            </a:rPr>
            <a:t>Gynaecology clinics</a:t>
          </a:r>
        </a:p>
      </dgm:t>
    </dgm:pt>
    <dgm:pt modelId="{3E8B4EFB-55C3-4391-A402-3A30DEBC67C4}" type="parTrans" cxnId="{F3A75CDF-CC1D-470D-B465-59ABE8451D0E}">
      <dgm:prSet/>
      <dgm:spPr/>
      <dgm:t>
        <a:bodyPr/>
        <a:lstStyle/>
        <a:p>
          <a:endParaRPr lang="en-AU"/>
        </a:p>
      </dgm:t>
    </dgm:pt>
    <dgm:pt modelId="{4A28D651-D552-43C6-AA03-AD30687A6ED4}" type="sibTrans" cxnId="{F3A75CDF-CC1D-470D-B465-59ABE8451D0E}">
      <dgm:prSet/>
      <dgm:spPr/>
      <dgm:t>
        <a:bodyPr/>
        <a:lstStyle/>
        <a:p>
          <a:endParaRPr lang="en-AU"/>
        </a:p>
      </dgm:t>
    </dgm:pt>
    <dgm:pt modelId="{08954109-BF98-4D5D-A66A-ECD45E77A0FB}">
      <dgm:prSet phldr="0"/>
      <dgm:spPr/>
      <dgm:t>
        <a:bodyPr/>
        <a:lstStyle/>
        <a:p>
          <a:pPr rtl="0"/>
          <a:r>
            <a:rPr lang="en-GB">
              <a:latin typeface="Arial"/>
            </a:rPr>
            <a:t>Sexual and reproductive health hubs</a:t>
          </a:r>
        </a:p>
      </dgm:t>
    </dgm:pt>
    <dgm:pt modelId="{471EE71F-44A8-451E-A26D-4E49827E1843}" type="parTrans" cxnId="{22FC63D2-81CA-4106-99A8-D2098B19A72C}">
      <dgm:prSet/>
      <dgm:spPr/>
      <dgm:t>
        <a:bodyPr/>
        <a:lstStyle/>
        <a:p>
          <a:endParaRPr lang="en-AU"/>
        </a:p>
      </dgm:t>
    </dgm:pt>
    <dgm:pt modelId="{36D72F95-CB04-4A57-A959-8CB404946662}" type="sibTrans" cxnId="{22FC63D2-81CA-4106-99A8-D2098B19A72C}">
      <dgm:prSet/>
      <dgm:spPr/>
      <dgm:t>
        <a:bodyPr/>
        <a:lstStyle/>
        <a:p>
          <a:endParaRPr lang="en-AU"/>
        </a:p>
      </dgm:t>
    </dgm:pt>
    <dgm:pt modelId="{84D74163-3138-489E-AE18-FFBFFE2B7160}" type="pres">
      <dgm:prSet presAssocID="{12350C02-0561-452C-9477-22CE4C47C4B8}" presName="diagram" presStyleCnt="0">
        <dgm:presLayoutVars>
          <dgm:dir/>
          <dgm:resizeHandles val="exact"/>
        </dgm:presLayoutVars>
      </dgm:prSet>
      <dgm:spPr/>
    </dgm:pt>
    <dgm:pt modelId="{19473A65-9024-4B23-965F-CF6D972EC6F9}" type="pres">
      <dgm:prSet presAssocID="{09169383-B11E-466D-B2C5-95CBDD0B4877}" presName="node" presStyleLbl="node1" presStyleIdx="0" presStyleCnt="9">
        <dgm:presLayoutVars>
          <dgm:bulletEnabled val="1"/>
        </dgm:presLayoutVars>
      </dgm:prSet>
      <dgm:spPr/>
    </dgm:pt>
    <dgm:pt modelId="{34335677-C117-4072-A053-67D9D61A943A}" type="pres">
      <dgm:prSet presAssocID="{234BEB2C-0E61-4EDE-B5B1-80A88BC8B695}" presName="sibTrans" presStyleCnt="0"/>
      <dgm:spPr/>
    </dgm:pt>
    <dgm:pt modelId="{4B0432AD-DEA0-46F3-B03E-FF6303FCB15E}" type="pres">
      <dgm:prSet presAssocID="{08954109-BF98-4D5D-A66A-ECD45E77A0FB}" presName="node" presStyleLbl="node1" presStyleIdx="1" presStyleCnt="9">
        <dgm:presLayoutVars>
          <dgm:bulletEnabled val="1"/>
        </dgm:presLayoutVars>
      </dgm:prSet>
      <dgm:spPr/>
    </dgm:pt>
    <dgm:pt modelId="{24383092-D508-44E9-BDF5-075BC57D6F40}" type="pres">
      <dgm:prSet presAssocID="{36D72F95-CB04-4A57-A959-8CB404946662}" presName="sibTrans" presStyleCnt="0"/>
      <dgm:spPr/>
    </dgm:pt>
    <dgm:pt modelId="{B636E5F1-5017-4E4C-81FB-0CA382F411AF}" type="pres">
      <dgm:prSet presAssocID="{25F2F01C-00CB-4D1C-A34C-EFE8FCEC7F9D}" presName="node" presStyleLbl="node1" presStyleIdx="2" presStyleCnt="9">
        <dgm:presLayoutVars>
          <dgm:bulletEnabled val="1"/>
        </dgm:presLayoutVars>
      </dgm:prSet>
      <dgm:spPr/>
    </dgm:pt>
    <dgm:pt modelId="{D6C95829-EF9E-4CCB-B408-F40F34849A99}" type="pres">
      <dgm:prSet presAssocID="{4A28D651-D552-43C6-AA03-AD30687A6ED4}" presName="sibTrans" presStyleCnt="0"/>
      <dgm:spPr/>
    </dgm:pt>
    <dgm:pt modelId="{A770EB1E-222F-4919-80B1-C70EBB9BA2BF}" type="pres">
      <dgm:prSet presAssocID="{F51458EC-490C-4BD7-BFC1-48D1EFF86E98}" presName="node" presStyleLbl="node1" presStyleIdx="3" presStyleCnt="9">
        <dgm:presLayoutVars>
          <dgm:bulletEnabled val="1"/>
        </dgm:presLayoutVars>
      </dgm:prSet>
      <dgm:spPr/>
    </dgm:pt>
    <dgm:pt modelId="{FFE00887-7802-40D8-A424-6C300509EC58}" type="pres">
      <dgm:prSet presAssocID="{D4F7C23B-E6D9-4A05-B975-6CF1DFD8E50C}" presName="sibTrans" presStyleCnt="0"/>
      <dgm:spPr/>
    </dgm:pt>
    <dgm:pt modelId="{F9F9E515-40F3-4152-AC8C-9966EE48E81B}" type="pres">
      <dgm:prSet presAssocID="{49F108C6-7241-4F7A-9680-453ACCF3CACC}" presName="node" presStyleLbl="node1" presStyleIdx="4" presStyleCnt="9">
        <dgm:presLayoutVars>
          <dgm:bulletEnabled val="1"/>
        </dgm:presLayoutVars>
      </dgm:prSet>
      <dgm:spPr/>
    </dgm:pt>
    <dgm:pt modelId="{ADFABBB4-2C80-4B2D-BC6D-FD29FAC9AB25}" type="pres">
      <dgm:prSet presAssocID="{1FA1A5FD-1723-419C-931C-68F4FBB285C7}" presName="sibTrans" presStyleCnt="0"/>
      <dgm:spPr/>
    </dgm:pt>
    <dgm:pt modelId="{721C581C-749F-46C1-A544-C9DE5E474592}" type="pres">
      <dgm:prSet presAssocID="{4E8E621E-679E-4743-8BE2-C968F51F666B}" presName="node" presStyleLbl="node1" presStyleIdx="5" presStyleCnt="9">
        <dgm:presLayoutVars>
          <dgm:bulletEnabled val="1"/>
        </dgm:presLayoutVars>
      </dgm:prSet>
      <dgm:spPr/>
    </dgm:pt>
    <dgm:pt modelId="{A5308D46-605B-481D-9906-D1D4D2CD37B6}" type="pres">
      <dgm:prSet presAssocID="{BE6F9FA9-8FD5-4A65-938F-DEC97DD760AA}" presName="sibTrans" presStyleCnt="0"/>
      <dgm:spPr/>
    </dgm:pt>
    <dgm:pt modelId="{C4062323-B561-4AD0-95C3-5D09F0BB6461}" type="pres">
      <dgm:prSet presAssocID="{3B423C98-F545-475C-8430-B1C305774590}" presName="node" presStyleLbl="node1" presStyleIdx="6" presStyleCnt="9">
        <dgm:presLayoutVars>
          <dgm:bulletEnabled val="1"/>
        </dgm:presLayoutVars>
      </dgm:prSet>
      <dgm:spPr/>
    </dgm:pt>
    <dgm:pt modelId="{45516E32-78A5-4CF3-BA46-C9967F1903B1}" type="pres">
      <dgm:prSet presAssocID="{E28DC5B0-5081-4299-B7AD-F19EF65D72B6}" presName="sibTrans" presStyleCnt="0"/>
      <dgm:spPr/>
    </dgm:pt>
    <dgm:pt modelId="{6B11EEC0-DCA3-4F3B-AE79-A9C0E200CEFE}" type="pres">
      <dgm:prSet presAssocID="{07F2A9C3-4030-4E0A-8454-EEE3C8C0E834}" presName="node" presStyleLbl="node1" presStyleIdx="7" presStyleCnt="9">
        <dgm:presLayoutVars>
          <dgm:bulletEnabled val="1"/>
        </dgm:presLayoutVars>
      </dgm:prSet>
      <dgm:spPr/>
    </dgm:pt>
    <dgm:pt modelId="{0D0E5C8E-1C46-4DD1-885C-25D8E0BEA37A}" type="pres">
      <dgm:prSet presAssocID="{E5793BBF-84B5-40C4-A2E8-0351D741AE45}" presName="sibTrans" presStyleCnt="0"/>
      <dgm:spPr/>
    </dgm:pt>
    <dgm:pt modelId="{6901F359-0935-4CCE-954F-17301CECD418}" type="pres">
      <dgm:prSet presAssocID="{524FA0B9-F29D-4A30-8CD0-75E4241245C7}" presName="node" presStyleLbl="node1" presStyleIdx="8" presStyleCnt="9">
        <dgm:presLayoutVars>
          <dgm:bulletEnabled val="1"/>
        </dgm:presLayoutVars>
      </dgm:prSet>
      <dgm:spPr/>
    </dgm:pt>
  </dgm:ptLst>
  <dgm:cxnLst>
    <dgm:cxn modelId="{008FDE04-79D9-48F3-AEA1-33036F82B6F2}" type="presOf" srcId="{08954109-BF98-4D5D-A66A-ECD45E77A0FB}" destId="{4B0432AD-DEA0-46F3-B03E-FF6303FCB15E}" srcOrd="0" destOrd="0" presId="urn:microsoft.com/office/officeart/2005/8/layout/default"/>
    <dgm:cxn modelId="{24977209-0C07-41F4-B6FA-2B307AB817A1}" type="presOf" srcId="{07F2A9C3-4030-4E0A-8454-EEE3C8C0E834}" destId="{6B11EEC0-DCA3-4F3B-AE79-A9C0E200CEFE}" srcOrd="0" destOrd="0" presId="urn:microsoft.com/office/officeart/2005/8/layout/default"/>
    <dgm:cxn modelId="{C86B6913-A902-464F-96AF-D9B90F1DD9BA}" srcId="{12350C02-0561-452C-9477-22CE4C47C4B8}" destId="{07F2A9C3-4030-4E0A-8454-EEE3C8C0E834}" srcOrd="7" destOrd="0" parTransId="{EB87D790-4659-4865-8220-2CA6FA2E415F}" sibTransId="{E5793BBF-84B5-40C4-A2E8-0351D741AE45}"/>
    <dgm:cxn modelId="{11919118-770B-4E48-B2FD-E849D344392A}" type="presOf" srcId="{F51458EC-490C-4BD7-BFC1-48D1EFF86E98}" destId="{A770EB1E-222F-4919-80B1-C70EBB9BA2BF}" srcOrd="0" destOrd="0" presId="urn:microsoft.com/office/officeart/2005/8/layout/default"/>
    <dgm:cxn modelId="{59DC831C-7A33-47C9-A3D5-987120FED40F}" srcId="{12350C02-0561-452C-9477-22CE4C47C4B8}" destId="{4E8E621E-679E-4743-8BE2-C968F51F666B}" srcOrd="5" destOrd="0" parTransId="{C00BBC5D-6806-4757-B7EE-E841F9810934}" sibTransId="{BE6F9FA9-8FD5-4A65-938F-DEC97DD760AA}"/>
    <dgm:cxn modelId="{EB43643B-FC09-4F90-9B84-993ABD14AD91}" type="presOf" srcId="{3B423C98-F545-475C-8430-B1C305774590}" destId="{C4062323-B561-4AD0-95C3-5D09F0BB6461}" srcOrd="0" destOrd="0" presId="urn:microsoft.com/office/officeart/2005/8/layout/default"/>
    <dgm:cxn modelId="{F1B7A661-0EF8-42D2-8152-1A09EF8086CB}" type="presOf" srcId="{25F2F01C-00CB-4D1C-A34C-EFE8FCEC7F9D}" destId="{B636E5F1-5017-4E4C-81FB-0CA382F411AF}" srcOrd="0" destOrd="0" presId="urn:microsoft.com/office/officeart/2005/8/layout/default"/>
    <dgm:cxn modelId="{01897C42-4865-4F18-BB96-70A4585B21D0}" srcId="{12350C02-0561-452C-9477-22CE4C47C4B8}" destId="{49F108C6-7241-4F7A-9680-453ACCF3CACC}" srcOrd="4" destOrd="0" parTransId="{60A6C48C-7EC7-4B36-88D8-9A6B6194A693}" sibTransId="{1FA1A5FD-1723-419C-931C-68F4FBB285C7}"/>
    <dgm:cxn modelId="{9CD27546-76D2-4C3E-8957-4AB59F87F79E}" type="presOf" srcId="{09169383-B11E-466D-B2C5-95CBDD0B4877}" destId="{19473A65-9024-4B23-965F-CF6D972EC6F9}" srcOrd="0" destOrd="0" presId="urn:microsoft.com/office/officeart/2005/8/layout/default"/>
    <dgm:cxn modelId="{A8F02A4D-3C46-460F-95F6-E25078632388}" type="presOf" srcId="{4E8E621E-679E-4743-8BE2-C968F51F666B}" destId="{721C581C-749F-46C1-A544-C9DE5E474592}" srcOrd="0" destOrd="0" presId="urn:microsoft.com/office/officeart/2005/8/layout/default"/>
    <dgm:cxn modelId="{1242D84E-5A2E-46D9-A680-70C88589CC7E}" srcId="{12350C02-0561-452C-9477-22CE4C47C4B8}" destId="{09169383-B11E-466D-B2C5-95CBDD0B4877}" srcOrd="0" destOrd="0" parTransId="{909B3587-50CA-4F56-8EE2-C20987F10A36}" sibTransId="{234BEB2C-0E61-4EDE-B5B1-80A88BC8B695}"/>
    <dgm:cxn modelId="{8A4E7277-E510-46B5-8EA1-EE6D2DE67744}" type="presOf" srcId="{524FA0B9-F29D-4A30-8CD0-75E4241245C7}" destId="{6901F359-0935-4CCE-954F-17301CECD418}" srcOrd="0" destOrd="0" presId="urn:microsoft.com/office/officeart/2005/8/layout/default"/>
    <dgm:cxn modelId="{AB25ACC0-C763-480A-A0A1-B4BBA083A9B6}" srcId="{12350C02-0561-452C-9477-22CE4C47C4B8}" destId="{3B423C98-F545-475C-8430-B1C305774590}" srcOrd="6" destOrd="0" parTransId="{F9B69C57-BFBE-4FA5-9953-07D1576D8848}" sibTransId="{E28DC5B0-5081-4299-B7AD-F19EF65D72B6}"/>
    <dgm:cxn modelId="{7739B0C0-E2AA-4CA3-9E1B-A07997381DD3}" type="presOf" srcId="{49F108C6-7241-4F7A-9680-453ACCF3CACC}" destId="{F9F9E515-40F3-4152-AC8C-9966EE48E81B}" srcOrd="0" destOrd="0" presId="urn:microsoft.com/office/officeart/2005/8/layout/default"/>
    <dgm:cxn modelId="{FEC0D1C9-48E9-43DD-B23C-CF2095072D59}" srcId="{12350C02-0561-452C-9477-22CE4C47C4B8}" destId="{524FA0B9-F29D-4A30-8CD0-75E4241245C7}" srcOrd="8" destOrd="0" parTransId="{E5F529C9-54E4-47B5-894B-EE150A79685C}" sibTransId="{B672BC10-E1D3-49D5-B1E3-7C03177B6535}"/>
    <dgm:cxn modelId="{22FC63D2-81CA-4106-99A8-D2098B19A72C}" srcId="{12350C02-0561-452C-9477-22CE4C47C4B8}" destId="{08954109-BF98-4D5D-A66A-ECD45E77A0FB}" srcOrd="1" destOrd="0" parTransId="{471EE71F-44A8-451E-A26D-4E49827E1843}" sibTransId="{36D72F95-CB04-4A57-A959-8CB404946662}"/>
    <dgm:cxn modelId="{F3A75CDF-CC1D-470D-B465-59ABE8451D0E}" srcId="{12350C02-0561-452C-9477-22CE4C47C4B8}" destId="{25F2F01C-00CB-4D1C-A34C-EFE8FCEC7F9D}" srcOrd="2" destOrd="0" parTransId="{3E8B4EFB-55C3-4391-A402-3A30DEBC67C4}" sibTransId="{4A28D651-D552-43C6-AA03-AD30687A6ED4}"/>
    <dgm:cxn modelId="{FF8FBAF3-FD22-4E1A-8E03-033CA90A95D2}" type="presOf" srcId="{12350C02-0561-452C-9477-22CE4C47C4B8}" destId="{84D74163-3138-489E-AE18-FFBFFE2B7160}" srcOrd="0" destOrd="0" presId="urn:microsoft.com/office/officeart/2005/8/layout/default"/>
    <dgm:cxn modelId="{5837C0F9-D0E5-4FC9-99E9-9090C1904882}" srcId="{12350C02-0561-452C-9477-22CE4C47C4B8}" destId="{F51458EC-490C-4BD7-BFC1-48D1EFF86E98}" srcOrd="3" destOrd="0" parTransId="{EFFDBA1E-3BF2-4EEC-A8BB-E60274DEFD3D}" sibTransId="{D4F7C23B-E6D9-4A05-B975-6CF1DFD8E50C}"/>
    <dgm:cxn modelId="{D1F31B11-E223-47C6-8BDD-54DE6E105BD7}" type="presParOf" srcId="{84D74163-3138-489E-AE18-FFBFFE2B7160}" destId="{19473A65-9024-4B23-965F-CF6D972EC6F9}" srcOrd="0" destOrd="0" presId="urn:microsoft.com/office/officeart/2005/8/layout/default"/>
    <dgm:cxn modelId="{BC7D2C8B-CA68-41B7-9BDF-D04E53BEE210}" type="presParOf" srcId="{84D74163-3138-489E-AE18-FFBFFE2B7160}" destId="{34335677-C117-4072-A053-67D9D61A943A}" srcOrd="1" destOrd="0" presId="urn:microsoft.com/office/officeart/2005/8/layout/default"/>
    <dgm:cxn modelId="{2C8D946D-7952-4189-B3ED-2A9FDA8095EE}" type="presParOf" srcId="{84D74163-3138-489E-AE18-FFBFFE2B7160}" destId="{4B0432AD-DEA0-46F3-B03E-FF6303FCB15E}" srcOrd="2" destOrd="0" presId="urn:microsoft.com/office/officeart/2005/8/layout/default"/>
    <dgm:cxn modelId="{4C9AA0BC-540D-4BAA-A946-46EC799ABF0B}" type="presParOf" srcId="{84D74163-3138-489E-AE18-FFBFFE2B7160}" destId="{24383092-D508-44E9-BDF5-075BC57D6F40}" srcOrd="3" destOrd="0" presId="urn:microsoft.com/office/officeart/2005/8/layout/default"/>
    <dgm:cxn modelId="{F3E8A79A-6DE6-4CAA-A9FE-1B6E01240E68}" type="presParOf" srcId="{84D74163-3138-489E-AE18-FFBFFE2B7160}" destId="{B636E5F1-5017-4E4C-81FB-0CA382F411AF}" srcOrd="4" destOrd="0" presId="urn:microsoft.com/office/officeart/2005/8/layout/default"/>
    <dgm:cxn modelId="{EE54EFDC-BE4A-47C8-BAB6-F083F78D92CB}" type="presParOf" srcId="{84D74163-3138-489E-AE18-FFBFFE2B7160}" destId="{D6C95829-EF9E-4CCB-B408-F40F34849A99}" srcOrd="5" destOrd="0" presId="urn:microsoft.com/office/officeart/2005/8/layout/default"/>
    <dgm:cxn modelId="{E3DD3F0E-AE47-4560-BFDE-6750D92F48AF}" type="presParOf" srcId="{84D74163-3138-489E-AE18-FFBFFE2B7160}" destId="{A770EB1E-222F-4919-80B1-C70EBB9BA2BF}" srcOrd="6" destOrd="0" presId="urn:microsoft.com/office/officeart/2005/8/layout/default"/>
    <dgm:cxn modelId="{64465311-148A-4605-8009-0D6807550940}" type="presParOf" srcId="{84D74163-3138-489E-AE18-FFBFFE2B7160}" destId="{FFE00887-7802-40D8-A424-6C300509EC58}" srcOrd="7" destOrd="0" presId="urn:microsoft.com/office/officeart/2005/8/layout/default"/>
    <dgm:cxn modelId="{EE27029B-745D-4E43-84BC-67A2293DBBCE}" type="presParOf" srcId="{84D74163-3138-489E-AE18-FFBFFE2B7160}" destId="{F9F9E515-40F3-4152-AC8C-9966EE48E81B}" srcOrd="8" destOrd="0" presId="urn:microsoft.com/office/officeart/2005/8/layout/default"/>
    <dgm:cxn modelId="{A48E3A68-24FE-4B2B-815F-9FE89827DE03}" type="presParOf" srcId="{84D74163-3138-489E-AE18-FFBFFE2B7160}" destId="{ADFABBB4-2C80-4B2D-BC6D-FD29FAC9AB25}" srcOrd="9" destOrd="0" presId="urn:microsoft.com/office/officeart/2005/8/layout/default"/>
    <dgm:cxn modelId="{46B32231-DDA1-4E46-ADC3-1B6C5788F6AA}" type="presParOf" srcId="{84D74163-3138-489E-AE18-FFBFFE2B7160}" destId="{721C581C-749F-46C1-A544-C9DE5E474592}" srcOrd="10" destOrd="0" presId="urn:microsoft.com/office/officeart/2005/8/layout/default"/>
    <dgm:cxn modelId="{BD215143-25E7-439B-B8B7-46CDC3A7CD67}" type="presParOf" srcId="{84D74163-3138-489E-AE18-FFBFFE2B7160}" destId="{A5308D46-605B-481D-9906-D1D4D2CD37B6}" srcOrd="11" destOrd="0" presId="urn:microsoft.com/office/officeart/2005/8/layout/default"/>
    <dgm:cxn modelId="{C55DF703-64FB-4689-BE1B-E942A35AEA2D}" type="presParOf" srcId="{84D74163-3138-489E-AE18-FFBFFE2B7160}" destId="{C4062323-B561-4AD0-95C3-5D09F0BB6461}" srcOrd="12" destOrd="0" presId="urn:microsoft.com/office/officeart/2005/8/layout/default"/>
    <dgm:cxn modelId="{6366DF36-41DB-4B14-A58D-2E01564B6BE2}" type="presParOf" srcId="{84D74163-3138-489E-AE18-FFBFFE2B7160}" destId="{45516E32-78A5-4CF3-BA46-C9967F1903B1}" srcOrd="13" destOrd="0" presId="urn:microsoft.com/office/officeart/2005/8/layout/default"/>
    <dgm:cxn modelId="{C3CF1934-5E12-43F9-9756-0893E5166D77}" type="presParOf" srcId="{84D74163-3138-489E-AE18-FFBFFE2B7160}" destId="{6B11EEC0-DCA3-4F3B-AE79-A9C0E200CEFE}" srcOrd="14" destOrd="0" presId="urn:microsoft.com/office/officeart/2005/8/layout/default"/>
    <dgm:cxn modelId="{4F1BF8C4-A3AB-4B25-A090-845C8D0E65FD}" type="presParOf" srcId="{84D74163-3138-489E-AE18-FFBFFE2B7160}" destId="{0D0E5C8E-1C46-4DD1-885C-25D8E0BEA37A}" srcOrd="15" destOrd="0" presId="urn:microsoft.com/office/officeart/2005/8/layout/default"/>
    <dgm:cxn modelId="{A54DD040-99A7-428B-82F3-ACD29666D632}" type="presParOf" srcId="{84D74163-3138-489E-AE18-FFBFFE2B7160}" destId="{6901F359-0935-4CCE-954F-17301CECD41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3362FA-426C-46E1-8EC8-8D15CCA9F4A9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AU"/>
        </a:p>
      </dgm:t>
    </dgm:pt>
    <dgm:pt modelId="{D839079D-F00C-4FF7-8669-766F3DC52865}">
      <dgm:prSet phldrT="[Text]"/>
      <dgm:spPr/>
      <dgm:t>
        <a:bodyPr/>
        <a:lstStyle/>
        <a:p>
          <a:r>
            <a:rPr lang="en-AU"/>
            <a:t>Health Needs Assessment for a data-driven and equity-led approach </a:t>
          </a:r>
        </a:p>
      </dgm:t>
    </dgm:pt>
    <dgm:pt modelId="{6DDC9715-B2EB-4D16-A474-5EB93A746128}" type="parTrans" cxnId="{CE562322-0EBA-462E-BDF3-3B467F9C9BDA}">
      <dgm:prSet/>
      <dgm:spPr/>
      <dgm:t>
        <a:bodyPr/>
        <a:lstStyle/>
        <a:p>
          <a:endParaRPr lang="en-AU"/>
        </a:p>
      </dgm:t>
    </dgm:pt>
    <dgm:pt modelId="{87932599-02E0-420D-8AB1-35DA7CD513B0}" type="sibTrans" cxnId="{CE562322-0EBA-462E-BDF3-3B467F9C9BDA}">
      <dgm:prSet/>
      <dgm:spPr/>
      <dgm:t>
        <a:bodyPr/>
        <a:lstStyle/>
        <a:p>
          <a:endParaRPr lang="en-AU"/>
        </a:p>
      </dgm:t>
    </dgm:pt>
    <dgm:pt modelId="{C2B28477-98B0-4BF8-A2DE-D5AF10985927}">
      <dgm:prSet/>
      <dgm:spPr/>
      <dgm:t>
        <a:bodyPr/>
        <a:lstStyle/>
        <a:p>
          <a:r>
            <a:rPr lang="en-AU"/>
            <a:t>Stakeholder and Community Engagement, including lived experience and codesign</a:t>
          </a:r>
        </a:p>
      </dgm:t>
    </dgm:pt>
    <dgm:pt modelId="{0CB195DD-9016-4E98-B9A1-87FE0B7AC98C}" type="parTrans" cxnId="{1BA6E5DB-520B-4AB7-A7AF-392D7F2E202A}">
      <dgm:prSet/>
      <dgm:spPr/>
      <dgm:t>
        <a:bodyPr/>
        <a:lstStyle/>
        <a:p>
          <a:endParaRPr lang="en-AU"/>
        </a:p>
      </dgm:t>
    </dgm:pt>
    <dgm:pt modelId="{0B8D6B3C-65F9-4A53-90D1-0307CDB34F0B}" type="sibTrans" cxnId="{1BA6E5DB-520B-4AB7-A7AF-392D7F2E202A}">
      <dgm:prSet/>
      <dgm:spPr/>
      <dgm:t>
        <a:bodyPr/>
        <a:lstStyle/>
        <a:p>
          <a:endParaRPr lang="en-AU"/>
        </a:p>
      </dgm:t>
    </dgm:pt>
    <dgm:pt modelId="{40296D86-2803-414C-AF8A-FFF9009E5044}">
      <dgm:prSet/>
      <dgm:spPr/>
      <dgm:t>
        <a:bodyPr/>
        <a:lstStyle/>
        <a:p>
          <a:r>
            <a:rPr lang="en-AU"/>
            <a:t>System design processes including service mapping, model of care, and referral pathways</a:t>
          </a:r>
        </a:p>
      </dgm:t>
    </dgm:pt>
    <dgm:pt modelId="{CFDA8D63-8293-415C-A18A-1C06802AA02B}" type="parTrans" cxnId="{5E11985D-39AB-4247-9566-DE150CC7D550}">
      <dgm:prSet/>
      <dgm:spPr/>
      <dgm:t>
        <a:bodyPr/>
        <a:lstStyle/>
        <a:p>
          <a:endParaRPr lang="en-AU"/>
        </a:p>
      </dgm:t>
    </dgm:pt>
    <dgm:pt modelId="{C656D7AC-5D80-4927-9D0D-1EB9F9A4E344}" type="sibTrans" cxnId="{5E11985D-39AB-4247-9566-DE150CC7D550}">
      <dgm:prSet/>
      <dgm:spPr/>
      <dgm:t>
        <a:bodyPr/>
        <a:lstStyle/>
        <a:p>
          <a:endParaRPr lang="en-AU"/>
        </a:p>
      </dgm:t>
    </dgm:pt>
    <dgm:pt modelId="{4E11DC25-F510-4B04-9D1C-BBBC8673D7A1}">
      <dgm:prSet/>
      <dgm:spPr/>
      <dgm:t>
        <a:bodyPr/>
        <a:lstStyle/>
        <a:p>
          <a:r>
            <a:rPr lang="en-AU"/>
            <a:t>Quality Assurance and Continuous Quality Improvement (CQI) processes</a:t>
          </a:r>
        </a:p>
      </dgm:t>
    </dgm:pt>
    <dgm:pt modelId="{C21FA9D6-BCFB-4A8B-B60C-AB524B7E3368}" type="parTrans" cxnId="{A2B6595C-D862-475A-A539-4CB2CC6EA0F4}">
      <dgm:prSet/>
      <dgm:spPr/>
      <dgm:t>
        <a:bodyPr/>
        <a:lstStyle/>
        <a:p>
          <a:endParaRPr lang="en-AU"/>
        </a:p>
      </dgm:t>
    </dgm:pt>
    <dgm:pt modelId="{D6E355B3-3B0D-4DBE-8227-1C7BCF4E2D38}" type="sibTrans" cxnId="{A2B6595C-D862-475A-A539-4CB2CC6EA0F4}">
      <dgm:prSet/>
      <dgm:spPr/>
      <dgm:t>
        <a:bodyPr/>
        <a:lstStyle/>
        <a:p>
          <a:endParaRPr lang="en-AU"/>
        </a:p>
      </dgm:t>
    </dgm:pt>
    <dgm:pt modelId="{DC2F97EB-0F7F-4092-999D-E9252B5CD0C2}">
      <dgm:prSet/>
      <dgm:spPr/>
      <dgm:t>
        <a:bodyPr/>
        <a:lstStyle/>
        <a:p>
          <a:r>
            <a:rPr lang="en-AU"/>
            <a:t>Outcomes &amp; Evaluation Framework</a:t>
          </a:r>
        </a:p>
      </dgm:t>
    </dgm:pt>
    <dgm:pt modelId="{1CD3F36C-960C-4241-8CFE-AB725FFA5042}" type="parTrans" cxnId="{C1FBB49F-4DFD-4568-AF19-4A2FFD9B2472}">
      <dgm:prSet/>
      <dgm:spPr/>
      <dgm:t>
        <a:bodyPr/>
        <a:lstStyle/>
        <a:p>
          <a:endParaRPr lang="en-AU"/>
        </a:p>
      </dgm:t>
    </dgm:pt>
    <dgm:pt modelId="{D9319C51-238C-4350-B539-13C3EADD1852}" type="sibTrans" cxnId="{C1FBB49F-4DFD-4568-AF19-4A2FFD9B2472}">
      <dgm:prSet/>
      <dgm:spPr/>
      <dgm:t>
        <a:bodyPr/>
        <a:lstStyle/>
        <a:p>
          <a:endParaRPr lang="en-AU"/>
        </a:p>
      </dgm:t>
    </dgm:pt>
    <dgm:pt modelId="{45786041-8BAF-4752-8FF7-0338F4CFEF65}">
      <dgm:prSet/>
      <dgm:spPr/>
      <dgm:t>
        <a:bodyPr/>
        <a:lstStyle/>
        <a:p>
          <a:r>
            <a:rPr lang="en-AU"/>
            <a:t>Gender Impact Assessment</a:t>
          </a:r>
        </a:p>
      </dgm:t>
    </dgm:pt>
    <dgm:pt modelId="{470010C8-F83C-4BFF-B6D5-88553E555502}" type="parTrans" cxnId="{97954646-99E2-4D4F-B844-D2E9C9330C42}">
      <dgm:prSet/>
      <dgm:spPr/>
      <dgm:t>
        <a:bodyPr/>
        <a:lstStyle/>
        <a:p>
          <a:endParaRPr lang="en-AU"/>
        </a:p>
      </dgm:t>
    </dgm:pt>
    <dgm:pt modelId="{9F233647-F24F-427C-AFD0-31E0FE4AF4D8}" type="sibTrans" cxnId="{97954646-99E2-4D4F-B844-D2E9C9330C42}">
      <dgm:prSet/>
      <dgm:spPr/>
      <dgm:t>
        <a:bodyPr/>
        <a:lstStyle/>
        <a:p>
          <a:endParaRPr lang="en-AU"/>
        </a:p>
      </dgm:t>
    </dgm:pt>
    <dgm:pt modelId="{59B65463-243D-4107-B548-CA360E8BFC78}">
      <dgm:prSet/>
      <dgm:spPr/>
      <dgm:t>
        <a:bodyPr/>
        <a:lstStyle/>
        <a:p>
          <a:r>
            <a:rPr lang="en-AU"/>
            <a:t>Governance structures – working group, steering committee, and taskforce</a:t>
          </a:r>
        </a:p>
      </dgm:t>
    </dgm:pt>
    <dgm:pt modelId="{F57C84FC-2E3E-4C43-9ECC-F7FD8EA357B8}" type="parTrans" cxnId="{34523D31-F419-476B-B224-03499D8D1C0B}">
      <dgm:prSet/>
      <dgm:spPr/>
      <dgm:t>
        <a:bodyPr/>
        <a:lstStyle/>
        <a:p>
          <a:endParaRPr lang="en-AU"/>
        </a:p>
      </dgm:t>
    </dgm:pt>
    <dgm:pt modelId="{64CF024D-8DA8-4597-ABE9-20F53B4B7104}" type="sibTrans" cxnId="{34523D31-F419-476B-B224-03499D8D1C0B}">
      <dgm:prSet/>
      <dgm:spPr/>
      <dgm:t>
        <a:bodyPr/>
        <a:lstStyle/>
        <a:p>
          <a:endParaRPr lang="en-AU"/>
        </a:p>
      </dgm:t>
    </dgm:pt>
    <dgm:pt modelId="{99443544-5F8E-431D-9CAF-992417F2E3FD}">
      <dgm:prSet/>
      <dgm:spPr/>
      <dgm:t>
        <a:bodyPr/>
        <a:lstStyle/>
        <a:p>
          <a:r>
            <a:rPr lang="en-AU"/>
            <a:t>Knowledge translation – from research &amp; data into action</a:t>
          </a:r>
        </a:p>
      </dgm:t>
    </dgm:pt>
    <dgm:pt modelId="{F32018B1-3100-401E-8B9D-D337C7B59E15}" type="parTrans" cxnId="{08DFCC05-AA20-4594-8DD9-A1927ECE2408}">
      <dgm:prSet/>
      <dgm:spPr/>
      <dgm:t>
        <a:bodyPr/>
        <a:lstStyle/>
        <a:p>
          <a:endParaRPr lang="en-AU"/>
        </a:p>
      </dgm:t>
    </dgm:pt>
    <dgm:pt modelId="{539C3B3A-2400-4880-A6E7-923374A378A2}" type="sibTrans" cxnId="{08DFCC05-AA20-4594-8DD9-A1927ECE2408}">
      <dgm:prSet/>
      <dgm:spPr/>
      <dgm:t>
        <a:bodyPr/>
        <a:lstStyle/>
        <a:p>
          <a:endParaRPr lang="en-AU"/>
        </a:p>
      </dgm:t>
    </dgm:pt>
    <dgm:pt modelId="{C793A613-2A0D-40D6-BC55-6A2446879D02}" type="pres">
      <dgm:prSet presAssocID="{FA3362FA-426C-46E1-8EC8-8D15CCA9F4A9}" presName="diagram" presStyleCnt="0">
        <dgm:presLayoutVars>
          <dgm:dir/>
          <dgm:resizeHandles val="exact"/>
        </dgm:presLayoutVars>
      </dgm:prSet>
      <dgm:spPr/>
    </dgm:pt>
    <dgm:pt modelId="{4BA074BE-6D1D-4124-99F0-D1E086034331}" type="pres">
      <dgm:prSet presAssocID="{D839079D-F00C-4FF7-8669-766F3DC52865}" presName="node" presStyleLbl="node1" presStyleIdx="0" presStyleCnt="8">
        <dgm:presLayoutVars>
          <dgm:bulletEnabled val="1"/>
        </dgm:presLayoutVars>
      </dgm:prSet>
      <dgm:spPr/>
    </dgm:pt>
    <dgm:pt modelId="{3129758A-7AC0-4754-AB5D-D11EC2090BF6}" type="pres">
      <dgm:prSet presAssocID="{87932599-02E0-420D-8AB1-35DA7CD513B0}" presName="sibTrans" presStyleCnt="0"/>
      <dgm:spPr/>
    </dgm:pt>
    <dgm:pt modelId="{9C87616F-FC5C-474E-8A57-6D9F342CBBEE}" type="pres">
      <dgm:prSet presAssocID="{C2B28477-98B0-4BF8-A2DE-D5AF10985927}" presName="node" presStyleLbl="node1" presStyleIdx="1" presStyleCnt="8">
        <dgm:presLayoutVars>
          <dgm:bulletEnabled val="1"/>
        </dgm:presLayoutVars>
      </dgm:prSet>
      <dgm:spPr/>
    </dgm:pt>
    <dgm:pt modelId="{72733D5B-685F-4D7F-A851-6B3DCDBAF0EF}" type="pres">
      <dgm:prSet presAssocID="{0B8D6B3C-65F9-4A53-90D1-0307CDB34F0B}" presName="sibTrans" presStyleCnt="0"/>
      <dgm:spPr/>
    </dgm:pt>
    <dgm:pt modelId="{71C75BC5-F36F-4B2C-8C5C-822132E5968E}" type="pres">
      <dgm:prSet presAssocID="{40296D86-2803-414C-AF8A-FFF9009E5044}" presName="node" presStyleLbl="node1" presStyleIdx="2" presStyleCnt="8">
        <dgm:presLayoutVars>
          <dgm:bulletEnabled val="1"/>
        </dgm:presLayoutVars>
      </dgm:prSet>
      <dgm:spPr/>
    </dgm:pt>
    <dgm:pt modelId="{E6BAF0B5-8AFD-4A06-9AD6-0CFE1B85286B}" type="pres">
      <dgm:prSet presAssocID="{C656D7AC-5D80-4927-9D0D-1EB9F9A4E344}" presName="sibTrans" presStyleCnt="0"/>
      <dgm:spPr/>
    </dgm:pt>
    <dgm:pt modelId="{93F5A927-2091-45A1-869E-CF14DEBCCAA8}" type="pres">
      <dgm:prSet presAssocID="{4E11DC25-F510-4B04-9D1C-BBBC8673D7A1}" presName="node" presStyleLbl="node1" presStyleIdx="3" presStyleCnt="8" custLinFactNeighborX="-1427" custLinFactNeighborY="778">
        <dgm:presLayoutVars>
          <dgm:bulletEnabled val="1"/>
        </dgm:presLayoutVars>
      </dgm:prSet>
      <dgm:spPr/>
    </dgm:pt>
    <dgm:pt modelId="{F6487623-5FCC-4477-BB4E-86E6C631FD42}" type="pres">
      <dgm:prSet presAssocID="{D6E355B3-3B0D-4DBE-8227-1C7BCF4E2D38}" presName="sibTrans" presStyleCnt="0"/>
      <dgm:spPr/>
    </dgm:pt>
    <dgm:pt modelId="{18C982DB-8B8A-4351-A82D-C6A5817BE6C3}" type="pres">
      <dgm:prSet presAssocID="{DC2F97EB-0F7F-4092-999D-E9252B5CD0C2}" presName="node" presStyleLbl="node1" presStyleIdx="4" presStyleCnt="8" custLinFactNeighborX="1775" custLinFactNeighborY="0">
        <dgm:presLayoutVars>
          <dgm:bulletEnabled val="1"/>
        </dgm:presLayoutVars>
      </dgm:prSet>
      <dgm:spPr/>
    </dgm:pt>
    <dgm:pt modelId="{8197A00B-351A-4DBE-B443-FD6CD2DA2143}" type="pres">
      <dgm:prSet presAssocID="{D9319C51-238C-4350-B539-13C3EADD1852}" presName="sibTrans" presStyleCnt="0"/>
      <dgm:spPr/>
    </dgm:pt>
    <dgm:pt modelId="{271190FC-2E46-4836-A151-BD02E03039EC}" type="pres">
      <dgm:prSet presAssocID="{45786041-8BAF-4752-8FF7-0338F4CFEF65}" presName="node" presStyleLbl="node1" presStyleIdx="5" presStyleCnt="8" custLinFactNeighborX="909" custLinFactNeighborY="757">
        <dgm:presLayoutVars>
          <dgm:bulletEnabled val="1"/>
        </dgm:presLayoutVars>
      </dgm:prSet>
      <dgm:spPr/>
    </dgm:pt>
    <dgm:pt modelId="{920407ED-4499-411F-B468-964B25078271}" type="pres">
      <dgm:prSet presAssocID="{9F233647-F24F-427C-AFD0-31E0FE4AF4D8}" presName="sibTrans" presStyleCnt="0"/>
      <dgm:spPr/>
    </dgm:pt>
    <dgm:pt modelId="{73C46758-B88E-4000-81AC-D1DBE2F86287}" type="pres">
      <dgm:prSet presAssocID="{59B65463-243D-4107-B548-CA360E8BFC78}" presName="node" presStyleLbl="node1" presStyleIdx="6" presStyleCnt="8">
        <dgm:presLayoutVars>
          <dgm:bulletEnabled val="1"/>
        </dgm:presLayoutVars>
      </dgm:prSet>
      <dgm:spPr/>
    </dgm:pt>
    <dgm:pt modelId="{C219042D-6656-4903-ACF9-DEC02A0D2346}" type="pres">
      <dgm:prSet presAssocID="{64CF024D-8DA8-4597-ABE9-20F53B4B7104}" presName="sibTrans" presStyleCnt="0"/>
      <dgm:spPr/>
    </dgm:pt>
    <dgm:pt modelId="{E59E9F29-5F64-4EBD-AF0F-A83F1FEA9801}" type="pres">
      <dgm:prSet presAssocID="{99443544-5F8E-431D-9CAF-992417F2E3FD}" presName="node" presStyleLbl="node1" presStyleIdx="7" presStyleCnt="8">
        <dgm:presLayoutVars>
          <dgm:bulletEnabled val="1"/>
        </dgm:presLayoutVars>
      </dgm:prSet>
      <dgm:spPr/>
    </dgm:pt>
  </dgm:ptLst>
  <dgm:cxnLst>
    <dgm:cxn modelId="{08DFCC05-AA20-4594-8DD9-A1927ECE2408}" srcId="{FA3362FA-426C-46E1-8EC8-8D15CCA9F4A9}" destId="{99443544-5F8E-431D-9CAF-992417F2E3FD}" srcOrd="7" destOrd="0" parTransId="{F32018B1-3100-401E-8B9D-D337C7B59E15}" sibTransId="{539C3B3A-2400-4880-A6E7-923374A378A2}"/>
    <dgm:cxn modelId="{CE562322-0EBA-462E-BDF3-3B467F9C9BDA}" srcId="{FA3362FA-426C-46E1-8EC8-8D15CCA9F4A9}" destId="{D839079D-F00C-4FF7-8669-766F3DC52865}" srcOrd="0" destOrd="0" parTransId="{6DDC9715-B2EB-4D16-A474-5EB93A746128}" sibTransId="{87932599-02E0-420D-8AB1-35DA7CD513B0}"/>
    <dgm:cxn modelId="{9C4AC92E-7B81-48E9-ADBC-59DA7DA72F21}" type="presOf" srcId="{C2B28477-98B0-4BF8-A2DE-D5AF10985927}" destId="{9C87616F-FC5C-474E-8A57-6D9F342CBBEE}" srcOrd="0" destOrd="0" presId="urn:microsoft.com/office/officeart/2005/8/layout/default"/>
    <dgm:cxn modelId="{34523D31-F419-476B-B224-03499D8D1C0B}" srcId="{FA3362FA-426C-46E1-8EC8-8D15CCA9F4A9}" destId="{59B65463-243D-4107-B548-CA360E8BFC78}" srcOrd="6" destOrd="0" parTransId="{F57C84FC-2E3E-4C43-9ECC-F7FD8EA357B8}" sibTransId="{64CF024D-8DA8-4597-ABE9-20F53B4B7104}"/>
    <dgm:cxn modelId="{A2B6595C-D862-475A-A539-4CB2CC6EA0F4}" srcId="{FA3362FA-426C-46E1-8EC8-8D15CCA9F4A9}" destId="{4E11DC25-F510-4B04-9D1C-BBBC8673D7A1}" srcOrd="3" destOrd="0" parTransId="{C21FA9D6-BCFB-4A8B-B60C-AB524B7E3368}" sibTransId="{D6E355B3-3B0D-4DBE-8227-1C7BCF4E2D38}"/>
    <dgm:cxn modelId="{5E11985D-39AB-4247-9566-DE150CC7D550}" srcId="{FA3362FA-426C-46E1-8EC8-8D15CCA9F4A9}" destId="{40296D86-2803-414C-AF8A-FFF9009E5044}" srcOrd="2" destOrd="0" parTransId="{CFDA8D63-8293-415C-A18A-1C06802AA02B}" sibTransId="{C656D7AC-5D80-4927-9D0D-1EB9F9A4E344}"/>
    <dgm:cxn modelId="{02FFBD62-5A43-49ED-A0BC-0746E79D0401}" type="presOf" srcId="{40296D86-2803-414C-AF8A-FFF9009E5044}" destId="{71C75BC5-F36F-4B2C-8C5C-822132E5968E}" srcOrd="0" destOrd="0" presId="urn:microsoft.com/office/officeart/2005/8/layout/default"/>
    <dgm:cxn modelId="{97954646-99E2-4D4F-B844-D2E9C9330C42}" srcId="{FA3362FA-426C-46E1-8EC8-8D15CCA9F4A9}" destId="{45786041-8BAF-4752-8FF7-0338F4CFEF65}" srcOrd="5" destOrd="0" parTransId="{470010C8-F83C-4BFF-B6D5-88553E555502}" sibTransId="{9F233647-F24F-427C-AFD0-31E0FE4AF4D8}"/>
    <dgm:cxn modelId="{C643ED6E-1FD0-44D6-9007-FCD119D7B9BA}" type="presOf" srcId="{45786041-8BAF-4752-8FF7-0338F4CFEF65}" destId="{271190FC-2E46-4836-A151-BD02E03039EC}" srcOrd="0" destOrd="0" presId="urn:microsoft.com/office/officeart/2005/8/layout/default"/>
    <dgm:cxn modelId="{5C185D8F-33CC-4847-9C18-0859BC422C65}" type="presOf" srcId="{99443544-5F8E-431D-9CAF-992417F2E3FD}" destId="{E59E9F29-5F64-4EBD-AF0F-A83F1FEA9801}" srcOrd="0" destOrd="0" presId="urn:microsoft.com/office/officeart/2005/8/layout/default"/>
    <dgm:cxn modelId="{B3874397-6A29-4A7B-AF06-17FD81CD06D1}" type="presOf" srcId="{4E11DC25-F510-4B04-9D1C-BBBC8673D7A1}" destId="{93F5A927-2091-45A1-869E-CF14DEBCCAA8}" srcOrd="0" destOrd="0" presId="urn:microsoft.com/office/officeart/2005/8/layout/default"/>
    <dgm:cxn modelId="{C1FBB49F-4DFD-4568-AF19-4A2FFD9B2472}" srcId="{FA3362FA-426C-46E1-8EC8-8D15CCA9F4A9}" destId="{DC2F97EB-0F7F-4092-999D-E9252B5CD0C2}" srcOrd="4" destOrd="0" parTransId="{1CD3F36C-960C-4241-8CFE-AB725FFA5042}" sibTransId="{D9319C51-238C-4350-B539-13C3EADD1852}"/>
    <dgm:cxn modelId="{294ABDA4-927C-41A0-84F4-5A7A1DD920ED}" type="presOf" srcId="{FA3362FA-426C-46E1-8EC8-8D15CCA9F4A9}" destId="{C793A613-2A0D-40D6-BC55-6A2446879D02}" srcOrd="0" destOrd="0" presId="urn:microsoft.com/office/officeart/2005/8/layout/default"/>
    <dgm:cxn modelId="{C0EFE3A7-F0A7-4FCD-9FFA-FF521658C1DE}" type="presOf" srcId="{D839079D-F00C-4FF7-8669-766F3DC52865}" destId="{4BA074BE-6D1D-4124-99F0-D1E086034331}" srcOrd="0" destOrd="0" presId="urn:microsoft.com/office/officeart/2005/8/layout/default"/>
    <dgm:cxn modelId="{1BA6E5DB-520B-4AB7-A7AF-392D7F2E202A}" srcId="{FA3362FA-426C-46E1-8EC8-8D15CCA9F4A9}" destId="{C2B28477-98B0-4BF8-A2DE-D5AF10985927}" srcOrd="1" destOrd="0" parTransId="{0CB195DD-9016-4E98-B9A1-87FE0B7AC98C}" sibTransId="{0B8D6B3C-65F9-4A53-90D1-0307CDB34F0B}"/>
    <dgm:cxn modelId="{16D346E9-A64B-47FF-8A4C-080FCECA4BEC}" type="presOf" srcId="{DC2F97EB-0F7F-4092-999D-E9252B5CD0C2}" destId="{18C982DB-8B8A-4351-A82D-C6A5817BE6C3}" srcOrd="0" destOrd="0" presId="urn:microsoft.com/office/officeart/2005/8/layout/default"/>
    <dgm:cxn modelId="{B71AEBF7-24A6-4EDA-9517-FE56992FFF0C}" type="presOf" srcId="{59B65463-243D-4107-B548-CA360E8BFC78}" destId="{73C46758-B88E-4000-81AC-D1DBE2F86287}" srcOrd="0" destOrd="0" presId="urn:microsoft.com/office/officeart/2005/8/layout/default"/>
    <dgm:cxn modelId="{A5C783F8-A135-4242-AEC9-B79C97CCB6CA}" type="presParOf" srcId="{C793A613-2A0D-40D6-BC55-6A2446879D02}" destId="{4BA074BE-6D1D-4124-99F0-D1E086034331}" srcOrd="0" destOrd="0" presId="urn:microsoft.com/office/officeart/2005/8/layout/default"/>
    <dgm:cxn modelId="{03783C4B-216E-48CE-8B53-3ADB249F2E7A}" type="presParOf" srcId="{C793A613-2A0D-40D6-BC55-6A2446879D02}" destId="{3129758A-7AC0-4754-AB5D-D11EC2090BF6}" srcOrd="1" destOrd="0" presId="urn:microsoft.com/office/officeart/2005/8/layout/default"/>
    <dgm:cxn modelId="{BA9ECA71-FB85-4A94-9ABF-67DA1E27FCA7}" type="presParOf" srcId="{C793A613-2A0D-40D6-BC55-6A2446879D02}" destId="{9C87616F-FC5C-474E-8A57-6D9F342CBBEE}" srcOrd="2" destOrd="0" presId="urn:microsoft.com/office/officeart/2005/8/layout/default"/>
    <dgm:cxn modelId="{2C935F6E-C71E-4441-8020-2A30EA26BEBA}" type="presParOf" srcId="{C793A613-2A0D-40D6-BC55-6A2446879D02}" destId="{72733D5B-685F-4D7F-A851-6B3DCDBAF0EF}" srcOrd="3" destOrd="0" presId="urn:microsoft.com/office/officeart/2005/8/layout/default"/>
    <dgm:cxn modelId="{A7795790-9330-4B55-A2CB-857A3096869B}" type="presParOf" srcId="{C793A613-2A0D-40D6-BC55-6A2446879D02}" destId="{71C75BC5-F36F-4B2C-8C5C-822132E5968E}" srcOrd="4" destOrd="0" presId="urn:microsoft.com/office/officeart/2005/8/layout/default"/>
    <dgm:cxn modelId="{516339D3-AE03-49E7-9E5E-7EFD94028A41}" type="presParOf" srcId="{C793A613-2A0D-40D6-BC55-6A2446879D02}" destId="{E6BAF0B5-8AFD-4A06-9AD6-0CFE1B85286B}" srcOrd="5" destOrd="0" presId="urn:microsoft.com/office/officeart/2005/8/layout/default"/>
    <dgm:cxn modelId="{E4BC790D-CD6D-4FDB-81C9-23A83F4ECEC4}" type="presParOf" srcId="{C793A613-2A0D-40D6-BC55-6A2446879D02}" destId="{93F5A927-2091-45A1-869E-CF14DEBCCAA8}" srcOrd="6" destOrd="0" presId="urn:microsoft.com/office/officeart/2005/8/layout/default"/>
    <dgm:cxn modelId="{DD599F1B-3987-40A2-9F42-ED32B252B7E0}" type="presParOf" srcId="{C793A613-2A0D-40D6-BC55-6A2446879D02}" destId="{F6487623-5FCC-4477-BB4E-86E6C631FD42}" srcOrd="7" destOrd="0" presId="urn:microsoft.com/office/officeart/2005/8/layout/default"/>
    <dgm:cxn modelId="{0CF72D0B-5FA9-43A7-B85C-6B551218B51D}" type="presParOf" srcId="{C793A613-2A0D-40D6-BC55-6A2446879D02}" destId="{18C982DB-8B8A-4351-A82D-C6A5817BE6C3}" srcOrd="8" destOrd="0" presId="urn:microsoft.com/office/officeart/2005/8/layout/default"/>
    <dgm:cxn modelId="{A5566C4F-BDED-4B89-B141-11583DF23584}" type="presParOf" srcId="{C793A613-2A0D-40D6-BC55-6A2446879D02}" destId="{8197A00B-351A-4DBE-B443-FD6CD2DA2143}" srcOrd="9" destOrd="0" presId="urn:microsoft.com/office/officeart/2005/8/layout/default"/>
    <dgm:cxn modelId="{03669F13-FCFA-44CE-B85C-D2F83F7A89A2}" type="presParOf" srcId="{C793A613-2A0D-40D6-BC55-6A2446879D02}" destId="{271190FC-2E46-4836-A151-BD02E03039EC}" srcOrd="10" destOrd="0" presId="urn:microsoft.com/office/officeart/2005/8/layout/default"/>
    <dgm:cxn modelId="{08542925-F74B-46C8-BA7D-AE92E0F8A35C}" type="presParOf" srcId="{C793A613-2A0D-40D6-BC55-6A2446879D02}" destId="{920407ED-4499-411F-B468-964B25078271}" srcOrd="11" destOrd="0" presId="urn:microsoft.com/office/officeart/2005/8/layout/default"/>
    <dgm:cxn modelId="{DAA25380-50A4-4645-9B2E-04C546E45D2B}" type="presParOf" srcId="{C793A613-2A0D-40D6-BC55-6A2446879D02}" destId="{73C46758-B88E-4000-81AC-D1DBE2F86287}" srcOrd="12" destOrd="0" presId="urn:microsoft.com/office/officeart/2005/8/layout/default"/>
    <dgm:cxn modelId="{7E2C6BAF-ADA8-4E1E-ACF5-ACC064FEDEA1}" type="presParOf" srcId="{C793A613-2A0D-40D6-BC55-6A2446879D02}" destId="{C219042D-6656-4903-ACF9-DEC02A0D2346}" srcOrd="13" destOrd="0" presId="urn:microsoft.com/office/officeart/2005/8/layout/default"/>
    <dgm:cxn modelId="{3FF9FBF4-79C6-476F-95BA-6E931E79580D}" type="presParOf" srcId="{C793A613-2A0D-40D6-BC55-6A2446879D02}" destId="{E59E9F29-5F64-4EBD-AF0F-A83F1FEA98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AB8DD-D9FA-4BC8-8484-322CC6D131DA}">
      <dsp:nvSpPr>
        <dsp:cNvPr id="0" name=""/>
        <dsp:cNvSpPr/>
      </dsp:nvSpPr>
      <dsp:spPr>
        <a:xfrm>
          <a:off x="5367" y="559780"/>
          <a:ext cx="2745278" cy="59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Conditions that pertain to females</a:t>
          </a:r>
        </a:p>
      </dsp:txBody>
      <dsp:txXfrm>
        <a:off x="5367" y="559780"/>
        <a:ext cx="2745278" cy="599568"/>
      </dsp:txXfrm>
    </dsp:sp>
    <dsp:sp modelId="{E5069D4E-BC3B-4C95-9B20-CEE6C5563766}">
      <dsp:nvSpPr>
        <dsp:cNvPr id="0" name=""/>
        <dsp:cNvSpPr/>
      </dsp:nvSpPr>
      <dsp:spPr>
        <a:xfrm>
          <a:off x="2750646" y="72630"/>
          <a:ext cx="549055" cy="157386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82B1E-AE7B-47F0-AB67-FCC8EDAC552F}">
      <dsp:nvSpPr>
        <dsp:cNvPr id="0" name=""/>
        <dsp:cNvSpPr/>
      </dsp:nvSpPr>
      <dsp:spPr>
        <a:xfrm>
          <a:off x="3519324" y="72630"/>
          <a:ext cx="7467158" cy="15738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>
              <a:latin typeface="+mn-lt"/>
            </a:rPr>
            <a:t>maternal health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>
              <a:latin typeface="+mn-lt"/>
            </a:rPr>
            <a:t>chronic gynaecological conditions e.g. endometriosis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>
              <a:latin typeface="+mn-lt"/>
            </a:rPr>
            <a:t>gynaecological infections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>
              <a:latin typeface="+mn-lt"/>
            </a:rPr>
            <a:t>menopause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>
              <a:latin typeface="+mn-lt"/>
            </a:rPr>
            <a:t>women’s oncology</a:t>
          </a:r>
        </a:p>
      </dsp:txBody>
      <dsp:txXfrm>
        <a:off x="3519324" y="72630"/>
        <a:ext cx="7467158" cy="1573867"/>
      </dsp:txXfrm>
    </dsp:sp>
    <dsp:sp modelId="{ED54005D-5973-4C64-9713-526E75451CAB}">
      <dsp:nvSpPr>
        <dsp:cNvPr id="0" name=""/>
        <dsp:cNvSpPr/>
      </dsp:nvSpPr>
      <dsp:spPr>
        <a:xfrm>
          <a:off x="5367" y="1714898"/>
          <a:ext cx="2745278" cy="84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Conditions that affect women </a:t>
          </a:r>
          <a:r>
            <a:rPr lang="en-AU" sz="1900" b="0" kern="1200"/>
            <a:t>and females</a:t>
          </a:r>
          <a:r>
            <a:rPr lang="en-AU" sz="1900" b="1" kern="1200"/>
            <a:t> </a:t>
          </a:r>
          <a:r>
            <a:rPr lang="en-AU" sz="1900" kern="1200"/>
            <a:t>differently</a:t>
          </a:r>
        </a:p>
      </dsp:txBody>
      <dsp:txXfrm>
        <a:off x="5367" y="1714898"/>
        <a:ext cx="2745278" cy="846450"/>
      </dsp:txXfrm>
    </dsp:sp>
    <dsp:sp modelId="{4C7321F3-60E2-47B5-8AA3-B48C3BB656DA}">
      <dsp:nvSpPr>
        <dsp:cNvPr id="0" name=""/>
        <dsp:cNvSpPr/>
      </dsp:nvSpPr>
      <dsp:spPr>
        <a:xfrm>
          <a:off x="2750646" y="1714898"/>
          <a:ext cx="549055" cy="8464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CF915-0F60-48C8-B4BF-F9558FFDE10D}">
      <dsp:nvSpPr>
        <dsp:cNvPr id="0" name=""/>
        <dsp:cNvSpPr/>
      </dsp:nvSpPr>
      <dsp:spPr>
        <a:xfrm>
          <a:off x="3519324" y="1714898"/>
          <a:ext cx="7467158" cy="8464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/>
            <a:t>cardiovascular diseases</a:t>
          </a:r>
        </a:p>
      </dsp:txBody>
      <dsp:txXfrm>
        <a:off x="3519324" y="1714898"/>
        <a:ext cx="7467158" cy="846450"/>
      </dsp:txXfrm>
    </dsp:sp>
    <dsp:sp modelId="{34210269-0BD6-49CC-8CD8-ED11E1E52562}">
      <dsp:nvSpPr>
        <dsp:cNvPr id="0" name=""/>
        <dsp:cNvSpPr/>
      </dsp:nvSpPr>
      <dsp:spPr>
        <a:xfrm>
          <a:off x="5367" y="2695877"/>
          <a:ext cx="2745278" cy="84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Conditions that affect women </a:t>
          </a:r>
          <a:r>
            <a:rPr lang="en-AU" sz="1900" b="0" kern="1200"/>
            <a:t>and females </a:t>
          </a:r>
          <a:r>
            <a:rPr lang="en-AU" sz="1900" kern="1200"/>
            <a:t>disproportionately</a:t>
          </a:r>
        </a:p>
      </dsp:txBody>
      <dsp:txXfrm>
        <a:off x="5367" y="2695877"/>
        <a:ext cx="2745278" cy="846450"/>
      </dsp:txXfrm>
    </dsp:sp>
    <dsp:sp modelId="{94296DAC-BCE2-4CA9-8CC7-7F3EB7EFDAC2}">
      <dsp:nvSpPr>
        <dsp:cNvPr id="0" name=""/>
        <dsp:cNvSpPr/>
      </dsp:nvSpPr>
      <dsp:spPr>
        <a:xfrm>
          <a:off x="2750646" y="2629748"/>
          <a:ext cx="549055" cy="97870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0765D-4FAF-41A3-987C-B9C40FDC493F}">
      <dsp:nvSpPr>
        <dsp:cNvPr id="0" name=""/>
        <dsp:cNvSpPr/>
      </dsp:nvSpPr>
      <dsp:spPr>
        <a:xfrm>
          <a:off x="3519324" y="2629748"/>
          <a:ext cx="7467158" cy="9787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/>
            <a:t>autoimmune diseases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/>
            <a:t>migraines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/>
            <a:t>osteoporosis</a:t>
          </a:r>
          <a:r>
            <a:rPr lang="en-AU" sz="1900" kern="1200">
              <a:latin typeface="Arial"/>
            </a:rPr>
            <a:t> </a:t>
          </a:r>
          <a:endParaRPr lang="en-AU" sz="1900" kern="1200"/>
        </a:p>
      </dsp:txBody>
      <dsp:txXfrm>
        <a:off x="3519324" y="2629748"/>
        <a:ext cx="7467158" cy="978707"/>
      </dsp:txXfrm>
    </dsp:sp>
    <dsp:sp modelId="{D536D7A8-14D6-499D-A35B-3A8FCA06403A}">
      <dsp:nvSpPr>
        <dsp:cNvPr id="0" name=""/>
        <dsp:cNvSpPr/>
      </dsp:nvSpPr>
      <dsp:spPr>
        <a:xfrm>
          <a:off x="5367" y="3676856"/>
          <a:ext cx="2745278" cy="1105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Conditions characterised by gender-based discrepancies in care</a:t>
          </a:r>
        </a:p>
      </dsp:txBody>
      <dsp:txXfrm>
        <a:off x="5367" y="3676856"/>
        <a:ext cx="2745278" cy="1105087"/>
      </dsp:txXfrm>
    </dsp:sp>
    <dsp:sp modelId="{4B4B70F7-D481-4AB6-B331-540962982571}">
      <dsp:nvSpPr>
        <dsp:cNvPr id="0" name=""/>
        <dsp:cNvSpPr/>
      </dsp:nvSpPr>
      <dsp:spPr>
        <a:xfrm>
          <a:off x="2750646" y="3676856"/>
          <a:ext cx="549055" cy="1105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6E169-6365-4F80-9AE1-FB6033E89889}">
      <dsp:nvSpPr>
        <dsp:cNvPr id="0" name=""/>
        <dsp:cNvSpPr/>
      </dsp:nvSpPr>
      <dsp:spPr>
        <a:xfrm>
          <a:off x="3519324" y="3676856"/>
          <a:ext cx="7467158" cy="11050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/>
            <a:t>pain management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/>
            <a:t>mental health</a:t>
          </a:r>
        </a:p>
      </dsp:txBody>
      <dsp:txXfrm>
        <a:off x="3519324" y="3676856"/>
        <a:ext cx="7467158" cy="1105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C1F12-0854-48A9-B2F4-8B31A2896C07}">
      <dsp:nvSpPr>
        <dsp:cNvPr id="0" name=""/>
        <dsp:cNvSpPr/>
      </dsp:nvSpPr>
      <dsp:spPr>
        <a:xfrm>
          <a:off x="1244750" y="1717152"/>
          <a:ext cx="1203912" cy="10334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Age</a:t>
          </a:r>
        </a:p>
      </dsp:txBody>
      <dsp:txXfrm>
        <a:off x="1431194" y="1877192"/>
        <a:ext cx="831024" cy="713337"/>
      </dsp:txXfrm>
    </dsp:sp>
    <dsp:sp modelId="{D8B03C5C-AF8B-4393-A078-60E7670997B4}">
      <dsp:nvSpPr>
        <dsp:cNvPr id="0" name=""/>
        <dsp:cNvSpPr/>
      </dsp:nvSpPr>
      <dsp:spPr>
        <a:xfrm>
          <a:off x="1273662" y="2179357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7ED52-F641-4571-A8F9-D0524A7074D6}">
      <dsp:nvSpPr>
        <dsp:cNvPr id="0" name=""/>
        <dsp:cNvSpPr/>
      </dsp:nvSpPr>
      <dsp:spPr>
        <a:xfrm>
          <a:off x="209119" y="1145940"/>
          <a:ext cx="1203912" cy="10334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FFC27-723D-463C-952E-EB4527DE3440}">
      <dsp:nvSpPr>
        <dsp:cNvPr id="0" name=""/>
        <dsp:cNvSpPr/>
      </dsp:nvSpPr>
      <dsp:spPr>
        <a:xfrm>
          <a:off x="1033472" y="2042219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30B56-6ABE-4DB0-BC41-43395CE1077E}">
      <dsp:nvSpPr>
        <dsp:cNvPr id="0" name=""/>
        <dsp:cNvSpPr/>
      </dsp:nvSpPr>
      <dsp:spPr>
        <a:xfrm>
          <a:off x="2280382" y="1142814"/>
          <a:ext cx="1203912" cy="10334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Gender</a:t>
          </a:r>
        </a:p>
      </dsp:txBody>
      <dsp:txXfrm>
        <a:off x="2466826" y="1302854"/>
        <a:ext cx="831024" cy="713337"/>
      </dsp:txXfrm>
    </dsp:sp>
    <dsp:sp modelId="{842EA39D-5AE3-45B0-A2FC-9C608C382257}">
      <dsp:nvSpPr>
        <dsp:cNvPr id="0" name=""/>
        <dsp:cNvSpPr/>
      </dsp:nvSpPr>
      <dsp:spPr>
        <a:xfrm>
          <a:off x="3109183" y="2036749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85EA9-3C56-467A-A23B-6BF1DC186B45}">
      <dsp:nvSpPr>
        <dsp:cNvPr id="0" name=""/>
        <dsp:cNvSpPr/>
      </dsp:nvSpPr>
      <dsp:spPr>
        <a:xfrm>
          <a:off x="3316755" y="1715198"/>
          <a:ext cx="1203912" cy="10334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72052-4DD7-4312-A807-D85C311B0734}">
      <dsp:nvSpPr>
        <dsp:cNvPr id="0" name=""/>
        <dsp:cNvSpPr/>
      </dsp:nvSpPr>
      <dsp:spPr>
        <a:xfrm>
          <a:off x="3345666" y="2175059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F02E8-CCE0-400D-A88E-0C9887251759}">
      <dsp:nvSpPr>
        <dsp:cNvPr id="0" name=""/>
        <dsp:cNvSpPr/>
      </dsp:nvSpPr>
      <dsp:spPr>
        <a:xfrm>
          <a:off x="1244750" y="574728"/>
          <a:ext cx="1203912" cy="10334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Nationality</a:t>
          </a:r>
        </a:p>
      </dsp:txBody>
      <dsp:txXfrm>
        <a:off x="1431194" y="734768"/>
        <a:ext cx="831024" cy="713337"/>
      </dsp:txXfrm>
    </dsp:sp>
    <dsp:sp modelId="{9C6B4BB8-5FA7-459A-9A5A-062718E451AE}">
      <dsp:nvSpPr>
        <dsp:cNvPr id="0" name=""/>
        <dsp:cNvSpPr/>
      </dsp:nvSpPr>
      <dsp:spPr>
        <a:xfrm>
          <a:off x="2063915" y="588793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96924-491B-4176-8F70-AEE99DD4658A}">
      <dsp:nvSpPr>
        <dsp:cNvPr id="0" name=""/>
        <dsp:cNvSpPr/>
      </dsp:nvSpPr>
      <dsp:spPr>
        <a:xfrm>
          <a:off x="2280382" y="0"/>
          <a:ext cx="1203912" cy="10334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98919-520B-4822-BDE6-A47B441026F5}">
      <dsp:nvSpPr>
        <dsp:cNvPr id="0" name=""/>
        <dsp:cNvSpPr/>
      </dsp:nvSpPr>
      <dsp:spPr>
        <a:xfrm>
          <a:off x="2315224" y="457907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1B3E4-EF1F-4F3A-BB8A-DE75D088F561}">
      <dsp:nvSpPr>
        <dsp:cNvPr id="0" name=""/>
        <dsp:cNvSpPr/>
      </dsp:nvSpPr>
      <dsp:spPr>
        <a:xfrm>
          <a:off x="3316755" y="572384"/>
          <a:ext cx="1203912" cy="10334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Religion</a:t>
          </a:r>
        </a:p>
      </dsp:txBody>
      <dsp:txXfrm>
        <a:off x="3503199" y="732424"/>
        <a:ext cx="831024" cy="713337"/>
      </dsp:txXfrm>
    </dsp:sp>
    <dsp:sp modelId="{A140FC36-845F-45F7-91F6-F6DA2B7A0925}">
      <dsp:nvSpPr>
        <dsp:cNvPr id="0" name=""/>
        <dsp:cNvSpPr/>
      </dsp:nvSpPr>
      <dsp:spPr>
        <a:xfrm>
          <a:off x="4357575" y="1030291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92DEA-619A-46F3-9961-5C72DD54E334}">
      <dsp:nvSpPr>
        <dsp:cNvPr id="0" name=""/>
        <dsp:cNvSpPr/>
      </dsp:nvSpPr>
      <dsp:spPr>
        <a:xfrm>
          <a:off x="4352386" y="1153363"/>
          <a:ext cx="1203912" cy="10334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E415A-59DA-435C-8A63-36E1F9713642}">
      <dsp:nvSpPr>
        <dsp:cNvPr id="0" name=""/>
        <dsp:cNvSpPr/>
      </dsp:nvSpPr>
      <dsp:spPr>
        <a:xfrm>
          <a:off x="4586645" y="1172117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478B2-28A0-4E4F-9B8A-0919ADF0F69F}">
      <dsp:nvSpPr>
        <dsp:cNvPr id="0" name=""/>
        <dsp:cNvSpPr/>
      </dsp:nvSpPr>
      <dsp:spPr>
        <a:xfrm>
          <a:off x="4352386" y="10939"/>
          <a:ext cx="1203912" cy="10334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Ethnicity</a:t>
          </a:r>
        </a:p>
      </dsp:txBody>
      <dsp:txXfrm>
        <a:off x="4538830" y="170979"/>
        <a:ext cx="831024" cy="713337"/>
      </dsp:txXfrm>
    </dsp:sp>
    <dsp:sp modelId="{878C605F-5DFE-444B-A93B-1A520F3B20F8}">
      <dsp:nvSpPr>
        <dsp:cNvPr id="0" name=""/>
        <dsp:cNvSpPr/>
      </dsp:nvSpPr>
      <dsp:spPr>
        <a:xfrm>
          <a:off x="5393207" y="474316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E5E41-C3F1-41E8-AE06-A86FED1D1304}">
      <dsp:nvSpPr>
        <dsp:cNvPr id="0" name=""/>
        <dsp:cNvSpPr/>
      </dsp:nvSpPr>
      <dsp:spPr>
        <a:xfrm>
          <a:off x="5388018" y="587621"/>
          <a:ext cx="1203912" cy="10334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BFDAF-80B0-4BCB-B809-041BFF5BBC04}">
      <dsp:nvSpPr>
        <dsp:cNvPr id="0" name=""/>
        <dsp:cNvSpPr/>
      </dsp:nvSpPr>
      <dsp:spPr>
        <a:xfrm>
          <a:off x="5628207" y="610673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C87C3-5604-4089-8D29-5D59AC668732}">
      <dsp:nvSpPr>
        <dsp:cNvPr id="0" name=""/>
        <dsp:cNvSpPr/>
      </dsp:nvSpPr>
      <dsp:spPr>
        <a:xfrm>
          <a:off x="5388018" y="1728482"/>
          <a:ext cx="1203912" cy="10334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Socio-economic status</a:t>
          </a:r>
        </a:p>
      </dsp:txBody>
      <dsp:txXfrm>
        <a:off x="5574462" y="1888522"/>
        <a:ext cx="831024" cy="713337"/>
      </dsp:txXfrm>
    </dsp:sp>
    <dsp:sp modelId="{4BC11247-B829-4E97-81A3-ECEF65A53BE5}">
      <dsp:nvSpPr>
        <dsp:cNvPr id="0" name=""/>
        <dsp:cNvSpPr/>
      </dsp:nvSpPr>
      <dsp:spPr>
        <a:xfrm>
          <a:off x="5626724" y="2633748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26EA0-C8F6-40D3-818A-C6420B109BFD}">
      <dsp:nvSpPr>
        <dsp:cNvPr id="0" name=""/>
        <dsp:cNvSpPr/>
      </dsp:nvSpPr>
      <dsp:spPr>
        <a:xfrm>
          <a:off x="4352386" y="2294225"/>
          <a:ext cx="1203912" cy="10334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35B61-9CF8-4331-9C97-08AC9B2761B5}">
      <dsp:nvSpPr>
        <dsp:cNvPr id="0" name=""/>
        <dsp:cNvSpPr/>
      </dsp:nvSpPr>
      <dsp:spPr>
        <a:xfrm>
          <a:off x="5403586" y="2747834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5A5D4-18C3-4256-9256-35EC03C52D2C}">
      <dsp:nvSpPr>
        <dsp:cNvPr id="0" name=""/>
        <dsp:cNvSpPr/>
      </dsp:nvSpPr>
      <dsp:spPr>
        <a:xfrm>
          <a:off x="2279640" y="2287973"/>
          <a:ext cx="1203912" cy="10334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Disability</a:t>
          </a:r>
        </a:p>
      </dsp:txBody>
      <dsp:txXfrm>
        <a:off x="2466084" y="2448013"/>
        <a:ext cx="831024" cy="713337"/>
      </dsp:txXfrm>
    </dsp:sp>
    <dsp:sp modelId="{5BCB742C-BE90-42C6-A294-D05E7B010342}">
      <dsp:nvSpPr>
        <dsp:cNvPr id="0" name=""/>
        <dsp:cNvSpPr/>
      </dsp:nvSpPr>
      <dsp:spPr>
        <a:xfrm>
          <a:off x="2314483" y="2745881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E9CB4-2440-420A-84BF-73CB6739CBC9}">
      <dsp:nvSpPr>
        <dsp:cNvPr id="0" name=""/>
        <dsp:cNvSpPr/>
      </dsp:nvSpPr>
      <dsp:spPr>
        <a:xfrm>
          <a:off x="1244009" y="2862311"/>
          <a:ext cx="1203912" cy="10334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D7B67-B90A-45C6-A936-F27909B21124}">
      <dsp:nvSpPr>
        <dsp:cNvPr id="0" name=""/>
        <dsp:cNvSpPr/>
      </dsp:nvSpPr>
      <dsp:spPr>
        <a:xfrm>
          <a:off x="2063173" y="2876767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97DCD-400B-41E9-B1AD-828C5C9D7B5D}">
      <dsp:nvSpPr>
        <dsp:cNvPr id="0" name=""/>
        <dsp:cNvSpPr/>
      </dsp:nvSpPr>
      <dsp:spPr>
        <a:xfrm>
          <a:off x="6418460" y="2307509"/>
          <a:ext cx="1203912" cy="10334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LGBTIQ+</a:t>
          </a:r>
          <a:endParaRPr lang="en-AU" sz="1400" kern="1200">
            <a:latin typeface="Arial" panose="020B0604020202020204"/>
          </a:endParaRPr>
        </a:p>
      </dsp:txBody>
      <dsp:txXfrm>
        <a:off x="6604904" y="2467549"/>
        <a:ext cx="831024" cy="713337"/>
      </dsp:txXfrm>
    </dsp:sp>
    <dsp:sp modelId="{917F26CF-E795-46E9-B960-E417D4C3DD9A}">
      <dsp:nvSpPr>
        <dsp:cNvPr id="0" name=""/>
        <dsp:cNvSpPr/>
      </dsp:nvSpPr>
      <dsp:spPr>
        <a:xfrm>
          <a:off x="6657167" y="3212774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4A1FF-1D8B-4F4B-B469-9E50BE0BB9A5}">
      <dsp:nvSpPr>
        <dsp:cNvPr id="0" name=""/>
        <dsp:cNvSpPr/>
      </dsp:nvSpPr>
      <dsp:spPr>
        <a:xfrm>
          <a:off x="5382828" y="2873641"/>
          <a:ext cx="1203912" cy="10334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F9B5D-4775-442B-919F-7091BD17DCC1}">
      <dsp:nvSpPr>
        <dsp:cNvPr id="0" name=""/>
        <dsp:cNvSpPr/>
      </dsp:nvSpPr>
      <dsp:spPr>
        <a:xfrm>
          <a:off x="6434028" y="3327251"/>
          <a:ext cx="140110" cy="121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73A65-9024-4B23-965F-CF6D972EC6F9}">
      <dsp:nvSpPr>
        <dsp:cNvPr id="0" name=""/>
        <dsp:cNvSpPr/>
      </dsp:nvSpPr>
      <dsp:spPr>
        <a:xfrm>
          <a:off x="280163" y="1351"/>
          <a:ext cx="2425935" cy="14555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i="1" kern="1200">
              <a:latin typeface="Arial"/>
            </a:rPr>
            <a:t>1800 </a:t>
          </a:r>
          <a:r>
            <a:rPr lang="en-GB" sz="2200" i="1" kern="1200" err="1">
              <a:latin typeface="Arial"/>
            </a:rPr>
            <a:t>MyOptions</a:t>
          </a:r>
          <a:endParaRPr lang="en-GB" sz="2200" kern="1200">
            <a:latin typeface="Arial"/>
          </a:endParaRPr>
        </a:p>
      </dsp:txBody>
      <dsp:txXfrm>
        <a:off x="280163" y="1351"/>
        <a:ext cx="2425935" cy="1455561"/>
      </dsp:txXfrm>
    </dsp:sp>
    <dsp:sp modelId="{4B0432AD-DEA0-46F3-B03E-FF6303FCB15E}">
      <dsp:nvSpPr>
        <dsp:cNvPr id="0" name=""/>
        <dsp:cNvSpPr/>
      </dsp:nvSpPr>
      <dsp:spPr>
        <a:xfrm>
          <a:off x="2948692" y="1351"/>
          <a:ext cx="2425935" cy="1455561"/>
        </a:xfrm>
        <a:prstGeom prst="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Arial"/>
            </a:rPr>
            <a:t>Sexual and reproductive health hubs</a:t>
          </a:r>
        </a:p>
      </dsp:txBody>
      <dsp:txXfrm>
        <a:off x="2948692" y="1351"/>
        <a:ext cx="2425935" cy="1455561"/>
      </dsp:txXfrm>
    </dsp:sp>
    <dsp:sp modelId="{B636E5F1-5017-4E4C-81FB-0CA382F411AF}">
      <dsp:nvSpPr>
        <dsp:cNvPr id="0" name=""/>
        <dsp:cNvSpPr/>
      </dsp:nvSpPr>
      <dsp:spPr>
        <a:xfrm>
          <a:off x="5617221" y="1351"/>
          <a:ext cx="2425935" cy="1455561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Arial"/>
            </a:rPr>
            <a:t>Gynaecology clinics</a:t>
          </a:r>
        </a:p>
      </dsp:txBody>
      <dsp:txXfrm>
        <a:off x="5617221" y="1351"/>
        <a:ext cx="2425935" cy="1455561"/>
      </dsp:txXfrm>
    </dsp:sp>
    <dsp:sp modelId="{A770EB1E-222F-4919-80B1-C70EBB9BA2BF}">
      <dsp:nvSpPr>
        <dsp:cNvPr id="0" name=""/>
        <dsp:cNvSpPr/>
      </dsp:nvSpPr>
      <dsp:spPr>
        <a:xfrm>
          <a:off x="8285750" y="1351"/>
          <a:ext cx="2425935" cy="1455561"/>
        </a:xfrm>
        <a:prstGeom prst="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Arial"/>
            </a:rPr>
            <a:t>Public IVF services</a:t>
          </a:r>
        </a:p>
      </dsp:txBody>
      <dsp:txXfrm>
        <a:off x="8285750" y="1351"/>
        <a:ext cx="2425935" cy="1455561"/>
      </dsp:txXfrm>
    </dsp:sp>
    <dsp:sp modelId="{F9F9E515-40F3-4152-AC8C-9966EE48E81B}">
      <dsp:nvSpPr>
        <dsp:cNvPr id="0" name=""/>
        <dsp:cNvSpPr/>
      </dsp:nvSpPr>
      <dsp:spPr>
        <a:xfrm>
          <a:off x="280163" y="1699506"/>
          <a:ext cx="2425935" cy="1455561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Arial"/>
            </a:rPr>
            <a:t>Free sanitary products in schools</a:t>
          </a:r>
        </a:p>
      </dsp:txBody>
      <dsp:txXfrm>
        <a:off x="280163" y="1699506"/>
        <a:ext cx="2425935" cy="1455561"/>
      </dsp:txXfrm>
    </dsp:sp>
    <dsp:sp modelId="{721C581C-749F-46C1-A544-C9DE5E474592}">
      <dsp:nvSpPr>
        <dsp:cNvPr id="0" name=""/>
        <dsp:cNvSpPr/>
      </dsp:nvSpPr>
      <dsp:spPr>
        <a:xfrm>
          <a:off x="2948692" y="1699506"/>
          <a:ext cx="2425935" cy="1455561"/>
        </a:xfrm>
        <a:prstGeom prst="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Education</a:t>
          </a:r>
          <a:r>
            <a:rPr lang="en-GB" sz="2200" kern="1200">
              <a:latin typeface="Arial"/>
            </a:rPr>
            <a:t> in schools</a:t>
          </a:r>
          <a:endParaRPr lang="en-GB" sz="2200" kern="1200"/>
        </a:p>
      </dsp:txBody>
      <dsp:txXfrm>
        <a:off x="2948692" y="1699506"/>
        <a:ext cx="2425935" cy="1455561"/>
      </dsp:txXfrm>
    </dsp:sp>
    <dsp:sp modelId="{C4062323-B561-4AD0-95C3-5D09F0BB6461}">
      <dsp:nvSpPr>
        <dsp:cNvPr id="0" name=""/>
        <dsp:cNvSpPr/>
      </dsp:nvSpPr>
      <dsp:spPr>
        <a:xfrm>
          <a:off x="5617221" y="1699506"/>
          <a:ext cx="2425935" cy="1455561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Health promotion in women’s health organisations</a:t>
          </a:r>
          <a:endParaRPr lang="en-GB" sz="2200" kern="1200">
            <a:latin typeface="Arial"/>
          </a:endParaRPr>
        </a:p>
      </dsp:txBody>
      <dsp:txXfrm>
        <a:off x="5617221" y="1699506"/>
        <a:ext cx="2425935" cy="1455561"/>
      </dsp:txXfrm>
    </dsp:sp>
    <dsp:sp modelId="{6B11EEC0-DCA3-4F3B-AE79-A9C0E200CEFE}">
      <dsp:nvSpPr>
        <dsp:cNvPr id="0" name=""/>
        <dsp:cNvSpPr/>
      </dsp:nvSpPr>
      <dsp:spPr>
        <a:xfrm>
          <a:off x="8285750" y="1699506"/>
          <a:ext cx="2425935" cy="1455561"/>
        </a:xfrm>
        <a:prstGeom prst="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>
              <a:latin typeface="Arial"/>
            </a:rPr>
            <a:t>Breast, cervical and bowel screening</a:t>
          </a:r>
        </a:p>
      </dsp:txBody>
      <dsp:txXfrm>
        <a:off x="8285750" y="1699506"/>
        <a:ext cx="2425935" cy="1455561"/>
      </dsp:txXfrm>
    </dsp:sp>
    <dsp:sp modelId="{6901F359-0935-4CCE-954F-17301CECD418}">
      <dsp:nvSpPr>
        <dsp:cNvPr id="0" name=""/>
        <dsp:cNvSpPr/>
      </dsp:nvSpPr>
      <dsp:spPr>
        <a:xfrm>
          <a:off x="4282957" y="3397661"/>
          <a:ext cx="2425935" cy="145556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>
              <a:latin typeface="Arial"/>
            </a:rPr>
            <a:t>Maternity and newborn services</a:t>
          </a:r>
          <a:endParaRPr lang="en-AU" sz="2200" kern="1200"/>
        </a:p>
      </dsp:txBody>
      <dsp:txXfrm>
        <a:off x="4282957" y="3397661"/>
        <a:ext cx="2425935" cy="1455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074BE-6D1D-4124-99F0-D1E086034331}">
      <dsp:nvSpPr>
        <dsp:cNvPr id="0" name=""/>
        <dsp:cNvSpPr/>
      </dsp:nvSpPr>
      <dsp:spPr>
        <a:xfrm>
          <a:off x="0" y="50660"/>
          <a:ext cx="1953974" cy="1172384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Health Needs Assessment for a data-driven and equity-led approach </a:t>
          </a:r>
        </a:p>
      </dsp:txBody>
      <dsp:txXfrm>
        <a:off x="0" y="50660"/>
        <a:ext cx="1953974" cy="1172384"/>
      </dsp:txXfrm>
    </dsp:sp>
    <dsp:sp modelId="{9C87616F-FC5C-474E-8A57-6D9F342CBBEE}">
      <dsp:nvSpPr>
        <dsp:cNvPr id="0" name=""/>
        <dsp:cNvSpPr/>
      </dsp:nvSpPr>
      <dsp:spPr>
        <a:xfrm>
          <a:off x="2149371" y="50660"/>
          <a:ext cx="1953974" cy="1172384"/>
        </a:xfrm>
        <a:prstGeom prst="rect">
          <a:avLst/>
        </a:prstGeom>
        <a:solidFill>
          <a:schemeClr val="accent2">
            <a:shade val="50000"/>
            <a:hueOff val="-10371"/>
            <a:satOff val="-2102"/>
            <a:lumOff val="115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Stakeholder and Community Engagement, including lived experience and codesign</a:t>
          </a:r>
        </a:p>
      </dsp:txBody>
      <dsp:txXfrm>
        <a:off x="2149371" y="50660"/>
        <a:ext cx="1953974" cy="1172384"/>
      </dsp:txXfrm>
    </dsp:sp>
    <dsp:sp modelId="{71C75BC5-F36F-4B2C-8C5C-822132E5968E}">
      <dsp:nvSpPr>
        <dsp:cNvPr id="0" name=""/>
        <dsp:cNvSpPr/>
      </dsp:nvSpPr>
      <dsp:spPr>
        <a:xfrm>
          <a:off x="4298742" y="50660"/>
          <a:ext cx="1953974" cy="1172384"/>
        </a:xfrm>
        <a:prstGeom prst="rect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System design processes including service mapping, model of care, and referral pathways</a:t>
          </a:r>
        </a:p>
      </dsp:txBody>
      <dsp:txXfrm>
        <a:off x="4298742" y="50660"/>
        <a:ext cx="1953974" cy="1172384"/>
      </dsp:txXfrm>
    </dsp:sp>
    <dsp:sp modelId="{93F5A927-2091-45A1-869E-CF14DEBCCAA8}">
      <dsp:nvSpPr>
        <dsp:cNvPr id="0" name=""/>
        <dsp:cNvSpPr/>
      </dsp:nvSpPr>
      <dsp:spPr>
        <a:xfrm>
          <a:off x="0" y="1427563"/>
          <a:ext cx="1953974" cy="1172384"/>
        </a:xfrm>
        <a:prstGeom prst="rect">
          <a:avLst/>
        </a:prstGeom>
        <a:solidFill>
          <a:schemeClr val="accent2">
            <a:shade val="50000"/>
            <a:hueOff val="-31113"/>
            <a:satOff val="-6307"/>
            <a:lumOff val="346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Quality Assurance and Continuous Quality Improvement (CQI) processes</a:t>
          </a:r>
        </a:p>
      </dsp:txBody>
      <dsp:txXfrm>
        <a:off x="0" y="1427563"/>
        <a:ext cx="1953974" cy="1172384"/>
      </dsp:txXfrm>
    </dsp:sp>
    <dsp:sp modelId="{18C982DB-8B8A-4351-A82D-C6A5817BE6C3}">
      <dsp:nvSpPr>
        <dsp:cNvPr id="0" name=""/>
        <dsp:cNvSpPr/>
      </dsp:nvSpPr>
      <dsp:spPr>
        <a:xfrm>
          <a:off x="2184054" y="1418442"/>
          <a:ext cx="1953974" cy="1172384"/>
        </a:xfrm>
        <a:prstGeom prst="rect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Outcomes &amp; Evaluation Framework</a:t>
          </a:r>
        </a:p>
      </dsp:txBody>
      <dsp:txXfrm>
        <a:off x="2184054" y="1418442"/>
        <a:ext cx="1953974" cy="1172384"/>
      </dsp:txXfrm>
    </dsp:sp>
    <dsp:sp modelId="{271190FC-2E46-4836-A151-BD02E03039EC}">
      <dsp:nvSpPr>
        <dsp:cNvPr id="0" name=""/>
        <dsp:cNvSpPr/>
      </dsp:nvSpPr>
      <dsp:spPr>
        <a:xfrm>
          <a:off x="4298742" y="1427317"/>
          <a:ext cx="1953974" cy="1172384"/>
        </a:xfrm>
        <a:prstGeom prst="rect">
          <a:avLst/>
        </a:prstGeom>
        <a:solidFill>
          <a:schemeClr val="accent2">
            <a:shade val="50000"/>
            <a:hueOff val="-31113"/>
            <a:satOff val="-6307"/>
            <a:lumOff val="346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Gender Impact Assessment</a:t>
          </a:r>
        </a:p>
      </dsp:txBody>
      <dsp:txXfrm>
        <a:off x="4298742" y="1427317"/>
        <a:ext cx="1953974" cy="1172384"/>
      </dsp:txXfrm>
    </dsp:sp>
    <dsp:sp modelId="{73C46758-B88E-4000-81AC-D1DBE2F86287}">
      <dsp:nvSpPr>
        <dsp:cNvPr id="0" name=""/>
        <dsp:cNvSpPr/>
      </dsp:nvSpPr>
      <dsp:spPr>
        <a:xfrm>
          <a:off x="1074685" y="2786224"/>
          <a:ext cx="1953974" cy="1172384"/>
        </a:xfrm>
        <a:prstGeom prst="rect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Governance structures – working group, steering committee, and taskforce</a:t>
          </a:r>
        </a:p>
      </dsp:txBody>
      <dsp:txXfrm>
        <a:off x="1074685" y="2786224"/>
        <a:ext cx="1953974" cy="1172384"/>
      </dsp:txXfrm>
    </dsp:sp>
    <dsp:sp modelId="{E59E9F29-5F64-4EBD-AF0F-A83F1FEA9801}">
      <dsp:nvSpPr>
        <dsp:cNvPr id="0" name=""/>
        <dsp:cNvSpPr/>
      </dsp:nvSpPr>
      <dsp:spPr>
        <a:xfrm>
          <a:off x="3224057" y="2786224"/>
          <a:ext cx="1953974" cy="1172384"/>
        </a:xfrm>
        <a:prstGeom prst="rect">
          <a:avLst/>
        </a:prstGeom>
        <a:solidFill>
          <a:schemeClr val="accent2">
            <a:shade val="50000"/>
            <a:hueOff val="-10371"/>
            <a:satOff val="-2102"/>
            <a:lumOff val="115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Knowledge translation – from research &amp; data into action</a:t>
          </a:r>
        </a:p>
      </dsp:txBody>
      <dsp:txXfrm>
        <a:off x="3224057" y="2786224"/>
        <a:ext cx="1953974" cy="117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64F25-221F-4983-ABF6-209DEDE776B4}" type="datetimeFigureOut">
              <a:rPr lang="en-AU" smtClean="0"/>
              <a:t>15/08/2023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A21AD-956F-41AC-8F82-83292E1A25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07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6084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296A8-20EE-44BB-B7CD-DB4AE54BF570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84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8621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99" y="865494"/>
            <a:ext cx="9071700" cy="1890409"/>
          </a:xfrm>
        </p:spPr>
        <p:txBody>
          <a:bodyPr anchor="b">
            <a:noAutofit/>
          </a:bodyPr>
          <a:lstStyle>
            <a:lvl1pPr>
              <a:defRPr sz="4267" baseline="0">
                <a:solidFill>
                  <a:srgbClr val="2015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857504"/>
            <a:ext cx="6442800" cy="1295401"/>
          </a:xfrm>
        </p:spPr>
        <p:txBody>
          <a:bodyPr>
            <a:noAutofit/>
          </a:bodyPr>
          <a:lstStyle>
            <a:lvl1pPr marL="0" indent="0" algn="l">
              <a:buNone/>
              <a:defRPr sz="2933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578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6546" y="1008530"/>
            <a:ext cx="10898910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46545" y="1949825"/>
            <a:ext cx="10898910" cy="3899647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25" name="Shape 24"/>
          <p:cNvCxnSpPr/>
          <p:nvPr/>
        </p:nvCxnSpPr>
        <p:spPr>
          <a:xfrm flipV="1">
            <a:off x="461820" y="941295"/>
            <a:ext cx="11083639" cy="15329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3456" y="6387354"/>
            <a:ext cx="2032000" cy="1344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90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89199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deep banner subtitle -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-1"/>
            <a:ext cx="9696000" cy="816000"/>
          </a:xfrm>
        </p:spPr>
        <p:txBody>
          <a:bodyPr anchor="b"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1" y="6480175"/>
            <a:ext cx="719667" cy="3746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CD6573-F227-4757-9995-ACA947557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65" y="872895"/>
            <a:ext cx="9696000" cy="4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333" b="0" i="1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E2F5BF-7147-4408-AFAF-2D00F35EB1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797" y="850995"/>
            <a:ext cx="1560775" cy="4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91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507FCC-956C-407A-99C7-CA89194C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A0C6-2F2D-4250-9EA1-95CC43415498}" type="datetimeFigureOut">
              <a:rPr lang="en-AU" smtClean="0"/>
              <a:t>15/08/2023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0037D-AE83-47DC-939B-0BD2CDAC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5F6C8-3C08-4E35-B15F-E2A5A3C0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C78E-427E-4718-963E-3FA9BF19DE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73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619251"/>
            <a:ext cx="10991851" cy="4854797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335998" indent="-335998">
              <a:lnSpc>
                <a:spcPct val="110000"/>
              </a:lnSpc>
              <a:defRPr/>
            </a:lvl3pPr>
            <a:lvl4pPr marL="671996" indent="-335998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1" y="6480177"/>
            <a:ext cx="719666" cy="374651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3257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hallow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9" y="-155795"/>
            <a:ext cx="9599084" cy="1079500"/>
          </a:xfrm>
        </p:spPr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319752"/>
            <a:ext cx="10991851" cy="5154296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335998" indent="-335998">
              <a:lnSpc>
                <a:spcPct val="110000"/>
              </a:lnSpc>
              <a:defRPr/>
            </a:lvl3pPr>
            <a:lvl4pPr marL="671996" indent="-335998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1" y="6480177"/>
            <a:ext cx="719666" cy="374651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72428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FDABD7-79F5-3AC4-006A-8794A6A4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9" y="1375956"/>
            <a:ext cx="8577944" cy="5141235"/>
          </a:xfrm>
          <a:prstGeom prst="rect">
            <a:avLst/>
          </a:prstGeom>
        </p:spPr>
        <p:txBody>
          <a:bodyPr/>
          <a:lstStyle>
            <a:lvl1pPr marL="0" indent="0" fontAlgn="t">
              <a:lnSpc>
                <a:spcPct val="110000"/>
              </a:lnSpc>
              <a:spcBef>
                <a:spcPts val="0"/>
              </a:spcBef>
              <a:spcAft>
                <a:spcPts val="533"/>
              </a:spcAft>
              <a:defRPr sz="2667" b="1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lnSpc>
                <a:spcPct val="110000"/>
              </a:lnSpc>
              <a:defRPr sz="24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Aft>
                <a:spcPts val="533"/>
              </a:spcAft>
              <a:buNone/>
              <a:defRPr sz="2400" baseline="0">
                <a:latin typeface="+mn-lt"/>
                <a:cs typeface="Arial" panose="020B0604020202020204" pitchFamily="34" charset="0"/>
              </a:defRPr>
            </a:lvl3pPr>
            <a:lvl4pPr marL="671983" indent="-335992">
              <a:lnSpc>
                <a:spcPct val="110000"/>
              </a:lnSpc>
              <a:spcAft>
                <a:spcPts val="533"/>
              </a:spcAft>
              <a:buFont typeface="Arial" panose="020B0604020202020204" pitchFamily="34" charset="0"/>
              <a:buChar char="•"/>
              <a:defRPr sz="2400" baseline="0">
                <a:latin typeface="+mn-lt"/>
                <a:cs typeface="Arial" panose="020B0604020202020204" pitchFamily="34" charset="0"/>
              </a:defRPr>
            </a:lvl4pPr>
            <a:lvl5pPr marL="1007508" indent="-334425">
              <a:lnSpc>
                <a:spcPct val="110000"/>
              </a:lnSpc>
              <a:spcAft>
                <a:spcPts val="533"/>
              </a:spcAft>
              <a:buFont typeface="Arial" panose="020B0604020202020204" pitchFamily="34" charset="0"/>
              <a:buChar char="•"/>
              <a:defRPr sz="2400" baseline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E80F729-61E1-BB21-168F-C93022B4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49" y="455059"/>
            <a:ext cx="8577944" cy="910179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4267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0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9" y="1619252"/>
            <a:ext cx="10991851" cy="4854797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335976" indent="-335976">
              <a:lnSpc>
                <a:spcPct val="110000"/>
              </a:lnSpc>
              <a:defRPr/>
            </a:lvl3pPr>
            <a:lvl4pPr marL="671950" indent="-335976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3" y="6480177"/>
            <a:ext cx="719667" cy="374651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654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ody shallow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-155798"/>
            <a:ext cx="9599084" cy="1079500"/>
          </a:xfrm>
        </p:spPr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9" y="1319752"/>
            <a:ext cx="10991851" cy="5154296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335976" indent="-335976">
              <a:lnSpc>
                <a:spcPct val="110000"/>
              </a:lnSpc>
              <a:defRPr/>
            </a:lvl3pPr>
            <a:lvl4pPr marL="671950" indent="-335976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3" y="6480177"/>
            <a:ext cx="719667" cy="374651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5858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1B433-E5C5-4442-BA1F-C62CB24D97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Australian Financial Complaints Authority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7E310D-FACA-4B1D-A555-6E9EF6E7BA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78768" y="1438107"/>
            <a:ext cx="10835571" cy="248375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add text. </a:t>
            </a:r>
            <a:r>
              <a:rPr lang="en-GB"/>
              <a:t>There are five type styles available as List levels. Press the ‘Increase / Decrease’ button under the Home table to move though the styles.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E9C3D-D1A7-4E7C-99CB-CC497B92F3A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2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1B433-E5C5-4442-BA1F-C62CB24D97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Australian Financial Complaints Authority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7E310D-FACA-4B1D-A555-6E9EF6E7BA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78768" y="1438107"/>
            <a:ext cx="10835571" cy="248375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add text. </a:t>
            </a:r>
            <a:r>
              <a:rPr lang="en-GB"/>
              <a:t>There are five type styles available as List levels. Press the ‘Increase / Decrease’ button under the Home table to move though the styles.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E9C3D-D1A7-4E7C-99CB-CC497B92F3A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1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2B3E1-A4DF-4DC8-9EE4-64981588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D8B-D7E0-4427-B18B-22779535D5AD}" type="datetimeFigureOut">
              <a:rPr lang="en-AU" smtClean="0"/>
              <a:t>15/08/2023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C2485-41BA-41C4-BA6F-1CBF99F4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A51E4-EA12-43E2-BC39-4C7F0750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2307-1BBF-4249-92DC-B351E3A208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4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AF81-44FA-1AB9-D957-819BF585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193676"/>
            <a:ext cx="11814048" cy="521208"/>
          </a:xfrm>
        </p:spPr>
        <p:txBody>
          <a:bodyPr/>
          <a:lstStyle>
            <a:lvl1pP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5F1DB7-CF00-5A49-C1AA-202D2AE53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757-B990-41CF-B3B1-DD6C76FCBB83}" type="datetime1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FBD99-2D97-DD9F-9A8B-334447F1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0820"/>
            <a:ext cx="4114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49861-A14C-86CD-7A71-55FDFB48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16F5-D49A-49CE-BC27-103E792F34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F3CB91-5D66-C6F5-42DD-61F4B8B3A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975" y="721769"/>
            <a:ext cx="11814048" cy="228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4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8613F9-2BAF-4DC1-9CED-EF4D6B696100}"/>
              </a:ext>
            </a:extLst>
          </p:cNvPr>
          <p:cNvSpPr/>
          <p:nvPr userDrawn="1"/>
        </p:nvSpPr>
        <p:spPr>
          <a:xfrm>
            <a:off x="0" y="1636071"/>
            <a:ext cx="12192000" cy="52219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9527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6">
          <p15:clr>
            <a:srgbClr val="FBAE40"/>
          </p15:clr>
        </p15:guide>
        <p15:guide id="2" orient="horz" pos="18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2" y="865496"/>
            <a:ext cx="9071700" cy="1890409"/>
          </a:xfrm>
        </p:spPr>
        <p:txBody>
          <a:bodyPr anchor="b">
            <a:noAutofit/>
          </a:bodyPr>
          <a:lstStyle>
            <a:lvl1pPr>
              <a:defRPr sz="4267" baseline="0">
                <a:solidFill>
                  <a:srgbClr val="2015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857504"/>
            <a:ext cx="6442800" cy="1295401"/>
          </a:xfrm>
        </p:spPr>
        <p:txBody>
          <a:bodyPr>
            <a:noAutofit/>
          </a:bodyPr>
          <a:lstStyle>
            <a:lvl1pPr marL="0" indent="0" algn="l">
              <a:buNone/>
              <a:defRPr sz="2934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60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35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9671" y="269875"/>
            <a:ext cx="9599084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9669" y="1619253"/>
            <a:ext cx="10991851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159755" y="6480177"/>
            <a:ext cx="2400300" cy="374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19671" y="6480177"/>
            <a:ext cx="7200900" cy="374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91853" y="6486525"/>
            <a:ext cx="719667" cy="374651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" name="MSIPCMContentMarking" descr="{&quot;HashCode&quot;:904758361,&quot;Placement&quot;:&quot;Footer&quot;,&quot;Top&quot;:517.4484,&quot;Left&quot;:443.117157,&quot;SlideWidth&quot;:960,&quot;SlideHeight&quot;:540}">
            <a:extLst>
              <a:ext uri="{FF2B5EF4-FFF2-40B4-BE49-F238E27FC236}">
                <a16:creationId xmlns:a16="http://schemas.microsoft.com/office/drawing/2014/main" id="{2C362D2F-CD4E-711E-9DF6-ABEB8A855032}"/>
              </a:ext>
            </a:extLst>
          </p:cNvPr>
          <p:cNvSpPr txBox="1"/>
          <p:nvPr userDrawn="1"/>
        </p:nvSpPr>
        <p:spPr>
          <a:xfrm>
            <a:off x="5627588" y="65715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86633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64" r:id="rId4"/>
    <p:sldLayoutId id="2147483665" r:id="rId5"/>
    <p:sldLayoutId id="2147483666" r:id="rId6"/>
    <p:sldLayoutId id="2147483676" r:id="rId7"/>
    <p:sldLayoutId id="2147483675" r:id="rId8"/>
    <p:sldLayoutId id="2147483669" r:id="rId9"/>
    <p:sldLayoutId id="2147483672" r:id="rId10"/>
    <p:sldLayoutId id="2147483673" r:id="rId11"/>
    <p:sldLayoutId id="2147483674" r:id="rId12"/>
    <p:sldLayoutId id="2147483670" r:id="rId13"/>
    <p:sldLayoutId id="2147483671" r:id="rId14"/>
    <p:sldLayoutId id="2147483688" r:id="rId15"/>
  </p:sldLayoutIdLst>
  <p:hf sldNum="0" hdr="0" ftr="0" dt="0"/>
  <p:txStyles>
    <p:titleStyle>
      <a:lvl1pPr algn="l" defTabSz="609555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60955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60955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60955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60955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609555" algn="l" defTabSz="60955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1219110" algn="l" defTabSz="60955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828664" algn="l" defTabSz="60955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2438218" algn="l" defTabSz="60955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609555" rtl="0" eaLnBrk="1" fontAlgn="base" hangingPunct="1">
        <a:lnSpc>
          <a:spcPct val="110000"/>
        </a:lnSpc>
        <a:spcBef>
          <a:spcPts val="1067"/>
        </a:spcBef>
        <a:spcAft>
          <a:spcPts val="1067"/>
        </a:spcAft>
        <a:defRPr sz="2933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609555" rtl="0" eaLnBrk="1" fontAlgn="base" hangingPunct="1">
        <a:lnSpc>
          <a:spcPct val="110000"/>
        </a:lnSpc>
        <a:spcBef>
          <a:spcPct val="0"/>
        </a:spcBef>
        <a:spcAft>
          <a:spcPts val="1067"/>
        </a:spcAft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334409" indent="-334409" algn="l" defTabSz="609555" rtl="0" eaLnBrk="1" fontAlgn="base" hangingPunct="1">
        <a:lnSpc>
          <a:spcPct val="110000"/>
        </a:lnSpc>
        <a:spcBef>
          <a:spcPct val="0"/>
        </a:spcBef>
        <a:spcAft>
          <a:spcPts val="1067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670934" indent="-334409" algn="l" defTabSz="609555" rtl="0" eaLnBrk="1" fontAlgn="base" hangingPunct="1">
        <a:lnSpc>
          <a:spcPct val="110000"/>
        </a:lnSpc>
        <a:spcBef>
          <a:spcPct val="0"/>
        </a:spcBef>
        <a:spcAft>
          <a:spcPts val="1067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007457" indent="-334409" algn="l" defTabSz="609555" rtl="0" eaLnBrk="1" fontAlgn="base" hangingPunct="1">
        <a:lnSpc>
          <a:spcPct val="110000"/>
        </a:lnSpc>
        <a:spcBef>
          <a:spcPct val="0"/>
        </a:spcBef>
        <a:spcAft>
          <a:spcPts val="1067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sv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0.emf"/><Relationship Id="rId4" Type="http://schemas.openxmlformats.org/officeDocument/2006/relationships/diagramLayout" Target="../diagrams/layout4.xml"/><Relationship Id="rId9" Type="http://schemas.openxmlformats.org/officeDocument/2006/relationships/image" Target="../media/image3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9A87-0127-1474-706A-5B06BDC5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98" y="865494"/>
            <a:ext cx="10110439" cy="1890409"/>
          </a:xfrm>
        </p:spPr>
        <p:txBody>
          <a:bodyPr/>
          <a:lstStyle/>
          <a:p>
            <a:r>
              <a:rPr lang="en-AU"/>
              <a:t>Disparities in Women’s Health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EF2AE-2E24-9948-7769-4AC5C378E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99" y="2992979"/>
            <a:ext cx="10636081" cy="2218237"/>
          </a:xfrm>
        </p:spPr>
        <p:txBody>
          <a:bodyPr/>
          <a:lstStyle/>
          <a:p>
            <a:r>
              <a:rPr lang="en-AU"/>
              <a:t>Prof. Zoe Wainer </a:t>
            </a:r>
            <a:r>
              <a:rPr lang="en-AU" sz="1800">
                <a:latin typeface="Arial" panose="020B0604020202020204" pitchFamily="34" charset="0"/>
              </a:rPr>
              <a:t>BMBS, PhD, MPH, FCHSM, AFRACMA, GAICD</a:t>
            </a:r>
            <a:br>
              <a:rPr lang="en-AU" sz="1800">
                <a:latin typeface="Arial" panose="020B0604020202020204" pitchFamily="34" charset="0"/>
              </a:rPr>
            </a:br>
            <a:r>
              <a:rPr lang="en-AU" sz="1800">
                <a:latin typeface="Arial" panose="020B0604020202020204" pitchFamily="34" charset="0"/>
              </a:rPr>
              <a:t>Deputy Secretary, Public Health, Department </a:t>
            </a:r>
            <a:r>
              <a:rPr lang="en-AU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 Health </a:t>
            </a:r>
            <a:br>
              <a:rPr lang="en-AU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1800">
                <a:latin typeface="Arial" panose="020B0604020202020204" pitchFamily="34" charset="0"/>
              </a:rPr>
              <a:t>Enterprise Professor (Hon), The University of Melbourne</a:t>
            </a:r>
          </a:p>
          <a:p>
            <a:r>
              <a:rPr lang="en-AU"/>
              <a:t>16 August 2023</a:t>
            </a:r>
          </a:p>
        </p:txBody>
      </p:sp>
    </p:spTree>
    <p:extLst>
      <p:ext uri="{BB962C8B-B14F-4D97-AF65-F5344CB8AC3E}">
        <p14:creationId xmlns:p14="http://schemas.microsoft.com/office/powerpoint/2010/main" val="123906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A38A1B-F39C-0246-7506-F3F6092D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programs and initiatives</a:t>
            </a:r>
          </a:p>
        </p:txBody>
      </p:sp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C832B92A-CD32-C2BE-4BAA-15B8F41C6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557068"/>
              </p:ext>
            </p:extLst>
          </p:nvPr>
        </p:nvGraphicFramePr>
        <p:xfrm>
          <a:off x="719138" y="1619250"/>
          <a:ext cx="10991850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6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A38A1B-F39C-0246-7506-F3F6092D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 Commitment Aims </a:t>
            </a:r>
          </a:p>
        </p:txBody>
      </p:sp>
      <p:pic>
        <p:nvPicPr>
          <p:cNvPr id="2" name="Graphic 1" descr="Doctor female with solid fill">
            <a:extLst>
              <a:ext uri="{FF2B5EF4-FFF2-40B4-BE49-F238E27FC236}">
                <a16:creationId xmlns:a16="http://schemas.microsoft.com/office/drawing/2014/main" id="{0A91A895-71C0-43E5-650C-5A0ED4433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357" y="2592796"/>
            <a:ext cx="543889" cy="543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FAEEC8-A4BC-B831-4014-C3FDD2A129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847" y="1750893"/>
            <a:ext cx="985780" cy="57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7A1B90-D936-1D48-E7BC-2122B6417BC6}"/>
              </a:ext>
            </a:extLst>
          </p:cNvPr>
          <p:cNvSpPr txBox="1"/>
          <p:nvPr/>
        </p:nvSpPr>
        <p:spPr>
          <a:xfrm>
            <a:off x="1281118" y="1703649"/>
            <a:ext cx="811901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AU" sz="1867">
                <a:solidFill>
                  <a:prstClr val="black"/>
                </a:solidFill>
                <a:latin typeface="VIC" panose="00000500000000000000" pitchFamily="2" charset="0"/>
              </a:rPr>
              <a:t>Promote the health of women and girls, including protection their basic rights to health care that is </a:t>
            </a:r>
            <a:r>
              <a:rPr lang="en-AU" sz="1867" b="1">
                <a:solidFill>
                  <a:schemeClr val="accent6"/>
                </a:solidFill>
                <a:latin typeface="VIC" panose="00000500000000000000" pitchFamily="2" charset="0"/>
              </a:rPr>
              <a:t>safe and high 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F4A6F-AD21-9C34-171A-34B902E83FA6}"/>
              </a:ext>
            </a:extLst>
          </p:cNvPr>
          <p:cNvSpPr txBox="1"/>
          <p:nvPr/>
        </p:nvSpPr>
        <p:spPr>
          <a:xfrm>
            <a:off x="1298832" y="2464271"/>
            <a:ext cx="796298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AU" sz="1867">
                <a:solidFill>
                  <a:prstClr val="black"/>
                </a:solidFill>
                <a:latin typeface="VIC" panose="00000500000000000000" pitchFamily="2" charset="0"/>
              </a:rPr>
              <a:t>Improve access to health services women require </a:t>
            </a:r>
            <a:r>
              <a:rPr lang="en-AU" sz="1867" b="1">
                <a:solidFill>
                  <a:schemeClr val="accent6"/>
                </a:solidFill>
                <a:latin typeface="VIC" panose="00000500000000000000" pitchFamily="2" charset="0"/>
              </a:rPr>
              <a:t>across their life course</a:t>
            </a:r>
            <a:r>
              <a:rPr lang="en-AU" sz="1867">
                <a:solidFill>
                  <a:prstClr val="black"/>
                </a:solidFill>
                <a:latin typeface="VIC" panose="00000500000000000000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834B1-90EC-6629-5F3B-894EE1EE7EDD}"/>
              </a:ext>
            </a:extLst>
          </p:cNvPr>
          <p:cNvSpPr txBox="1"/>
          <p:nvPr/>
        </p:nvSpPr>
        <p:spPr>
          <a:xfrm>
            <a:off x="1298832" y="3359539"/>
            <a:ext cx="796298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AU" sz="1867">
                <a:solidFill>
                  <a:prstClr val="black"/>
                </a:solidFill>
                <a:latin typeface="VIC" panose="00000500000000000000" pitchFamily="2" charset="0"/>
              </a:rPr>
              <a:t>Support women to access culturally safe </a:t>
            </a:r>
            <a:r>
              <a:rPr lang="en-AU" sz="1867" b="1">
                <a:solidFill>
                  <a:schemeClr val="accent6"/>
                </a:solidFill>
                <a:latin typeface="VIC" panose="00000500000000000000" pitchFamily="2" charset="0"/>
              </a:rPr>
              <a:t>mental health and wellbeing services</a:t>
            </a:r>
            <a:r>
              <a:rPr lang="en-AU" sz="1867">
                <a:solidFill>
                  <a:prstClr val="black"/>
                </a:solidFill>
                <a:latin typeface="VIC" panose="00000500000000000000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B9176-84A7-2CCE-ED0B-7B632D6181C0}"/>
              </a:ext>
            </a:extLst>
          </p:cNvPr>
          <p:cNvSpPr txBox="1"/>
          <p:nvPr/>
        </p:nvSpPr>
        <p:spPr>
          <a:xfrm>
            <a:off x="1307906" y="4282260"/>
            <a:ext cx="796298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AU" sz="1867">
                <a:solidFill>
                  <a:prstClr val="black"/>
                </a:solidFill>
                <a:latin typeface="VIC" panose="00000500000000000000" pitchFamily="2" charset="0"/>
              </a:rPr>
              <a:t>Promote </a:t>
            </a:r>
            <a:r>
              <a:rPr lang="en-AU" sz="1867" b="1">
                <a:solidFill>
                  <a:schemeClr val="accent6"/>
                </a:solidFill>
                <a:latin typeface="VIC" panose="00000500000000000000" pitchFamily="2" charset="0"/>
              </a:rPr>
              <a:t>best practice </a:t>
            </a:r>
            <a:r>
              <a:rPr lang="en-AU" sz="1867">
                <a:solidFill>
                  <a:prstClr val="black"/>
                </a:solidFill>
                <a:latin typeface="VIC" panose="00000500000000000000" pitchFamily="2" charset="0"/>
              </a:rPr>
              <a:t>prevention, diagnosis, early intervention, treatment and/or management.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5F334F-C26F-B903-11EB-9EDA6FE8B89E}"/>
              </a:ext>
            </a:extLst>
          </p:cNvPr>
          <p:cNvSpPr txBox="1"/>
          <p:nvPr/>
        </p:nvSpPr>
        <p:spPr>
          <a:xfrm>
            <a:off x="1281121" y="5190669"/>
            <a:ext cx="801656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AU" sz="1867">
                <a:solidFill>
                  <a:prstClr val="black"/>
                </a:solidFill>
                <a:latin typeface="VIC" panose="00000500000000000000" pitchFamily="2" charset="0"/>
              </a:rPr>
              <a:t>Use </a:t>
            </a:r>
            <a:r>
              <a:rPr lang="en-AU" sz="1867" b="1">
                <a:solidFill>
                  <a:schemeClr val="accent6"/>
                </a:solidFill>
                <a:latin typeface="VIC" panose="00000500000000000000" pitchFamily="2" charset="0"/>
              </a:rPr>
              <a:t>data and evidence </a:t>
            </a:r>
            <a:r>
              <a:rPr lang="en-AU" sz="1867">
                <a:solidFill>
                  <a:prstClr val="black"/>
                </a:solidFill>
                <a:latin typeface="VIC" panose="00000500000000000000" pitchFamily="2" charset="0"/>
              </a:rPr>
              <a:t>to design programs and services to address a broad range of women’s health issues.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1ED1B1-93BD-321A-469E-177B4E00B741}"/>
              </a:ext>
            </a:extLst>
          </p:cNvPr>
          <p:cNvSpPr txBox="1"/>
          <p:nvPr/>
        </p:nvSpPr>
        <p:spPr>
          <a:xfrm>
            <a:off x="1298833" y="5972298"/>
            <a:ext cx="7998848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AU" sz="1867">
                <a:solidFill>
                  <a:prstClr val="black"/>
                </a:solidFill>
                <a:latin typeface="VIC" panose="00000500000000000000" pitchFamily="2" charset="0"/>
              </a:rPr>
              <a:t>Expand and improve </a:t>
            </a:r>
            <a:r>
              <a:rPr lang="en-AU" sz="1867" b="1">
                <a:solidFill>
                  <a:schemeClr val="accent6"/>
                </a:solidFill>
                <a:latin typeface="VIC" panose="00000500000000000000" pitchFamily="2" charset="0"/>
              </a:rPr>
              <a:t>capability of the workforce </a:t>
            </a:r>
            <a:r>
              <a:rPr lang="en-AU" sz="1867">
                <a:solidFill>
                  <a:prstClr val="black"/>
                </a:solidFill>
                <a:latin typeface="VIC" panose="00000500000000000000" pitchFamily="2" charset="0"/>
              </a:rPr>
              <a:t>providing women’s health clinical services.</a:t>
            </a:r>
          </a:p>
        </p:txBody>
      </p:sp>
      <p:pic>
        <p:nvPicPr>
          <p:cNvPr id="12" name="Graphic 11" descr="Open hand with solid fill">
            <a:extLst>
              <a:ext uri="{FF2B5EF4-FFF2-40B4-BE49-F238E27FC236}">
                <a16:creationId xmlns:a16="http://schemas.microsoft.com/office/drawing/2014/main" id="{EAA6F6AA-00A4-08D7-BF75-0A87AEDFE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369" y="3424122"/>
            <a:ext cx="663361" cy="663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725CD9-6E06-AD82-90B5-55DBAE19F5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195" y="4288341"/>
            <a:ext cx="985780" cy="576000"/>
          </a:xfrm>
          <a:prstGeom prst="rect">
            <a:avLst/>
          </a:prstGeom>
        </p:spPr>
      </p:pic>
      <p:pic>
        <p:nvPicPr>
          <p:cNvPr id="14" name="Graphic 13" descr="Briefcase with solid fill">
            <a:extLst>
              <a:ext uri="{FF2B5EF4-FFF2-40B4-BE49-F238E27FC236}">
                <a16:creationId xmlns:a16="http://schemas.microsoft.com/office/drawing/2014/main" id="{C1AF969A-D7F6-EF32-71E2-D07FFD12C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9368" y="5944724"/>
            <a:ext cx="713973" cy="713973"/>
          </a:xfrm>
          <a:prstGeom prst="rect">
            <a:avLst/>
          </a:prstGeom>
        </p:spPr>
      </p:pic>
      <p:pic>
        <p:nvPicPr>
          <p:cNvPr id="15" name="Graphic 14" descr="Statistics with solid fill">
            <a:extLst>
              <a:ext uri="{FF2B5EF4-FFF2-40B4-BE49-F238E27FC236}">
                <a16:creationId xmlns:a16="http://schemas.microsoft.com/office/drawing/2014/main" id="{4B712ACD-FCB4-B799-FA6E-4177360BEA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4808" y="5144252"/>
            <a:ext cx="713973" cy="7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6EA11-BEB0-9361-9055-6890320D4663}"/>
              </a:ext>
            </a:extLst>
          </p:cNvPr>
          <p:cNvSpPr/>
          <p:nvPr/>
        </p:nvSpPr>
        <p:spPr>
          <a:xfrm>
            <a:off x="384433" y="1546933"/>
            <a:ext cx="11373708" cy="36795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VISION: </a:t>
            </a: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IC" panose="00000500000000000000" pitchFamily="2" charset="0"/>
                <a:ea typeface="+mn-ea"/>
                <a:cs typeface="+mn-cs"/>
              </a:rPr>
              <a:t>A future where women of all ages, cultures and communities have the best possible health outcomes</a:t>
            </a: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D661608-EDE3-DE2D-BFF0-89A63468BA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364053"/>
              </p:ext>
            </p:extLst>
          </p:nvPr>
        </p:nvGraphicFramePr>
        <p:xfrm>
          <a:off x="5596656" y="2408620"/>
          <a:ext cx="6252717" cy="4009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443614D-83A3-3579-C0C9-6596E50BC0A7}"/>
              </a:ext>
            </a:extLst>
          </p:cNvPr>
          <p:cNvSpPr/>
          <p:nvPr/>
        </p:nvSpPr>
        <p:spPr>
          <a:xfrm>
            <a:off x="5568778" y="2038834"/>
            <a:ext cx="6218060" cy="310890"/>
          </a:xfrm>
          <a:prstGeom prst="rect">
            <a:avLst/>
          </a:prstGeom>
          <a:solidFill>
            <a:schemeClr val="accent2"/>
          </a:solidFill>
          <a:ln>
            <a:solidFill>
              <a:srgbClr val="F2D6E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Women’s Health Reform Enablers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ADA17BC-438C-E391-A9A5-DC04D42601A9}"/>
              </a:ext>
            </a:extLst>
          </p:cNvPr>
          <p:cNvSpPr txBox="1">
            <a:spLocks/>
          </p:cNvSpPr>
          <p:nvPr/>
        </p:nvSpPr>
        <p:spPr bwMode="auto">
          <a:xfrm>
            <a:off x="993715" y="286964"/>
            <a:ext cx="10588684" cy="95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Vision, Principles and Reform Enablers</a:t>
            </a:r>
          </a:p>
        </p:txBody>
      </p:sp>
      <p:pic>
        <p:nvPicPr>
          <p:cNvPr id="3" name="Graphic 2" descr="Abacus with solid fill">
            <a:extLst>
              <a:ext uri="{FF2B5EF4-FFF2-40B4-BE49-F238E27FC236}">
                <a16:creationId xmlns:a16="http://schemas.microsoft.com/office/drawing/2014/main" id="{F8CCA7C1-EBA0-6A68-6DDE-4A7F3C4F7E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85" y="286964"/>
            <a:ext cx="803978" cy="8039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10E853-12F3-97C0-3B57-4AF92C69031C}"/>
              </a:ext>
            </a:extLst>
          </p:cNvPr>
          <p:cNvSpPr/>
          <p:nvPr/>
        </p:nvSpPr>
        <p:spPr>
          <a:xfrm>
            <a:off x="384430" y="1546934"/>
            <a:ext cx="11373708" cy="36795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VISION: </a:t>
            </a: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IC" panose="00000500000000000000" pitchFamily="2" charset="0"/>
                <a:ea typeface="+mn-ea"/>
                <a:cs typeface="+mn-cs"/>
              </a:rPr>
              <a:t>A future where women of all ages, cultures and communities have the best possible health outcomes</a:t>
            </a: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61904-94A9-2E5B-60E6-619AAE2C74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638" y="2043333"/>
            <a:ext cx="10244465" cy="44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9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82CEB89-8A26-91EA-40A4-B4D9230FC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44" t="60621" r="26563" b="10870"/>
          <a:stretch/>
        </p:blipFill>
        <p:spPr>
          <a:xfrm>
            <a:off x="83908" y="1804037"/>
            <a:ext cx="12024183" cy="382197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ADA17BC-438C-E391-A9A5-DC04D42601A9}"/>
              </a:ext>
            </a:extLst>
          </p:cNvPr>
          <p:cNvSpPr txBox="1">
            <a:spLocks/>
          </p:cNvSpPr>
          <p:nvPr/>
        </p:nvSpPr>
        <p:spPr bwMode="auto">
          <a:xfrm>
            <a:off x="547545" y="286964"/>
            <a:ext cx="11034854" cy="9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3200"/>
              <a:t>Women’s Health Reform Commitments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0AC55B-769E-65C7-D5C1-BE582ADCFB7E}"/>
              </a:ext>
            </a:extLst>
          </p:cNvPr>
          <p:cNvSpPr txBox="1"/>
          <p:nvPr/>
        </p:nvSpPr>
        <p:spPr>
          <a:xfrm>
            <a:off x="4245631" y="4670557"/>
            <a:ext cx="2190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64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4879-A179-0F27-DF52-C14C2B18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New Hubs and Clinics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D823E7-AB9B-42E0-452C-DEE96C7209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91" y="1586398"/>
            <a:ext cx="4854575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5BBC0E8-186F-D067-0359-F0256985C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97" y="1753820"/>
            <a:ext cx="4658410" cy="46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86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1AD9-E87F-9446-0380-9F6CF2D2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Thank you! Any questions?</a:t>
            </a:r>
          </a:p>
        </p:txBody>
      </p:sp>
      <p:pic>
        <p:nvPicPr>
          <p:cNvPr id="5" name="Content Placeholder 4" descr="Questions with solid fill">
            <a:extLst>
              <a:ext uri="{FF2B5EF4-FFF2-40B4-BE49-F238E27FC236}">
                <a16:creationId xmlns:a16="http://schemas.microsoft.com/office/drawing/2014/main" id="{94AC8B4B-D22C-91D2-3992-D501D50CF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3628" y="1935572"/>
            <a:ext cx="3662951" cy="3662951"/>
          </a:xfrm>
        </p:spPr>
      </p:pic>
    </p:spTree>
    <p:extLst>
      <p:ext uri="{BB962C8B-B14F-4D97-AF65-F5344CB8AC3E}">
        <p14:creationId xmlns:p14="http://schemas.microsoft.com/office/powerpoint/2010/main" val="311675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A38A1B-F39C-0246-7506-F3F6092D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sex and gender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8B8B5-4C34-BC6F-BEA0-04FE73B94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71" y="1526170"/>
            <a:ext cx="10991851" cy="485479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AU" sz="2900" dirty="0">
                <a:solidFill>
                  <a:schemeClr val="accent5">
                    <a:lumMod val="50000"/>
                  </a:schemeClr>
                </a:solidFill>
                <a:ea typeface="ＭＳ Ｐゴシック"/>
              </a:rPr>
              <a:t>Sex and gender are not synonymous and should not be used interchangeably.</a:t>
            </a:r>
          </a:p>
          <a:p>
            <a:pPr>
              <a:spcAft>
                <a:spcPts val="0"/>
              </a:spcAft>
            </a:pPr>
            <a:br>
              <a:rPr lang="en-AU" sz="900" i="1" dirty="0">
                <a:latin typeface="Arial" panose="020B0604020202020204" pitchFamily="34" charset="0"/>
              </a:rPr>
            </a:br>
            <a:r>
              <a:rPr lang="en-AU" sz="24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</a:rPr>
              <a:t>WHO defines these concepts as follows: </a:t>
            </a:r>
            <a:endParaRPr lang="en-AU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80365" indent="-38036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>
                <a:ea typeface="ＭＳ Ｐゴシック"/>
              </a:rPr>
              <a:t>Sex ‘refers to the different biological and physiological characteristics of females, males and intersex persons, such as chromosomes, hormones and reproductive organs’.</a:t>
            </a:r>
          </a:p>
          <a:p>
            <a:pPr marL="380365" indent="-38036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ea typeface="ＭＳ Ｐゴシック"/>
              </a:rPr>
              <a:t>Gender ‘refers to the characteristics of women, men, girls and boys that are socially constructed. This includes norms, behaviours and roles associated with being a woman, man, girl or boy, as well as relationships with each other. As a social construct, gender varies from society to society and can change over time’.</a:t>
            </a:r>
            <a:r>
              <a:rPr lang="en-AU" sz="2400" b="0" dirty="0">
                <a:ea typeface="ＭＳ Ｐゴシック"/>
              </a:rPr>
              <a:t> </a:t>
            </a:r>
            <a:endParaRPr lang="en-AU" sz="2400" b="0" dirty="0"/>
          </a:p>
          <a:p>
            <a:pPr lvl="1">
              <a:spcAft>
                <a:spcPts val="0"/>
              </a:spcAft>
            </a:pPr>
            <a:endParaRPr lang="en-AU" sz="2133" b="1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5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A8FD55-FDB2-13E7-BF62-964A576A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Defining women’s health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5CAB426-2C2C-B812-9F55-C39285836F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576042"/>
              </p:ext>
            </p:extLst>
          </p:nvPr>
        </p:nvGraphicFramePr>
        <p:xfrm>
          <a:off x="719138" y="1619250"/>
          <a:ext cx="10991850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983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A38A1B-F39C-0246-7506-F3F6092D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Intersectionality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8B8B5-4C34-BC6F-BEA0-04FE73B9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0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Sex and gender interact with each other and with other factors such as age, religion, ethnicity – also referred to as </a:t>
            </a:r>
            <a:r>
              <a:rPr lang="en-AU" strike="noStrike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intersectionality.</a:t>
            </a:r>
            <a:endParaRPr lang="en-US">
              <a:solidFill>
                <a:schemeClr val="accent5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B939E2C-1C6E-384C-11B9-5B2FA8E7E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209270"/>
              </p:ext>
            </p:extLst>
          </p:nvPr>
        </p:nvGraphicFramePr>
        <p:xfrm>
          <a:off x="3414219" y="2784780"/>
          <a:ext cx="7831492" cy="390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0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A38A1B-F39C-0246-7506-F3F6092D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Invisible women</a:t>
            </a:r>
          </a:p>
        </p:txBody>
      </p:sp>
      <p:pic>
        <p:nvPicPr>
          <p:cNvPr id="2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6C8C0E-03D4-2CCC-DEC1-CC7DDB041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21" y="1510329"/>
            <a:ext cx="3366799" cy="5077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20C0BE-293A-8351-5970-C65C2FAE66B9}"/>
              </a:ext>
            </a:extLst>
          </p:cNvPr>
          <p:cNvSpPr txBox="1"/>
          <p:nvPr/>
        </p:nvSpPr>
        <p:spPr>
          <a:xfrm>
            <a:off x="4309394" y="2197899"/>
            <a:ext cx="7698266" cy="3468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667" b="1" i="1">
                <a:latin typeface="+mj-lt"/>
                <a:ea typeface="ＭＳ Ｐゴシック" charset="0"/>
                <a:cs typeface="Arial" panose="020B0604020202020204" pitchFamily="34" charset="0"/>
              </a:rPr>
              <a:t>“The bodies, symptoms and diseases that affect half the world’s population are being dismissed, disbelieved and ignored. And it’s all a result of the data gap, combined with the still prevalent belief, in the face of all the evidence that we do have, that men are the default humans.”           </a:t>
            </a:r>
            <a:endParaRPr lang="en-AU" b="1" i="1">
              <a:solidFill>
                <a:srgbClr val="000000"/>
              </a:solidFill>
              <a:latin typeface="Noto Serif"/>
              <a:ea typeface="ＭＳ Ｐゴシック"/>
              <a:cs typeface="Arial" panose="020B0604020202020204" pitchFamily="34" charset="0"/>
            </a:endParaRPr>
          </a:p>
          <a:p>
            <a:endParaRPr lang="en-AU" sz="1867" i="1">
              <a:solidFill>
                <a:srgbClr val="000000"/>
              </a:solidFill>
              <a:latin typeface="Noto Serif"/>
              <a:ea typeface="ＭＳ Ｐゴシック"/>
            </a:endParaRPr>
          </a:p>
          <a:p>
            <a:r>
              <a:rPr lang="en-AU" sz="1400">
                <a:solidFill>
                  <a:srgbClr val="000000"/>
                </a:solidFill>
                <a:latin typeface="Noto Serif"/>
                <a:ea typeface="ＭＳ Ｐゴシック"/>
              </a:rPr>
              <a:t>(Perez 2019)</a:t>
            </a:r>
            <a:endParaRPr lang="en-AU" sz="4267"/>
          </a:p>
        </p:txBody>
      </p:sp>
    </p:spTree>
    <p:extLst>
      <p:ext uri="{BB962C8B-B14F-4D97-AF65-F5344CB8AC3E}">
        <p14:creationId xmlns:p14="http://schemas.microsoft.com/office/powerpoint/2010/main" val="235196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A38A1B-F39C-0246-7506-F3F6092D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sex and gender matter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8442CD8B-C17C-3620-B21E-527A32341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0" y="1879600"/>
            <a:ext cx="95726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1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A38A1B-F39C-0246-7506-F3F6092D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 and gender differences in cardiovascular disease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DFC13C-5374-7B77-F3F0-886A768F5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926" y="1672457"/>
            <a:ext cx="8982715" cy="41979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BF9A1-C00B-B14E-CAE0-459879CB3FD7}"/>
              </a:ext>
            </a:extLst>
          </p:cNvPr>
          <p:cNvSpPr txBox="1">
            <a:spLocks/>
          </p:cNvSpPr>
          <p:nvPr/>
        </p:nvSpPr>
        <p:spPr>
          <a:xfrm>
            <a:off x="2886911" y="6031346"/>
            <a:ext cx="7280743" cy="32423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fr-FR" sz="2400"/>
              <a:t>Schumacher et al 2021. </a:t>
            </a:r>
            <a:r>
              <a:rPr lang="fr-FR" sz="2400" err="1"/>
              <a:t>European</a:t>
            </a:r>
            <a:r>
              <a:rPr lang="fr-FR" sz="2400"/>
              <a:t> </a:t>
            </a:r>
            <a:r>
              <a:rPr lang="fr-FR" sz="2400" err="1"/>
              <a:t>Heart</a:t>
            </a:r>
            <a:r>
              <a:rPr lang="fr-FR" sz="2400"/>
              <a:t> Journal</a:t>
            </a:r>
          </a:p>
          <a:p>
            <a:pPr>
              <a:defRPr/>
            </a:pP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313016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A38A1B-F39C-0246-7506-F3F6092D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outcomes: hip implants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F214B-6984-1713-726E-23AB7A0A2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9" y="2701838"/>
            <a:ext cx="3640843" cy="2563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F9B506-12CB-82B7-78F0-295B4945B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01" y="1395077"/>
            <a:ext cx="7986408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4AE7AD-B688-AC7A-D37B-0A95AD2EE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883" y="2920926"/>
            <a:ext cx="3298029" cy="1016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6E290C-84EE-2624-EDC7-8947FA77C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59" y="5468819"/>
            <a:ext cx="5750825" cy="9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7CBC90-1BB8-B83D-B06F-A8AB98A66C4E}"/>
              </a:ext>
            </a:extLst>
          </p:cNvPr>
          <p:cNvSpPr txBox="1">
            <a:spLocks/>
          </p:cNvSpPr>
          <p:nvPr/>
        </p:nvSpPr>
        <p:spPr>
          <a:xfrm>
            <a:off x="406873" y="2277687"/>
            <a:ext cx="8640000" cy="18000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2"/>
                </a:solidFill>
                <a:latin typeface="+mj-lt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AU" sz="4267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052197-6613-9670-8237-DDFAF4DDBB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4267"/>
              <a:t>What are we doing to improve women’s health?</a:t>
            </a:r>
            <a:endParaRPr lang="en-AU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5EAF44D-9D18-1661-EEFD-F36BCC259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857504"/>
            <a:ext cx="9535516" cy="1295401"/>
          </a:xfrm>
        </p:spPr>
        <p:txBody>
          <a:bodyPr/>
          <a:lstStyle/>
          <a:p>
            <a:r>
              <a:rPr lang="en-AU"/>
              <a:t>Kym Arthur, Executive Director, Women’s Health</a:t>
            </a:r>
          </a:p>
        </p:txBody>
      </p:sp>
    </p:spTree>
    <p:extLst>
      <p:ext uri="{BB962C8B-B14F-4D97-AF65-F5344CB8AC3E}">
        <p14:creationId xmlns:p14="http://schemas.microsoft.com/office/powerpoint/2010/main" val="3174201634"/>
      </p:ext>
    </p:extLst>
  </p:cSld>
  <p:clrMapOvr>
    <a:masterClrMapping/>
  </p:clrMapOvr>
</p:sld>
</file>

<file path=ppt/theme/theme1.xml><?xml version="1.0" encoding="utf-8"?>
<a:theme xmlns:a="http://schemas.openxmlformats.org/drawingml/2006/main" name="1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navy 16x9 presentation" id="{312240A0-3964-F146-A3AA-9400C51E8E33}" vid="{E9F1A43C-0529-7049-8811-9078062534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H 2">
    <a:dk1>
      <a:srgbClr val="000000"/>
    </a:dk1>
    <a:lt1>
      <a:srgbClr val="FFFFFF"/>
    </a:lt1>
    <a:dk2>
      <a:srgbClr val="243C98"/>
    </a:dk2>
    <a:lt2>
      <a:srgbClr val="293286"/>
    </a:lt2>
    <a:accent1>
      <a:srgbClr val="1A1B4D"/>
    </a:accent1>
    <a:accent2>
      <a:srgbClr val="D57F28"/>
    </a:accent2>
    <a:accent3>
      <a:srgbClr val="CE6828"/>
    </a:accent3>
    <a:accent4>
      <a:srgbClr val="C62126"/>
    </a:accent4>
    <a:accent5>
      <a:srgbClr val="961B1F"/>
    </a:accent5>
    <a:accent6>
      <a:srgbClr val="CA1E57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179483B3A4E458E2DA955233B6DD4" ma:contentTypeVersion="8" ma:contentTypeDescription="Create a new document." ma:contentTypeScope="" ma:versionID="00914b6ec1b80d1459f0a209d244e0f8">
  <xsd:schema xmlns:xsd="http://www.w3.org/2001/XMLSchema" xmlns:xs="http://www.w3.org/2001/XMLSchema" xmlns:p="http://schemas.microsoft.com/office/2006/metadata/properties" xmlns:ns2="31b2e4f9-c376-4e2f-bd2e-796d1bcd5746" xmlns:ns3="7ee2ad8a-2b33-419f-875c-ac0e4cfc6b7f" targetNamespace="http://schemas.microsoft.com/office/2006/metadata/properties" ma:root="true" ma:fieldsID="21fa8ea9ed39c9448ca78996f0d65797" ns2:_="" ns3:_="">
    <xsd:import namespace="31b2e4f9-c376-4e2f-bd2e-796d1bcd5746"/>
    <xsd:import namespace="7ee2ad8a-2b33-419f-875c-ac0e4cfc6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ewFormat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2e4f9-c376-4e2f-bd2e-796d1bcd57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ewFormat" ma:index="14" nillable="true" ma:displayName="New Format" ma:description="Old to new format" ma:format="Dropdown" ma:internalName="NewFormat">
      <xsd:simpleType>
        <xsd:restriction base="dms:Text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2ad8a-2b33-419f-875c-ac0e4cfc6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ee2ad8a-2b33-419f-875c-ac0e4cfc6b7f">
      <UserInfo>
        <DisplayName>Mary Stewart (Health)</DisplayName>
        <AccountId>70</AccountId>
        <AccountType/>
      </UserInfo>
      <UserInfo>
        <DisplayName>SharingLinks.e35e5f22-62a6-4d46-a6a1-3426e2ac6b51.OrganizationEdit.3a7b3881-e6c1-4ace-83cc-bd7bedc7a721</DisplayName>
        <AccountId>345</AccountId>
        <AccountType/>
      </UserInfo>
      <UserInfo>
        <DisplayName>Sally Doncovio (Health)</DisplayName>
        <AccountId>71</AccountId>
        <AccountType/>
      </UserInfo>
      <UserInfo>
        <DisplayName>Craig Guscott (Health)</DisplayName>
        <AccountId>269</AccountId>
        <AccountType/>
      </UserInfo>
      <UserInfo>
        <DisplayName>Amy Busby (DHHS)</DisplayName>
        <AccountId>391</AccountId>
        <AccountType/>
      </UserInfo>
      <UserInfo>
        <DisplayName>Adam Chapman (Health)</DisplayName>
        <AccountId>438</AccountId>
        <AccountType/>
      </UserInfo>
      <UserInfo>
        <DisplayName>Christina Pretty (Health)</DisplayName>
        <AccountId>176</AccountId>
        <AccountType/>
      </UserInfo>
      <UserInfo>
        <DisplayName>Nick Sourlos (Health)</DisplayName>
        <AccountId>268</AccountId>
        <AccountType/>
      </UserInfo>
      <UserInfo>
        <DisplayName>Rachael Loomes (Health)</DisplayName>
        <AccountId>443</AccountId>
        <AccountType/>
      </UserInfo>
    </SharedWithUsers>
    <NewFormat xmlns="31b2e4f9-c376-4e2f-bd2e-796d1bcd5746" xsi:nil="true"/>
  </documentManagement>
</p:properties>
</file>

<file path=customXml/itemProps1.xml><?xml version="1.0" encoding="utf-8"?>
<ds:datastoreItem xmlns:ds="http://schemas.openxmlformats.org/officeDocument/2006/customXml" ds:itemID="{7DAA0B32-B686-4574-8BA2-594F0B1FFD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2F92E3-BBBD-415C-9985-F7C3099EF687}">
  <ds:schemaRefs>
    <ds:schemaRef ds:uri="31b2e4f9-c376-4e2f-bd2e-796d1bcd5746"/>
    <ds:schemaRef ds:uri="7ee2ad8a-2b33-419f-875c-ac0e4cfc6b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D077329-E367-42F2-BD2D-1965E81B8F82}">
  <ds:schemaRefs>
    <ds:schemaRef ds:uri="31b2e4f9-c376-4e2f-bd2e-796d1bcd5746"/>
    <ds:schemaRef ds:uri="7ee2ad8a-2b33-419f-875c-ac0e4cfc6b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Widescreen</PresentationFormat>
  <Paragraphs>79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Noto Serif</vt:lpstr>
      <vt:lpstr>VIC</vt:lpstr>
      <vt:lpstr>1_Body</vt:lpstr>
      <vt:lpstr>Disparities in Women’s Health Outcomes</vt:lpstr>
      <vt:lpstr>Defining sex and gender</vt:lpstr>
      <vt:lpstr>Defining women’s health</vt:lpstr>
      <vt:lpstr>Intersectionality</vt:lpstr>
      <vt:lpstr>Invisible women</vt:lpstr>
      <vt:lpstr>Why sex and gender matter</vt:lpstr>
      <vt:lpstr>Sex and gender differences in cardiovascular disease</vt:lpstr>
      <vt:lpstr>Differential outcomes: hip implants</vt:lpstr>
      <vt:lpstr>What are we doing to improve women’s health?</vt:lpstr>
      <vt:lpstr>Current programs and initiatives</vt:lpstr>
      <vt:lpstr>Election Commitment Aims </vt:lpstr>
      <vt:lpstr>PowerPoint Presentation</vt:lpstr>
      <vt:lpstr>PowerPoint Presentation</vt:lpstr>
      <vt:lpstr>New Hubs and Clinics</vt:lpstr>
      <vt:lpstr>Thank you!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Health Reform briefing  Pack for Women’s Health Reform Working Group</dc:title>
  <dc:creator>Mila Waise (Health)</dc:creator>
  <cp:lastModifiedBy>Rachael Loomes (Health)</cp:lastModifiedBy>
  <cp:revision>6</cp:revision>
  <dcterms:created xsi:type="dcterms:W3CDTF">2023-02-28T21:41:17Z</dcterms:created>
  <dcterms:modified xsi:type="dcterms:W3CDTF">2023-08-15T06:51:36Z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0x01010026D179483B3A4E458E2DA955233B6DD4</vt:lpwstr>
  </property>
  <property fmtid="{D5CDD505-2E9C-101B-9397-08002B2CF9AE}" pid="3" name="MediaServiceImageTags">
    <vt:lpwstr/>
  </property>
  <property fmtid="{D5CDD505-2E9C-101B-9397-08002B2CF9AE}" pid="4" name="MSIP_Label_43e64453-338c-4f93-8a4d-0039a0a41f2a_Enabled">
    <vt:lpwstr>true</vt:lpwstr>
  </property>
  <property fmtid="{D5CDD505-2E9C-101B-9397-08002B2CF9AE}" pid="5" name="MSIP_Label_43e64453-338c-4f93-8a4d-0039a0a41f2a_SetDate">
    <vt:lpwstr>2023-08-04T06:14:53Z</vt:lpwstr>
  </property>
  <property fmtid="{D5CDD505-2E9C-101B-9397-08002B2CF9AE}" pid="6" name="MSIP_Label_43e64453-338c-4f93-8a4d-0039a0a41f2a_Method">
    <vt:lpwstr>Privileged</vt:lpwstr>
  </property>
  <property fmtid="{D5CDD505-2E9C-101B-9397-08002B2CF9AE}" pid="7" name="MSIP_Label_43e64453-338c-4f93-8a4d-0039a0a41f2a_Name">
    <vt:lpwstr>43e64453-338c-4f93-8a4d-0039a0a41f2a</vt:lpwstr>
  </property>
  <property fmtid="{D5CDD505-2E9C-101B-9397-08002B2CF9AE}" pid="8" name="MSIP_Label_43e64453-338c-4f93-8a4d-0039a0a41f2a_SiteId">
    <vt:lpwstr>c0e0601f-0fac-449c-9c88-a104c4eb9f28</vt:lpwstr>
  </property>
  <property fmtid="{D5CDD505-2E9C-101B-9397-08002B2CF9AE}" pid="9" name="MSIP_Label_43e64453-338c-4f93-8a4d-0039a0a41f2a_ActionId">
    <vt:lpwstr>9b95bb66-33f0-49cf-a3d1-fe48c0b341cc</vt:lpwstr>
  </property>
  <property fmtid="{D5CDD505-2E9C-101B-9397-08002B2CF9AE}" pid="10" name="MSIP_Label_43e64453-338c-4f93-8a4d-0039a0a41f2a_ContentBits">
    <vt:lpwstr>2</vt:lpwstr>
  </property>
</Properties>
</file>