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1.xml" ContentType="application/vnd.openxmlformats-officedocument.presentationml.slide+xml"/>
  <Override PartName="/ppt/slides/slide12.xml" ContentType="application/vnd.openxmlformats-officedocument.presentationml.slide+xml"/>
  <Override PartName="/ppt/diagrams/data3.xml" ContentType="application/vnd.openxmlformats-officedocument.drawingml.diagramData+xml"/>
  <Override PartName="/ppt/slides/slide13.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diagrams/data5.xml" ContentType="application/vnd.openxmlformats-officedocument.drawingml.diagramData+xml"/>
  <Override PartName="/ppt/presentation.xml" ContentType="application/vnd.openxmlformats-officedocument.presentationml.presentation.main+xml"/>
  <Override PartName="/ppt/diagrams/data4.xml" ContentType="application/vnd.openxmlformats-officedocument.drawingml.diagramData+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4.xml" ContentType="application/vnd.openxmlformats-officedocument.presentationml.notesSlide+xml"/>
  <Override PartName="/ppt/slideLayouts/slideLayout17.xml" ContentType="application/vnd.openxmlformats-officedocument.presentationml.slideLayout+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8.xml" ContentType="application/vnd.openxmlformats-officedocument.presentationml.notesSlide+xml"/>
  <Override PartName="/ppt/slideLayouts/slideLayout16.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Masters/notesMaster1.xml" ContentType="application/vnd.openxmlformats-officedocument.presentationml.notesMaster+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authors.xml" ContentType="application/vnd.ms-powerpoint.authors+xml"/>
  <Override PartName="/ppt/commentAuthors.xml" ContentType="application/vnd.openxmlformats-officedocument.presentationml.commentAuthors+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4.xml" ContentType="application/vnd.openxmlformats-officedocument.presentationml.tags+xml"/>
  <Override PartName="/customXml/itemProps3.xml" ContentType="application/vnd.openxmlformats-officedocument.customXmlProperties+xml"/>
  <Override PartName="/ppt/tags/tag2.xml" ContentType="application/vnd.openxmlformats-officedocument.presentationml.tags+xml"/>
  <Override PartName="/ppt/tags/tag1.xml" ContentType="application/vnd.openxmlformats-officedocument.presentationml.tags+xml"/>
  <Override PartName="/ppt/tags/tag5.xml" ContentType="application/vnd.openxmlformats-officedocument.presentationml.tags+xml"/>
  <Override PartName="/docProps/app.xml" ContentType="application/vnd.openxmlformats-officedocument.extended-properties+xml"/>
  <Override PartName="/docProps/custom.xml" ContentType="application/vnd.openxmlformats-officedocument.custom-properties+xml"/>
  <Override PartName="/ppt/tags/tag6.xml" ContentType="application/vnd.openxmlformats-officedocument.presentationml.tags+xml"/>
  <Override PartName="/customXml/itemProps1.xml" ContentType="application/vnd.openxmlformats-officedocument.customXmlProperties+xml"/>
  <Override PartName="/ppt/tags/tag3.xml" ContentType="application/vnd.openxmlformats-officedocument.presentationml.tags+xml"/>
  <Override PartName="/customXml/itemProps2.xml" ContentType="application/vnd.openxmlformats-officedocument.customXmlProperties+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 id="2147483677" r:id="rId5"/>
  </p:sldMasterIdLst>
  <p:notesMasterIdLst>
    <p:notesMasterId r:id="rId19"/>
  </p:notesMasterIdLst>
  <p:sldIdLst>
    <p:sldId id="4700" r:id="rId6"/>
    <p:sldId id="4571" r:id="rId7"/>
    <p:sldId id="4633" r:id="rId8"/>
    <p:sldId id="4673" r:id="rId9"/>
    <p:sldId id="4683" r:id="rId10"/>
    <p:sldId id="4695" r:id="rId11"/>
    <p:sldId id="4696" r:id="rId12"/>
    <p:sldId id="4628" r:id="rId13"/>
    <p:sldId id="609" r:id="rId14"/>
    <p:sldId id="581" r:id="rId15"/>
    <p:sldId id="567" r:id="rId16"/>
    <p:sldId id="4703" r:id="rId17"/>
    <p:sldId id="4704" r:id="rId18"/>
  </p:sldIdLst>
  <p:sldSz cx="12192000" cy="6858000"/>
  <p:notesSz cx="6807200" cy="9939338"/>
  <p:custDataLst>
    <p:tags r:id="rId20"/>
  </p:custDataLst>
  <p:defaultTextStyle>
    <a:defPPr>
      <a:defRPr lang="en-AU"/>
    </a:defPPr>
    <a:lvl1pPr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024" userDrawn="1">
          <p15:clr>
            <a:srgbClr val="A4A3A4"/>
          </p15:clr>
        </p15:guide>
        <p15:guide id="2" orient="horz" pos="498" userDrawn="1">
          <p15:clr>
            <a:srgbClr val="A4A3A4"/>
          </p15:clr>
        </p15:guide>
        <p15:guide id="3" orient="horz" pos="1979" userDrawn="1">
          <p15:clr>
            <a:srgbClr val="A4A3A4"/>
          </p15:clr>
        </p15:guide>
        <p15:guide id="4" orient="horz" pos="1635" userDrawn="1">
          <p15:clr>
            <a:srgbClr val="A4A3A4"/>
          </p15:clr>
        </p15:guide>
        <p15:guide id="5" pos="3840" userDrawn="1">
          <p15:clr>
            <a:srgbClr val="A4A3A4"/>
          </p15:clr>
        </p15:guide>
        <p15:guide id="6" pos="100" userDrawn="1">
          <p15:clr>
            <a:srgbClr val="A4A3A4"/>
          </p15:clr>
        </p15:guide>
        <p15:guide id="7" pos="75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44383B-0FD1-669F-AF90-13E309B330B3}" name="Sara Sarraf" initials="SS" userId="S::sara.sarraf@health.vic.gov.au::4c84ad76-41e9-4355-a868-6f3da50de701" providerId="AD"/>
  <p188:author id="{90FED95F-A50B-77FB-1F56-67F81C12A928}" name="Ashley Leek (Health)" initials="AL(" userId="S::ashley.leek@health.vic.gov.au::1f9c7767-6dd3-4efd-904b-c07f89104c22" providerId="AD"/>
  <p188:author id="{2B382463-5E77-C2A2-ADF5-D420EB3FDDD9}" name="Bonnie Rowe (Health)" initials="BR(" userId="S::bonnie.rowe@health.vic.gov.au::77ea93e8-5997-43b5-8f4d-81f4f278772c" providerId="AD"/>
  <p188:author id="{06A27A80-5B44-91E4-9F8B-62B31A00119F}" name="Jessica Graham (Health)" initials="JG(" userId="S::Jessica.Graham@health.vic.gov.au::8e4acde4-6ebe-4e7e-9338-d38d178fc22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ja Havrilova (Health)" initials="MH(" lastIdx="2" clrIdx="0">
    <p:extLst>
      <p:ext uri="{19B8F6BF-5375-455C-9EA6-DF929625EA0E}">
        <p15:presenceInfo xmlns:p15="http://schemas.microsoft.com/office/powerpoint/2012/main" userId="S::Maja.Havrilova@health.vic.gov.au::87116025-9506-40b9-b71d-b868fe668877" providerId="AD"/>
      </p:ext>
    </p:extLst>
  </p:cmAuthor>
  <p:cmAuthor id="2" name="Frankie Hipkins (Health)" initials="FH(" lastIdx="1" clrIdx="1">
    <p:extLst>
      <p:ext uri="{19B8F6BF-5375-455C-9EA6-DF929625EA0E}">
        <p15:presenceInfo xmlns:p15="http://schemas.microsoft.com/office/powerpoint/2012/main" userId="S::Frankie.Hipkins@health.vic.gov.au::56b44eee-29ff-4c43-a91b-c026ce6053f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001797"/>
    <a:srgbClr val="201547"/>
    <a:srgbClr val="FCFDDB"/>
    <a:srgbClr val="DBEEF4"/>
    <a:srgbClr val="F2F2F2"/>
    <a:srgbClr val="3E6AAE"/>
    <a:srgbClr val="000000"/>
    <a:srgbClr val="100249"/>
    <a:srgbClr val="F6F6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3621" autoAdjust="0"/>
  </p:normalViewPr>
  <p:slideViewPr>
    <p:cSldViewPr snapToGrid="0">
      <p:cViewPr varScale="1">
        <p:scale>
          <a:sx n="84" d="100"/>
          <a:sy n="84" d="100"/>
        </p:scale>
        <p:origin x="1596" y="60"/>
      </p:cViewPr>
      <p:guideLst>
        <p:guide orient="horz" pos="2024"/>
        <p:guide orient="horz" pos="498"/>
        <p:guide orient="horz" pos="1979"/>
        <p:guide orient="horz" pos="1635"/>
        <p:guide pos="3840"/>
        <p:guide pos="100"/>
        <p:guide pos="75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68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openxmlformats.org/officeDocument/2006/relationships/customXml" Target="../customXml/item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8213EC-25EB-4033-A08A-0DF67E56B6B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AU"/>
        </a:p>
      </dgm:t>
    </dgm:pt>
    <dgm:pt modelId="{3643F43E-B5C5-4EDB-B1C9-9A3FCD5FBC81}">
      <dgm:prSet phldrT="[Text]" custT="1"/>
      <dgm:spPr>
        <a:solidFill>
          <a:srgbClr val="81BCC1"/>
        </a:solidFill>
        <a:ln w="76200">
          <a:solidFill>
            <a:schemeClr val="bg1"/>
          </a:solidFill>
        </a:ln>
      </dgm:spPr>
      <dgm:t>
        <a:bodyPr/>
        <a:lstStyle/>
        <a:p>
          <a:pPr>
            <a:buClr>
              <a:srgbClr val="000000"/>
            </a:buClr>
            <a:buSzTx/>
            <a:buFont typeface="Arial"/>
            <a:buNone/>
          </a:pPr>
          <a:r>
            <a:rPr kumimoji="0" lang="en-AU" sz="2800" b="1" i="0" u="none" strike="noStrike"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Calibri" panose="020F0502020204030204" pitchFamily="34" charset="0"/>
              <a:ea typeface="Calibri" panose="020F0502020204030204" pitchFamily="34" charset="0"/>
              <a:cs typeface="Times New Roman" panose="02020603050405020304" pitchFamily="18" charset="0"/>
              <a:sym typeface="Arial"/>
            </a:rPr>
            <a:t>Building the ED clinical capability of the Area MHWS &amp; health sector workforce</a:t>
          </a:r>
          <a:endParaRPr lang="en-AU" sz="2800" dirty="0">
            <a:solidFill>
              <a:schemeClr val="bg1"/>
            </a:solidFill>
            <a:effectLst>
              <a:outerShdw blurRad="50800" dist="38100" dir="2700000" algn="tl" rotWithShape="0">
                <a:prstClr val="black">
                  <a:alpha val="40000"/>
                </a:prstClr>
              </a:outerShdw>
            </a:effectLst>
          </a:endParaRPr>
        </a:p>
      </dgm:t>
    </dgm:pt>
    <dgm:pt modelId="{B17D9DB2-4A88-4482-8FFF-B2E5A18F4AC1}" type="parTrans" cxnId="{A21AD9A0-96B3-43F4-A7F7-468779C49C72}">
      <dgm:prSet/>
      <dgm:spPr/>
      <dgm:t>
        <a:bodyPr/>
        <a:lstStyle/>
        <a:p>
          <a:endParaRPr lang="en-AU"/>
        </a:p>
      </dgm:t>
    </dgm:pt>
    <dgm:pt modelId="{CF88B0FF-C4A5-4461-B6FB-29980689A837}" type="sibTrans" cxnId="{A21AD9A0-96B3-43F4-A7F7-468779C49C72}">
      <dgm:prSet/>
      <dgm:spPr/>
      <dgm:t>
        <a:bodyPr/>
        <a:lstStyle/>
        <a:p>
          <a:endParaRPr lang="en-AU"/>
        </a:p>
      </dgm:t>
    </dgm:pt>
    <dgm:pt modelId="{9B55E619-EDC4-4E3F-A3F3-D7E38BAB41A6}">
      <dgm:prSet phldrT="[Text]" custT="1"/>
      <dgm:spPr>
        <a:solidFill>
          <a:srgbClr val="81BCC1"/>
        </a:solidFill>
        <a:ln w="76200">
          <a:solidFill>
            <a:schemeClr val="bg1"/>
          </a:solidFill>
        </a:ln>
      </dgm:spPr>
      <dgm:t>
        <a:bodyPr/>
        <a:lstStyle/>
        <a:p>
          <a:pPr>
            <a:buClr>
              <a:srgbClr val="000000"/>
            </a:buClr>
            <a:buSzTx/>
            <a:buFontTx/>
            <a:buNone/>
          </a:pPr>
          <a:r>
            <a:rPr kumimoji="0" lang="en-AU" sz="2800" b="1" i="0" u="none" strike="noStrike"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Calibri" panose="020F0502020204030204" pitchFamily="34" charset="0"/>
              <a:ea typeface="Calibri" panose="020F0502020204030204" pitchFamily="34" charset="0"/>
              <a:cs typeface="Times New Roman" panose="02020603050405020304" pitchFamily="18" charset="0"/>
              <a:sym typeface="Arial"/>
            </a:rPr>
            <a:t>Support building the stepped system of care for eating disorders in Victoria</a:t>
          </a:r>
          <a:endParaRPr lang="en-AU" sz="2800" dirty="0">
            <a:solidFill>
              <a:schemeClr val="bg1"/>
            </a:solidFill>
            <a:effectLst>
              <a:outerShdw blurRad="50800" dist="38100" dir="2700000" algn="tl" rotWithShape="0">
                <a:prstClr val="black">
                  <a:alpha val="40000"/>
                </a:prstClr>
              </a:outerShdw>
            </a:effectLst>
          </a:endParaRPr>
        </a:p>
      </dgm:t>
    </dgm:pt>
    <dgm:pt modelId="{A9DD1823-D0EB-4527-857B-C18359FD94C0}" type="parTrans" cxnId="{3CABCD0F-69D8-48ED-A806-72954A42BCD9}">
      <dgm:prSet/>
      <dgm:spPr/>
      <dgm:t>
        <a:bodyPr/>
        <a:lstStyle/>
        <a:p>
          <a:endParaRPr lang="en-AU"/>
        </a:p>
      </dgm:t>
    </dgm:pt>
    <dgm:pt modelId="{BD307FC6-884D-43CA-8FB8-CBAF5F6D754A}" type="sibTrans" cxnId="{3CABCD0F-69D8-48ED-A806-72954A42BCD9}">
      <dgm:prSet/>
      <dgm:spPr/>
      <dgm:t>
        <a:bodyPr/>
        <a:lstStyle/>
        <a:p>
          <a:endParaRPr lang="en-AU"/>
        </a:p>
      </dgm:t>
    </dgm:pt>
    <dgm:pt modelId="{A88CEB84-75F8-4EE1-ABCD-9490FA057341}" type="pres">
      <dgm:prSet presAssocID="{DB8213EC-25EB-4033-A08A-0DF67E56B6BA}" presName="diagram" presStyleCnt="0">
        <dgm:presLayoutVars>
          <dgm:dir/>
          <dgm:resizeHandles val="exact"/>
        </dgm:presLayoutVars>
      </dgm:prSet>
      <dgm:spPr/>
    </dgm:pt>
    <dgm:pt modelId="{17AB92D3-5F8F-4218-9961-AAEEAA381931}" type="pres">
      <dgm:prSet presAssocID="{3643F43E-B5C5-4EDB-B1C9-9A3FCD5FBC81}" presName="node" presStyleLbl="node1" presStyleIdx="0" presStyleCnt="2" custScaleX="107239">
        <dgm:presLayoutVars>
          <dgm:bulletEnabled val="1"/>
        </dgm:presLayoutVars>
      </dgm:prSet>
      <dgm:spPr/>
    </dgm:pt>
    <dgm:pt modelId="{5FD0E71E-7355-415B-B800-7D8A42FAAF83}" type="pres">
      <dgm:prSet presAssocID="{CF88B0FF-C4A5-4461-B6FB-29980689A837}" presName="sibTrans" presStyleCnt="0"/>
      <dgm:spPr/>
    </dgm:pt>
    <dgm:pt modelId="{F8259CBC-9F69-4FD1-AC14-F240FE5A2509}" type="pres">
      <dgm:prSet presAssocID="{9B55E619-EDC4-4E3F-A3F3-D7E38BAB41A6}" presName="node" presStyleLbl="node1" presStyleIdx="1" presStyleCnt="2" custScaleX="106461" custLinFactNeighborX="242" custLinFactNeighborY="-25">
        <dgm:presLayoutVars>
          <dgm:bulletEnabled val="1"/>
        </dgm:presLayoutVars>
      </dgm:prSet>
      <dgm:spPr/>
    </dgm:pt>
  </dgm:ptLst>
  <dgm:cxnLst>
    <dgm:cxn modelId="{3CABCD0F-69D8-48ED-A806-72954A42BCD9}" srcId="{DB8213EC-25EB-4033-A08A-0DF67E56B6BA}" destId="{9B55E619-EDC4-4E3F-A3F3-D7E38BAB41A6}" srcOrd="1" destOrd="0" parTransId="{A9DD1823-D0EB-4527-857B-C18359FD94C0}" sibTransId="{BD307FC6-884D-43CA-8FB8-CBAF5F6D754A}"/>
    <dgm:cxn modelId="{945A8295-F1CA-4F0A-8A91-4C12A5C814BF}" type="presOf" srcId="{DB8213EC-25EB-4033-A08A-0DF67E56B6BA}" destId="{A88CEB84-75F8-4EE1-ABCD-9490FA057341}" srcOrd="0" destOrd="0" presId="urn:microsoft.com/office/officeart/2005/8/layout/default"/>
    <dgm:cxn modelId="{A21AD9A0-96B3-43F4-A7F7-468779C49C72}" srcId="{DB8213EC-25EB-4033-A08A-0DF67E56B6BA}" destId="{3643F43E-B5C5-4EDB-B1C9-9A3FCD5FBC81}" srcOrd="0" destOrd="0" parTransId="{B17D9DB2-4A88-4482-8FFF-B2E5A18F4AC1}" sibTransId="{CF88B0FF-C4A5-4461-B6FB-29980689A837}"/>
    <dgm:cxn modelId="{F39587E9-DA59-4316-AD59-BD42BE77E3A6}" type="presOf" srcId="{9B55E619-EDC4-4E3F-A3F3-D7E38BAB41A6}" destId="{F8259CBC-9F69-4FD1-AC14-F240FE5A2509}" srcOrd="0" destOrd="0" presId="urn:microsoft.com/office/officeart/2005/8/layout/default"/>
    <dgm:cxn modelId="{A96E68FA-EDAC-41A4-AB5A-466FEB0E30F2}" type="presOf" srcId="{3643F43E-B5C5-4EDB-B1C9-9A3FCD5FBC81}" destId="{17AB92D3-5F8F-4218-9961-AAEEAA381931}" srcOrd="0" destOrd="0" presId="urn:microsoft.com/office/officeart/2005/8/layout/default"/>
    <dgm:cxn modelId="{6492B943-9283-446A-894F-F21B1661EED4}" type="presParOf" srcId="{A88CEB84-75F8-4EE1-ABCD-9490FA057341}" destId="{17AB92D3-5F8F-4218-9961-AAEEAA381931}" srcOrd="0" destOrd="0" presId="urn:microsoft.com/office/officeart/2005/8/layout/default"/>
    <dgm:cxn modelId="{CFC68999-6A80-468A-AC90-8F2D0EAE2E0F}" type="presParOf" srcId="{A88CEB84-75F8-4EE1-ABCD-9490FA057341}" destId="{5FD0E71E-7355-415B-B800-7D8A42FAAF83}" srcOrd="1" destOrd="0" presId="urn:microsoft.com/office/officeart/2005/8/layout/default"/>
    <dgm:cxn modelId="{60A3755D-0003-4E97-939E-1CA0B356DABB}" type="presParOf" srcId="{A88CEB84-75F8-4EE1-ABCD-9490FA057341}" destId="{F8259CBC-9F69-4FD1-AC14-F240FE5A2509}"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8AFA4E-4B3B-4CE5-ABAF-DBCF48105F8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AU"/>
        </a:p>
      </dgm:t>
    </dgm:pt>
    <dgm:pt modelId="{AF89B1C4-AA49-491C-81A1-7465D0DFB602}">
      <dgm:prSet phldrT="[Text]" custT="1"/>
      <dgm:spPr>
        <a:solidFill>
          <a:srgbClr val="007681"/>
        </a:solidFill>
        <a:ln w="76200">
          <a:solidFill>
            <a:schemeClr val="bg1"/>
          </a:solidFill>
        </a:ln>
      </dgm:spPr>
      <dgm:t>
        <a:bodyPr/>
        <a:lstStyle/>
        <a:p>
          <a:pPr>
            <a:buClrTx/>
            <a:buSzTx/>
            <a:buFontTx/>
            <a:buNone/>
          </a:pPr>
          <a:r>
            <a:rPr kumimoji="0" lang="en-AU" sz="2800" b="1" i="0" u="none" strike="noStrike"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Public Sans" panose="020B0604020202020204"/>
              <a:ea typeface="Times New Roman" panose="02020603050405020304" pitchFamily="18" charset="0"/>
              <a:cs typeface="Times New Roman" panose="02020603050405020304" pitchFamily="18" charset="0"/>
            </a:rPr>
            <a:t>Statewide program of Victorian public mental health focussed on:</a:t>
          </a:r>
        </a:p>
      </dgm:t>
    </dgm:pt>
    <dgm:pt modelId="{EE159CEB-F9AE-43B7-8487-139DB649C576}" type="parTrans" cxnId="{D477BC1B-8B80-4F53-A757-C6BA0A6759C1}">
      <dgm:prSet/>
      <dgm:spPr/>
      <dgm:t>
        <a:bodyPr/>
        <a:lstStyle/>
        <a:p>
          <a:endParaRPr lang="en-AU"/>
        </a:p>
      </dgm:t>
    </dgm:pt>
    <dgm:pt modelId="{B95F6945-DED1-4F8F-B340-CB95F46F992D}" type="sibTrans" cxnId="{D477BC1B-8B80-4F53-A757-C6BA0A6759C1}">
      <dgm:prSet/>
      <dgm:spPr/>
      <dgm:t>
        <a:bodyPr/>
        <a:lstStyle/>
        <a:p>
          <a:endParaRPr lang="en-AU"/>
        </a:p>
      </dgm:t>
    </dgm:pt>
    <dgm:pt modelId="{CEE7200D-2869-4AB7-8362-5558A173792A}" type="pres">
      <dgm:prSet presAssocID="{C68AFA4E-4B3B-4CE5-ABAF-DBCF48105F8E}" presName="diagram" presStyleCnt="0">
        <dgm:presLayoutVars>
          <dgm:dir/>
          <dgm:resizeHandles val="exact"/>
        </dgm:presLayoutVars>
      </dgm:prSet>
      <dgm:spPr/>
    </dgm:pt>
    <dgm:pt modelId="{50DB2075-0E8C-4EB1-A197-817004726E67}" type="pres">
      <dgm:prSet presAssocID="{AF89B1C4-AA49-491C-81A1-7465D0DFB602}" presName="node" presStyleLbl="node1" presStyleIdx="0" presStyleCnt="1" custScaleX="199786" custLinFactNeighborX="-28130" custLinFactNeighborY="0">
        <dgm:presLayoutVars>
          <dgm:bulletEnabled val="1"/>
        </dgm:presLayoutVars>
      </dgm:prSet>
      <dgm:spPr/>
    </dgm:pt>
  </dgm:ptLst>
  <dgm:cxnLst>
    <dgm:cxn modelId="{D477BC1B-8B80-4F53-A757-C6BA0A6759C1}" srcId="{C68AFA4E-4B3B-4CE5-ABAF-DBCF48105F8E}" destId="{AF89B1C4-AA49-491C-81A1-7465D0DFB602}" srcOrd="0" destOrd="0" parTransId="{EE159CEB-F9AE-43B7-8487-139DB649C576}" sibTransId="{B95F6945-DED1-4F8F-B340-CB95F46F992D}"/>
    <dgm:cxn modelId="{980F6472-54BE-4C93-B197-218807516819}" type="presOf" srcId="{AF89B1C4-AA49-491C-81A1-7465D0DFB602}" destId="{50DB2075-0E8C-4EB1-A197-817004726E67}" srcOrd="0" destOrd="0" presId="urn:microsoft.com/office/officeart/2005/8/layout/default"/>
    <dgm:cxn modelId="{4B7C07F2-9D49-4D2E-93B7-268BD92EDF81}" type="presOf" srcId="{C68AFA4E-4B3B-4CE5-ABAF-DBCF48105F8E}" destId="{CEE7200D-2869-4AB7-8362-5558A173792A}" srcOrd="0" destOrd="0" presId="urn:microsoft.com/office/officeart/2005/8/layout/default"/>
    <dgm:cxn modelId="{83A89BD1-4254-49BD-98D2-57C3433D804D}" type="presParOf" srcId="{CEE7200D-2869-4AB7-8362-5558A173792A}" destId="{50DB2075-0E8C-4EB1-A197-817004726E67}" srcOrd="0" destOrd="0" presId="urn:microsoft.com/office/officeart/2005/8/layout/default"/>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1B035C-5D52-4679-9722-949422A837F9}" type="doc">
      <dgm:prSet loTypeId="urn:microsoft.com/office/officeart/2008/layout/HexagonCluster" loCatId="relationship" qsTypeId="urn:microsoft.com/office/officeart/2005/8/quickstyle/simple1" qsCatId="simple" csTypeId="urn:microsoft.com/office/officeart/2005/8/colors/colorful3" csCatId="colorful" phldr="1"/>
      <dgm:spPr/>
    </dgm:pt>
    <dgm:pt modelId="{CCCECCBA-FA22-43A8-9443-D1AA54BAED60}">
      <dgm:prSet phldrT="[Text]" custT="1"/>
      <dgm:spPr>
        <a:xfrm>
          <a:off x="1767693" y="3576573"/>
          <a:ext cx="2054140" cy="1763540"/>
        </a:xfrm>
        <a:prstGeom prst="hexagon">
          <a:avLst>
            <a:gd name="adj" fmla="val 25000"/>
            <a:gd name="vf" fmla="val 115470"/>
          </a:avLst>
        </a:prstGeom>
        <a:solidFill>
          <a:srgbClr val="81BCC1"/>
        </a:solidFill>
        <a:ln w="57150" cap="flat" cmpd="sng" algn="ctr">
          <a:solidFill>
            <a:srgbClr val="FFFFFF"/>
          </a:solidFill>
          <a:prstDash val="solid"/>
        </a:ln>
        <a:effectLst/>
      </dgm:spPr>
      <dgm:t>
        <a:bodyPr/>
        <a:lstStyle/>
        <a:p>
          <a:pPr>
            <a:buNone/>
          </a:pPr>
          <a:r>
            <a:rPr lang="en-AU" sz="1600" b="1" dirty="0">
              <a:solidFill>
                <a:srgbClr val="FFFFFF"/>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Service Development partnership</a:t>
          </a:r>
        </a:p>
      </dgm:t>
    </dgm:pt>
    <dgm:pt modelId="{6335B954-D443-424B-959F-435E5D743D34}" type="parTrans" cxnId="{1F94AE5F-01C0-44FF-9CF0-CC96FC4E9989}">
      <dgm:prSet/>
      <dgm:spPr/>
      <dgm:t>
        <a:bodyPr/>
        <a:lstStyle/>
        <a:p>
          <a:endParaRPr lang="en-AU" b="1"/>
        </a:p>
      </dgm:t>
    </dgm:pt>
    <dgm:pt modelId="{D2587021-F695-4F3B-99D7-AE4B8E7A2D50}" type="sibTrans" cxnId="{1F94AE5F-01C0-44FF-9CF0-CC96FC4E9989}">
      <dgm:prSet/>
      <dgm:spPr>
        <a:xfrm>
          <a:off x="0" y="2601626"/>
          <a:ext cx="2054140" cy="1763540"/>
        </a:xfrm>
        <a:prstGeom prst="hexagon">
          <a:avLst>
            <a:gd name="adj" fmla="val 25000"/>
            <a:gd name="vf" fmla="val 115470"/>
          </a:avLst>
        </a:prstGeom>
        <a:solidFill>
          <a:srgbClr val="007681"/>
        </a:solidFill>
        <a:ln w="57150" cap="flat" cmpd="sng" algn="ctr">
          <a:solidFill>
            <a:srgbClr val="FFFFFF"/>
          </a:solidFill>
          <a:prstDash val="solid"/>
        </a:ln>
        <a:effectLst/>
      </dgm:spPr>
      <dgm:t>
        <a:bodyPr/>
        <a:lstStyle/>
        <a:p>
          <a:endParaRPr lang="en-AU" b="1"/>
        </a:p>
      </dgm:t>
    </dgm:pt>
    <dgm:pt modelId="{7EB68E7C-B921-4730-A3F9-B21D7666E8D3}">
      <dgm:prSet phldrT="[Text]" custT="1"/>
      <dgm:spPr>
        <a:xfrm>
          <a:off x="3535387" y="2595993"/>
          <a:ext cx="2054140" cy="1763540"/>
        </a:xfrm>
        <a:prstGeom prst="hexagon">
          <a:avLst>
            <a:gd name="adj" fmla="val 25000"/>
            <a:gd name="vf" fmla="val 115470"/>
          </a:avLst>
        </a:prstGeom>
        <a:solidFill>
          <a:srgbClr val="81BCC1"/>
        </a:solidFill>
        <a:ln w="57150" cap="flat" cmpd="sng" algn="ctr">
          <a:solidFill>
            <a:srgbClr val="FFFFFF"/>
          </a:solidFill>
          <a:prstDash val="solid"/>
        </a:ln>
        <a:effectLst/>
      </dgm:spPr>
      <dgm:t>
        <a:bodyPr/>
        <a:lstStyle/>
        <a:p>
          <a:pPr>
            <a:buNone/>
          </a:pPr>
          <a:r>
            <a:rPr lang="en-AU" sz="2000" b="1" dirty="0">
              <a:solidFill>
                <a:srgbClr val="FFFFFF"/>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Training &amp; Education</a:t>
          </a:r>
        </a:p>
      </dgm:t>
    </dgm:pt>
    <dgm:pt modelId="{6D589A67-AA18-4DAE-A4B4-AF8E73BA616D}" type="parTrans" cxnId="{FAF792C3-8B93-4B47-B97B-3774E4C46732}">
      <dgm:prSet/>
      <dgm:spPr/>
      <dgm:t>
        <a:bodyPr/>
        <a:lstStyle/>
        <a:p>
          <a:endParaRPr lang="en-AU" b="1"/>
        </a:p>
      </dgm:t>
    </dgm:pt>
    <dgm:pt modelId="{76F8A00F-689A-4EE1-BF50-D7BF6B54AA94}" type="sibTrans" cxnId="{FAF792C3-8B93-4B47-B97B-3774E4C46732}">
      <dgm:prSet/>
      <dgm:spPr>
        <a:xfrm>
          <a:off x="5301991" y="3572818"/>
          <a:ext cx="2054140" cy="1763540"/>
        </a:xfrm>
        <a:prstGeom prst="hexagon">
          <a:avLst>
            <a:gd name="adj" fmla="val 25000"/>
            <a:gd name="vf" fmla="val 115470"/>
          </a:avLst>
        </a:prstGeom>
        <a:solidFill>
          <a:srgbClr val="007681"/>
        </a:solidFill>
        <a:ln w="57150" cap="flat" cmpd="sng" algn="ctr">
          <a:solidFill>
            <a:srgbClr val="FFFFFF"/>
          </a:solidFill>
          <a:prstDash val="solid"/>
        </a:ln>
        <a:effectLst/>
      </dgm:spPr>
      <dgm:t>
        <a:bodyPr/>
        <a:lstStyle/>
        <a:p>
          <a:endParaRPr lang="en-AU" b="1"/>
        </a:p>
      </dgm:t>
    </dgm:pt>
    <dgm:pt modelId="{A901E6CF-0C29-4265-9F7E-7DD40EE8F654}">
      <dgm:prSet phldrT="[Text]" custT="1"/>
      <dgm:spPr>
        <a:xfrm>
          <a:off x="1767693" y="1626680"/>
          <a:ext cx="2054140" cy="1763540"/>
        </a:xfrm>
        <a:prstGeom prst="hexagon">
          <a:avLst>
            <a:gd name="adj" fmla="val 25000"/>
            <a:gd name="vf" fmla="val 115470"/>
          </a:avLst>
        </a:prstGeom>
        <a:solidFill>
          <a:srgbClr val="81BCC1"/>
        </a:solidFill>
        <a:ln w="57150" cap="flat" cmpd="sng" algn="ctr">
          <a:solidFill>
            <a:srgbClr val="FFFFFF"/>
          </a:solidFill>
          <a:prstDash val="solid"/>
        </a:ln>
        <a:effectLst/>
      </dgm:spPr>
      <dgm:t>
        <a:bodyPr/>
        <a:lstStyle/>
        <a:p>
          <a:pPr>
            <a:buNone/>
          </a:pPr>
          <a:r>
            <a:rPr lang="en-AU" sz="1800" b="1" dirty="0">
              <a:solidFill>
                <a:srgbClr val="FFFFFF"/>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Clinical case</a:t>
          </a:r>
        </a:p>
        <a:p>
          <a:pPr>
            <a:buNone/>
          </a:pPr>
          <a:r>
            <a:rPr lang="en-AU" sz="1800" b="1" dirty="0">
              <a:solidFill>
                <a:srgbClr val="FFFFFF"/>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Consultation</a:t>
          </a:r>
          <a:endParaRPr lang="en-AU" sz="1400" b="1" dirty="0">
            <a:solidFill>
              <a:srgbClr val="FFFFFF"/>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dgm:t>
    </dgm:pt>
    <dgm:pt modelId="{32D0C37C-CBBF-42CC-BBA0-4E718AA56202}" type="sibTrans" cxnId="{7E7CE6EC-AEBF-4FDD-BBDE-EF0701138566}">
      <dgm:prSet/>
      <dgm:spPr>
        <a:xfrm>
          <a:off x="3547157" y="584464"/>
          <a:ext cx="2054140" cy="1763540"/>
        </a:xfrm>
        <a:prstGeom prst="hexagon">
          <a:avLst>
            <a:gd name="adj" fmla="val 25000"/>
            <a:gd name="vf" fmla="val 115470"/>
          </a:avLst>
        </a:prstGeom>
        <a:solidFill>
          <a:srgbClr val="007681"/>
        </a:solidFill>
        <a:ln w="57150" cap="flat" cmpd="sng" algn="ctr">
          <a:solidFill>
            <a:srgbClr val="FFFFFF"/>
          </a:solidFill>
          <a:prstDash val="solid"/>
        </a:ln>
        <a:effectLst/>
      </dgm:spPr>
      <dgm:t>
        <a:bodyPr/>
        <a:lstStyle/>
        <a:p>
          <a:endParaRPr lang="en-AU" b="1"/>
        </a:p>
      </dgm:t>
    </dgm:pt>
    <dgm:pt modelId="{B2A78509-649D-437D-BF01-AAB7A0F9D70D}" type="parTrans" cxnId="{7E7CE6EC-AEBF-4FDD-BBDE-EF0701138566}">
      <dgm:prSet/>
      <dgm:spPr/>
      <dgm:t>
        <a:bodyPr/>
        <a:lstStyle/>
        <a:p>
          <a:endParaRPr lang="en-AU" b="1"/>
        </a:p>
      </dgm:t>
    </dgm:pt>
    <dgm:pt modelId="{5944B124-889C-4404-82D4-8DF35EC3A97D}">
      <dgm:prSet phldrT="[Text]" custT="1"/>
      <dgm:spPr>
        <a:xfrm>
          <a:off x="5301991" y="1622924"/>
          <a:ext cx="2054140" cy="1763540"/>
        </a:xfrm>
        <a:prstGeom prst="hexagon">
          <a:avLst>
            <a:gd name="adj" fmla="val 25000"/>
            <a:gd name="vf" fmla="val 115470"/>
          </a:avLst>
        </a:prstGeom>
        <a:solidFill>
          <a:srgbClr val="81BCC1"/>
        </a:solidFill>
        <a:ln w="57150" cap="flat" cmpd="sng" algn="ctr">
          <a:solidFill>
            <a:srgbClr val="FFFFFF"/>
          </a:solidFill>
          <a:prstDash val="solid"/>
        </a:ln>
        <a:effectLst/>
      </dgm:spPr>
      <dgm:t>
        <a:bodyPr/>
        <a:lstStyle/>
        <a:p>
          <a:pPr>
            <a:buNone/>
          </a:pPr>
          <a:r>
            <a:rPr lang="en-AU" sz="1600" b="1" dirty="0">
              <a:solidFill>
                <a:srgbClr val="FFFFFF"/>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Resource Development</a:t>
          </a:r>
        </a:p>
      </dgm:t>
    </dgm:pt>
    <dgm:pt modelId="{325B2259-254A-459D-8718-68691FDFE79F}" type="parTrans" cxnId="{8C14BDD4-99B2-4CA0-86BE-F91F0295ADE6}">
      <dgm:prSet/>
      <dgm:spPr/>
      <dgm:t>
        <a:bodyPr/>
        <a:lstStyle/>
        <a:p>
          <a:endParaRPr lang="en-AU"/>
        </a:p>
      </dgm:t>
    </dgm:pt>
    <dgm:pt modelId="{C8655B8E-22A4-4530-B2F8-68DAF83AA622}" type="sibTrans" cxnId="{8C14BDD4-99B2-4CA0-86BE-F91F0295ADE6}">
      <dgm:prSet/>
      <dgm:spPr>
        <a:xfrm>
          <a:off x="7069685" y="2614300"/>
          <a:ext cx="2054140" cy="1763540"/>
        </a:xfrm>
        <a:prstGeom prst="hexagon">
          <a:avLst>
            <a:gd name="adj" fmla="val 25000"/>
            <a:gd name="vf" fmla="val 115470"/>
          </a:avLst>
        </a:prstGeom>
        <a:solidFill>
          <a:srgbClr val="007681"/>
        </a:solidFill>
        <a:ln w="57150" cap="flat" cmpd="sng" algn="ctr">
          <a:solidFill>
            <a:srgbClr val="FFFFFF"/>
          </a:solidFill>
          <a:prstDash val="solid"/>
        </a:ln>
        <a:effectLst/>
      </dgm:spPr>
      <dgm:t>
        <a:bodyPr/>
        <a:lstStyle/>
        <a:p>
          <a:endParaRPr lang="en-AU"/>
        </a:p>
      </dgm:t>
    </dgm:pt>
    <dgm:pt modelId="{D81D40AC-E34B-43C7-B241-C904A7D99D92}">
      <dgm:prSet phldrT="[Text]" custT="1"/>
      <dgm:spPr>
        <a:xfrm>
          <a:off x="7069685" y="664876"/>
          <a:ext cx="2054140" cy="1763540"/>
        </a:xfrm>
        <a:prstGeom prst="hexagon">
          <a:avLst>
            <a:gd name="adj" fmla="val 25000"/>
            <a:gd name="vf" fmla="val 115470"/>
          </a:avLst>
        </a:prstGeom>
        <a:solidFill>
          <a:srgbClr val="81BCC1"/>
        </a:solidFill>
        <a:ln w="57150" cap="flat" cmpd="sng" algn="ctr">
          <a:solidFill>
            <a:srgbClr val="FFFFFF"/>
          </a:solidFill>
          <a:prstDash val="solid"/>
        </a:ln>
        <a:effectLst/>
      </dgm:spPr>
      <dgm:t>
        <a:bodyPr/>
        <a:lstStyle/>
        <a:p>
          <a:pPr>
            <a:buNone/>
          </a:pPr>
          <a:r>
            <a:rPr lang="en-AU" sz="1800" b="1" dirty="0">
              <a:solidFill>
                <a:srgbClr val="FFFFFF"/>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Adjunctive Clinical Programs at AMHS</a:t>
          </a:r>
        </a:p>
      </dgm:t>
    </dgm:pt>
    <dgm:pt modelId="{6E55FCC4-B28D-4832-9665-87BF6EA3D894}" type="parTrans" cxnId="{5F6606F1-4EDC-4AF6-9FDE-8C9FB6759FFD}">
      <dgm:prSet/>
      <dgm:spPr/>
      <dgm:t>
        <a:bodyPr/>
        <a:lstStyle/>
        <a:p>
          <a:endParaRPr lang="en-AU"/>
        </a:p>
      </dgm:t>
    </dgm:pt>
    <dgm:pt modelId="{4D07E6CB-EE5E-4504-9C4F-5EFDA9768B1D}" type="sibTrans" cxnId="{5F6606F1-4EDC-4AF6-9FDE-8C9FB6759FFD}">
      <dgm:prSet/>
      <dgm:spPr>
        <a:xfrm>
          <a:off x="8837379" y="1648741"/>
          <a:ext cx="2054140" cy="1763540"/>
        </a:xfrm>
        <a:prstGeom prst="hexagon">
          <a:avLst>
            <a:gd name="adj" fmla="val 25000"/>
            <a:gd name="vf" fmla="val 115470"/>
          </a:avLst>
        </a:prstGeom>
        <a:solidFill>
          <a:srgbClr val="007681"/>
        </a:solidFill>
        <a:ln w="57150" cap="flat" cmpd="sng" algn="ctr">
          <a:solidFill>
            <a:schemeClr val="bg1"/>
          </a:solidFill>
          <a:prstDash val="solid"/>
        </a:ln>
        <a:effectLst/>
      </dgm:spPr>
      <dgm:t>
        <a:bodyPr/>
        <a:lstStyle/>
        <a:p>
          <a:endParaRPr lang="en-AU"/>
        </a:p>
      </dgm:t>
    </dgm:pt>
    <dgm:pt modelId="{651AAC7E-0552-8443-962C-7F80F61B8D63}" type="pres">
      <dgm:prSet presAssocID="{BF1B035C-5D52-4679-9722-949422A837F9}" presName="Name0" presStyleCnt="0">
        <dgm:presLayoutVars>
          <dgm:chMax val="21"/>
          <dgm:chPref val="21"/>
        </dgm:presLayoutVars>
      </dgm:prSet>
      <dgm:spPr/>
    </dgm:pt>
    <dgm:pt modelId="{37BD4FC9-93D8-654F-9D67-38F27E51C7AA}" type="pres">
      <dgm:prSet presAssocID="{CCCECCBA-FA22-43A8-9443-D1AA54BAED60}" presName="text1" presStyleCnt="0"/>
      <dgm:spPr/>
    </dgm:pt>
    <dgm:pt modelId="{FECA6B23-9BAC-2F4E-BEF8-7631CE6C2A80}" type="pres">
      <dgm:prSet presAssocID="{CCCECCBA-FA22-43A8-9443-D1AA54BAED60}" presName="textRepeatNode" presStyleLbl="alignNode1" presStyleIdx="0" presStyleCnt="5">
        <dgm:presLayoutVars>
          <dgm:chMax val="0"/>
          <dgm:chPref val="0"/>
          <dgm:bulletEnabled val="1"/>
        </dgm:presLayoutVars>
      </dgm:prSet>
      <dgm:spPr/>
    </dgm:pt>
    <dgm:pt modelId="{2B643649-8CEE-2943-9917-E724349F1E23}" type="pres">
      <dgm:prSet presAssocID="{CCCECCBA-FA22-43A8-9443-D1AA54BAED60}" presName="textaccent1" presStyleCnt="0"/>
      <dgm:spPr/>
    </dgm:pt>
    <dgm:pt modelId="{AE211C01-354E-164D-A450-22BD32EF1146}" type="pres">
      <dgm:prSet presAssocID="{CCCECCBA-FA22-43A8-9443-D1AA54BAED60}" presName="accentRepeatNode" presStyleLbl="solidAlignAcc1" presStyleIdx="0" presStyleCnt="10"/>
      <dgm:spPr>
        <a:xfrm>
          <a:off x="1816705" y="4365167"/>
          <a:ext cx="239613" cy="206536"/>
        </a:xfrm>
        <a:prstGeom prst="hexagon">
          <a:avLst>
            <a:gd name="adj" fmla="val 25000"/>
            <a:gd name="vf" fmla="val 115470"/>
          </a:avLst>
        </a:prstGeom>
        <a:noFill/>
        <a:ln w="25400" cap="flat" cmpd="sng" algn="ctr">
          <a:noFill/>
          <a:prstDash val="solid"/>
        </a:ln>
        <a:effectLst/>
      </dgm:spPr>
    </dgm:pt>
    <dgm:pt modelId="{2D1062CB-7D85-C747-BB47-EA79934A53BF}" type="pres">
      <dgm:prSet presAssocID="{D2587021-F695-4F3B-99D7-AE4B8E7A2D50}" presName="image1" presStyleCnt="0"/>
      <dgm:spPr/>
    </dgm:pt>
    <dgm:pt modelId="{1744822F-44A8-7A43-A23E-BAC4F3F41C53}" type="pres">
      <dgm:prSet presAssocID="{D2587021-F695-4F3B-99D7-AE4B8E7A2D50}" presName="imageRepeatNode" presStyleLbl="alignAcc1" presStyleIdx="0" presStyleCnt="5"/>
      <dgm:spPr/>
    </dgm:pt>
    <dgm:pt modelId="{C24F1ACF-9A43-D440-9BCA-024B2C552904}" type="pres">
      <dgm:prSet presAssocID="{D2587021-F695-4F3B-99D7-AE4B8E7A2D50}" presName="imageaccent1" presStyleCnt="0"/>
      <dgm:spPr/>
    </dgm:pt>
    <dgm:pt modelId="{71530BE2-4D50-424C-BBB1-9F4B4E2E8074}" type="pres">
      <dgm:prSet presAssocID="{D2587021-F695-4F3B-99D7-AE4B8E7A2D50}" presName="accentRepeatNode" presStyleLbl="solidAlignAcc1" presStyleIdx="1" presStyleCnt="10"/>
      <dgm:spPr>
        <a:xfrm>
          <a:off x="1407184" y="4130936"/>
          <a:ext cx="239613" cy="206536"/>
        </a:xfrm>
        <a:prstGeom prst="hexagon">
          <a:avLst>
            <a:gd name="adj" fmla="val 25000"/>
            <a:gd name="vf" fmla="val 115470"/>
          </a:avLst>
        </a:prstGeom>
        <a:noFill/>
        <a:ln w="25400" cap="flat" cmpd="sng" algn="ctr">
          <a:noFill/>
          <a:prstDash val="solid"/>
        </a:ln>
        <a:effectLst/>
      </dgm:spPr>
    </dgm:pt>
    <dgm:pt modelId="{CCEA583D-F7A0-304B-B02B-427BAE4A67F4}" type="pres">
      <dgm:prSet presAssocID="{7EB68E7C-B921-4730-A3F9-B21D7666E8D3}" presName="text2" presStyleCnt="0"/>
      <dgm:spPr/>
    </dgm:pt>
    <dgm:pt modelId="{162B9F7E-4B9B-624C-93C0-5D9CB6209631}" type="pres">
      <dgm:prSet presAssocID="{7EB68E7C-B921-4730-A3F9-B21D7666E8D3}" presName="textRepeatNode" presStyleLbl="alignNode1" presStyleIdx="1" presStyleCnt="5">
        <dgm:presLayoutVars>
          <dgm:chMax val="0"/>
          <dgm:chPref val="0"/>
          <dgm:bulletEnabled val="1"/>
        </dgm:presLayoutVars>
      </dgm:prSet>
      <dgm:spPr/>
    </dgm:pt>
    <dgm:pt modelId="{A24772F8-D076-054E-B71E-1AC267E59221}" type="pres">
      <dgm:prSet presAssocID="{7EB68E7C-B921-4730-A3F9-B21D7666E8D3}" presName="textaccent2" presStyleCnt="0"/>
      <dgm:spPr/>
    </dgm:pt>
    <dgm:pt modelId="{B5C0DE59-FB19-834D-A8C0-0492B3B69C05}" type="pres">
      <dgm:prSet presAssocID="{7EB68E7C-B921-4730-A3F9-B21D7666E8D3}" presName="accentRepeatNode" presStyleLbl="solidAlignAcc1" presStyleIdx="2" presStyleCnt="10"/>
      <dgm:spPr>
        <a:xfrm>
          <a:off x="4949106" y="4121548"/>
          <a:ext cx="239613" cy="206536"/>
        </a:xfrm>
        <a:prstGeom prst="hexagon">
          <a:avLst>
            <a:gd name="adj" fmla="val 25000"/>
            <a:gd name="vf" fmla="val 115470"/>
          </a:avLst>
        </a:prstGeom>
        <a:noFill/>
        <a:ln w="25400" cap="flat" cmpd="sng" algn="ctr">
          <a:noFill/>
          <a:prstDash val="solid"/>
        </a:ln>
        <a:effectLst/>
      </dgm:spPr>
    </dgm:pt>
    <dgm:pt modelId="{AC4E144A-5A00-DD47-BC19-45822EC32165}" type="pres">
      <dgm:prSet presAssocID="{76F8A00F-689A-4EE1-BF50-D7BF6B54AA94}" presName="image2" presStyleCnt="0"/>
      <dgm:spPr/>
    </dgm:pt>
    <dgm:pt modelId="{696E8536-6189-B248-B6DD-B6A820426CC6}" type="pres">
      <dgm:prSet presAssocID="{76F8A00F-689A-4EE1-BF50-D7BF6B54AA94}" presName="imageRepeatNode" presStyleLbl="alignAcc1" presStyleIdx="1" presStyleCnt="5"/>
      <dgm:spPr/>
    </dgm:pt>
    <dgm:pt modelId="{9821207D-F35A-3641-A197-A33BFD00F6B2}" type="pres">
      <dgm:prSet presAssocID="{76F8A00F-689A-4EE1-BF50-D7BF6B54AA94}" presName="imageaccent2" presStyleCnt="0"/>
      <dgm:spPr/>
    </dgm:pt>
    <dgm:pt modelId="{76DF9CD1-4570-E445-B1B6-0B2F41219497}" type="pres">
      <dgm:prSet presAssocID="{76F8A00F-689A-4EE1-BF50-D7BF6B54AA94}" presName="accentRepeatNode" presStyleLbl="solidAlignAcc1" presStyleIdx="3" presStyleCnt="10"/>
      <dgm:spPr>
        <a:xfrm>
          <a:off x="5352092" y="4357657"/>
          <a:ext cx="239613" cy="206536"/>
        </a:xfrm>
        <a:prstGeom prst="hexagon">
          <a:avLst>
            <a:gd name="adj" fmla="val 25000"/>
            <a:gd name="vf" fmla="val 115470"/>
          </a:avLst>
        </a:prstGeom>
        <a:noFill/>
        <a:ln w="25400" cap="flat" cmpd="sng" algn="ctr">
          <a:noFill/>
          <a:prstDash val="solid"/>
        </a:ln>
        <a:effectLst/>
      </dgm:spPr>
    </dgm:pt>
    <dgm:pt modelId="{93B2E4E5-45FF-A441-B23D-263935B6EEBB}" type="pres">
      <dgm:prSet presAssocID="{A901E6CF-0C29-4265-9F7E-7DD40EE8F654}" presName="text3" presStyleCnt="0"/>
      <dgm:spPr/>
    </dgm:pt>
    <dgm:pt modelId="{1909CAD1-98ED-634E-9A1A-605A0D2017F1}" type="pres">
      <dgm:prSet presAssocID="{A901E6CF-0C29-4265-9F7E-7DD40EE8F654}" presName="textRepeatNode" presStyleLbl="alignNode1" presStyleIdx="2" presStyleCnt="5">
        <dgm:presLayoutVars>
          <dgm:chMax val="0"/>
          <dgm:chPref val="0"/>
          <dgm:bulletEnabled val="1"/>
        </dgm:presLayoutVars>
      </dgm:prSet>
      <dgm:spPr/>
    </dgm:pt>
    <dgm:pt modelId="{37BB2E0B-457B-1040-95BD-F4EA741FC144}" type="pres">
      <dgm:prSet presAssocID="{A901E6CF-0C29-4265-9F7E-7DD40EE8F654}" presName="textaccent3" presStyleCnt="0"/>
      <dgm:spPr/>
    </dgm:pt>
    <dgm:pt modelId="{47A21FF8-03B6-1C4D-846D-1BDAAEBD548C}" type="pres">
      <dgm:prSet presAssocID="{A901E6CF-0C29-4265-9F7E-7DD40EE8F654}" presName="accentRepeatNode" presStyleLbl="solidAlignAcc1" presStyleIdx="4" presStyleCnt="10"/>
      <dgm:spPr>
        <a:xfrm>
          <a:off x="3174878" y="1660007"/>
          <a:ext cx="239613" cy="206536"/>
        </a:xfrm>
        <a:prstGeom prst="hexagon">
          <a:avLst>
            <a:gd name="adj" fmla="val 25000"/>
            <a:gd name="vf" fmla="val 115470"/>
          </a:avLst>
        </a:prstGeom>
        <a:noFill/>
        <a:ln w="25400" cap="flat" cmpd="sng" algn="ctr">
          <a:noFill/>
          <a:prstDash val="solid"/>
        </a:ln>
        <a:effectLst/>
      </dgm:spPr>
    </dgm:pt>
    <dgm:pt modelId="{4BDB438F-3986-6644-9FD3-F615D2B8AE8F}" type="pres">
      <dgm:prSet presAssocID="{32D0C37C-CBBF-42CC-BBA0-4E718AA56202}" presName="image3" presStyleCnt="0"/>
      <dgm:spPr/>
    </dgm:pt>
    <dgm:pt modelId="{C126672B-B34D-C74F-BBFB-772B24263425}" type="pres">
      <dgm:prSet presAssocID="{32D0C37C-CBBF-42CC-BBA0-4E718AA56202}" presName="imageRepeatNode" presStyleLbl="alignAcc1" presStyleIdx="2" presStyleCnt="5" custLinFactNeighborX="573" custLinFactNeighborY="-3495"/>
      <dgm:spPr/>
    </dgm:pt>
    <dgm:pt modelId="{E690DDBF-72C6-A64C-94BA-F43D5FF958F1}" type="pres">
      <dgm:prSet presAssocID="{32D0C37C-CBBF-42CC-BBA0-4E718AA56202}" presName="imageaccent3" presStyleCnt="0"/>
      <dgm:spPr/>
    </dgm:pt>
    <dgm:pt modelId="{BE966746-F1A7-8641-8778-8DCEA3988954}" type="pres">
      <dgm:prSet presAssocID="{32D0C37C-CBBF-42CC-BBA0-4E718AA56202}" presName="accentRepeatNode" presStyleLbl="solidAlignAcc1" presStyleIdx="5" presStyleCnt="10"/>
      <dgm:spPr>
        <a:xfrm>
          <a:off x="3593112" y="1427653"/>
          <a:ext cx="239613" cy="206536"/>
        </a:xfrm>
        <a:prstGeom prst="hexagon">
          <a:avLst>
            <a:gd name="adj" fmla="val 25000"/>
            <a:gd name="vf" fmla="val 115470"/>
          </a:avLst>
        </a:prstGeom>
        <a:noFill/>
        <a:ln w="25400" cap="flat" cmpd="sng" algn="ctr">
          <a:noFill/>
          <a:prstDash val="solid"/>
        </a:ln>
        <a:effectLst/>
      </dgm:spPr>
    </dgm:pt>
    <dgm:pt modelId="{49F035C8-BD6F-174A-911A-358B2E9C8FCB}" type="pres">
      <dgm:prSet presAssocID="{5944B124-889C-4404-82D4-8DF35EC3A97D}" presName="text4" presStyleCnt="0"/>
      <dgm:spPr/>
    </dgm:pt>
    <dgm:pt modelId="{4BD9B863-8EB8-FC43-84C7-24FECC855F79}" type="pres">
      <dgm:prSet presAssocID="{5944B124-889C-4404-82D4-8DF35EC3A97D}" presName="textRepeatNode" presStyleLbl="alignNode1" presStyleIdx="3" presStyleCnt="5">
        <dgm:presLayoutVars>
          <dgm:chMax val="0"/>
          <dgm:chPref val="0"/>
          <dgm:bulletEnabled val="1"/>
        </dgm:presLayoutVars>
      </dgm:prSet>
      <dgm:spPr/>
    </dgm:pt>
    <dgm:pt modelId="{E8F2893C-EB2B-A749-BDE3-D31E998646A2}" type="pres">
      <dgm:prSet presAssocID="{5944B124-889C-4404-82D4-8DF35EC3A97D}" presName="textaccent4" presStyleCnt="0"/>
      <dgm:spPr/>
    </dgm:pt>
    <dgm:pt modelId="{3FAB643D-ADE0-0944-BB12-4F5A43CCD87C}" type="pres">
      <dgm:prSet presAssocID="{5944B124-889C-4404-82D4-8DF35EC3A97D}" presName="accentRepeatNode" presStyleLbl="solidAlignAcc1" presStyleIdx="6" presStyleCnt="10"/>
      <dgm:spPr>
        <a:xfrm>
          <a:off x="7079488" y="2404478"/>
          <a:ext cx="239613" cy="206536"/>
        </a:xfrm>
        <a:prstGeom prst="hexagon">
          <a:avLst>
            <a:gd name="adj" fmla="val 25000"/>
            <a:gd name="vf" fmla="val 115470"/>
          </a:avLst>
        </a:prstGeom>
        <a:noFill/>
        <a:ln w="25400" cap="flat" cmpd="sng" algn="ctr">
          <a:noFill/>
          <a:prstDash val="solid"/>
        </a:ln>
        <a:effectLst/>
      </dgm:spPr>
    </dgm:pt>
    <dgm:pt modelId="{B3805955-1CDB-2B4F-AB18-3DF227EE715E}" type="pres">
      <dgm:prSet presAssocID="{C8655B8E-22A4-4530-B2F8-68DAF83AA622}" presName="image4" presStyleCnt="0"/>
      <dgm:spPr/>
    </dgm:pt>
    <dgm:pt modelId="{A4680201-7130-EE46-A5AA-3AE767971FAD}" type="pres">
      <dgm:prSet presAssocID="{C8655B8E-22A4-4530-B2F8-68DAF83AA622}" presName="imageRepeatNode" presStyleLbl="alignAcc1" presStyleIdx="3" presStyleCnt="5"/>
      <dgm:spPr/>
    </dgm:pt>
    <dgm:pt modelId="{71FF3EEF-69E5-D346-B165-6B993310CA68}" type="pres">
      <dgm:prSet presAssocID="{C8655B8E-22A4-4530-B2F8-68DAF83AA622}" presName="imageaccent4" presStyleCnt="0"/>
      <dgm:spPr/>
    </dgm:pt>
    <dgm:pt modelId="{8D51A723-FC22-A047-AA50-9D5180750EF2}" type="pres">
      <dgm:prSet presAssocID="{C8655B8E-22A4-4530-B2F8-68DAF83AA622}" presName="accentRepeatNode" presStyleLbl="solidAlignAcc1" presStyleIdx="7" presStyleCnt="10"/>
      <dgm:spPr>
        <a:xfrm>
          <a:off x="7470493" y="2646219"/>
          <a:ext cx="239613" cy="206536"/>
        </a:xfrm>
        <a:prstGeom prst="hexagon">
          <a:avLst>
            <a:gd name="adj" fmla="val 25000"/>
            <a:gd name="vf" fmla="val 115470"/>
          </a:avLst>
        </a:prstGeom>
        <a:noFill/>
        <a:ln w="25400" cap="flat" cmpd="sng" algn="ctr">
          <a:noFill/>
          <a:prstDash val="solid"/>
        </a:ln>
        <a:effectLst/>
      </dgm:spPr>
    </dgm:pt>
    <dgm:pt modelId="{0A39C17F-9AEB-4CF9-AA15-38F5FA36194A}" type="pres">
      <dgm:prSet presAssocID="{D81D40AC-E34B-43C7-B241-C904A7D99D92}" presName="text5" presStyleCnt="0"/>
      <dgm:spPr/>
    </dgm:pt>
    <dgm:pt modelId="{F661F79A-3AA2-44E4-AA24-A5DC78514F55}" type="pres">
      <dgm:prSet presAssocID="{D81D40AC-E34B-43C7-B241-C904A7D99D92}" presName="textRepeatNode" presStyleLbl="alignNode1" presStyleIdx="4" presStyleCnt="5">
        <dgm:presLayoutVars>
          <dgm:chMax val="0"/>
          <dgm:chPref val="0"/>
          <dgm:bulletEnabled val="1"/>
        </dgm:presLayoutVars>
      </dgm:prSet>
      <dgm:spPr>
        <a:prstGeom prst="hexagon">
          <a:avLst>
            <a:gd name="adj" fmla="val 25000"/>
            <a:gd name="vf" fmla="val 115470"/>
          </a:avLst>
        </a:prstGeom>
      </dgm:spPr>
    </dgm:pt>
    <dgm:pt modelId="{2C864636-CDD1-4D75-B6AD-BDE9AC6C7732}" type="pres">
      <dgm:prSet presAssocID="{D81D40AC-E34B-43C7-B241-C904A7D99D92}" presName="textaccent5" presStyleCnt="0"/>
      <dgm:spPr/>
    </dgm:pt>
    <dgm:pt modelId="{45628235-9A68-44BF-8A2E-E07945B1386B}" type="pres">
      <dgm:prSet presAssocID="{D81D40AC-E34B-43C7-B241-C904A7D99D92}" presName="accentRepeatNode" presStyleLbl="solidAlignAcc1" presStyleIdx="8" presStyleCnt="10"/>
      <dgm:spPr>
        <a:xfrm>
          <a:off x="8847181" y="1455348"/>
          <a:ext cx="239613" cy="206536"/>
        </a:xfrm>
        <a:prstGeom prst="hexagon">
          <a:avLst>
            <a:gd name="adj" fmla="val 25000"/>
            <a:gd name="vf" fmla="val 115470"/>
          </a:avLst>
        </a:prstGeom>
        <a:noFill/>
        <a:ln w="25400" cap="flat" cmpd="sng" algn="ctr">
          <a:noFill/>
          <a:prstDash val="solid"/>
        </a:ln>
        <a:effectLst/>
      </dgm:spPr>
    </dgm:pt>
    <dgm:pt modelId="{4469DE6D-0BCA-417C-AA4E-AF42E204AFD8}" type="pres">
      <dgm:prSet presAssocID="{4D07E6CB-EE5E-4504-9C4F-5EFDA9768B1D}" presName="image5" presStyleCnt="0"/>
      <dgm:spPr/>
    </dgm:pt>
    <dgm:pt modelId="{7C84675B-2C4B-4CA8-9956-6DCCB3D8C974}" type="pres">
      <dgm:prSet presAssocID="{4D07E6CB-EE5E-4504-9C4F-5EFDA9768B1D}" presName="imageRepeatNode" presStyleLbl="alignAcc1" presStyleIdx="4" presStyleCnt="5"/>
      <dgm:spPr/>
    </dgm:pt>
    <dgm:pt modelId="{33636CFE-58B7-45DF-91C2-790DE51AEB75}" type="pres">
      <dgm:prSet presAssocID="{4D07E6CB-EE5E-4504-9C4F-5EFDA9768B1D}" presName="imageaccent5" presStyleCnt="0"/>
      <dgm:spPr/>
    </dgm:pt>
    <dgm:pt modelId="{A02F1A7C-DDAE-4319-BCC2-9C7F5D038D69}" type="pres">
      <dgm:prSet presAssocID="{4D07E6CB-EE5E-4504-9C4F-5EFDA9768B1D}" presName="accentRepeatNode" presStyleLbl="solidAlignAcc1" presStyleIdx="9" presStyleCnt="10"/>
      <dgm:spPr>
        <a:xfrm>
          <a:off x="9246900" y="1688171"/>
          <a:ext cx="239613" cy="206536"/>
        </a:xfrm>
        <a:prstGeom prst="hexagon">
          <a:avLst>
            <a:gd name="adj" fmla="val 25000"/>
            <a:gd name="vf" fmla="val 115470"/>
          </a:avLst>
        </a:prstGeom>
        <a:noFill/>
        <a:ln w="25400" cap="flat" cmpd="sng" algn="ctr">
          <a:noFill/>
          <a:prstDash val="solid"/>
        </a:ln>
        <a:effectLst/>
      </dgm:spPr>
    </dgm:pt>
  </dgm:ptLst>
  <dgm:cxnLst>
    <dgm:cxn modelId="{7FF70801-1CA5-4341-A164-2B1ABD76C3EA}" type="presOf" srcId="{A901E6CF-0C29-4265-9F7E-7DD40EE8F654}" destId="{1909CAD1-98ED-634E-9A1A-605A0D2017F1}" srcOrd="0" destOrd="0" presId="urn:microsoft.com/office/officeart/2008/layout/HexagonCluster"/>
    <dgm:cxn modelId="{9979E41A-F279-4EB3-AC3B-20F3BBA2F5A2}" type="presOf" srcId="{32D0C37C-CBBF-42CC-BBA0-4E718AA56202}" destId="{C126672B-B34D-C74F-BBFB-772B24263425}" srcOrd="0" destOrd="0" presId="urn:microsoft.com/office/officeart/2008/layout/HexagonCluster"/>
    <dgm:cxn modelId="{A7D31824-40FA-4C64-A483-C60FB88E6257}" type="presOf" srcId="{D2587021-F695-4F3B-99D7-AE4B8E7A2D50}" destId="{1744822F-44A8-7A43-A23E-BAC4F3F41C53}" srcOrd="0" destOrd="0" presId="urn:microsoft.com/office/officeart/2008/layout/HexagonCluster"/>
    <dgm:cxn modelId="{33A6E836-4AD7-4705-8C24-2B9B11DB72FE}" type="presOf" srcId="{D81D40AC-E34B-43C7-B241-C904A7D99D92}" destId="{F661F79A-3AA2-44E4-AA24-A5DC78514F55}" srcOrd="0" destOrd="0" presId="urn:microsoft.com/office/officeart/2008/layout/HexagonCluster"/>
    <dgm:cxn modelId="{1F94AE5F-01C0-44FF-9CF0-CC96FC4E9989}" srcId="{BF1B035C-5D52-4679-9722-949422A837F9}" destId="{CCCECCBA-FA22-43A8-9443-D1AA54BAED60}" srcOrd="0" destOrd="0" parTransId="{6335B954-D443-424B-959F-435E5D743D34}" sibTransId="{D2587021-F695-4F3B-99D7-AE4B8E7A2D50}"/>
    <dgm:cxn modelId="{2FFCFC44-36B1-4C71-9893-32FFC54D51B9}" type="presOf" srcId="{CCCECCBA-FA22-43A8-9443-D1AA54BAED60}" destId="{FECA6B23-9BAC-2F4E-BEF8-7631CE6C2A80}" srcOrd="0" destOrd="0" presId="urn:microsoft.com/office/officeart/2008/layout/HexagonCluster"/>
    <dgm:cxn modelId="{6AC7CD86-22DD-4BA0-8DA5-0B4E81B73C51}" type="presOf" srcId="{76F8A00F-689A-4EE1-BF50-D7BF6B54AA94}" destId="{696E8536-6189-B248-B6DD-B6A820426CC6}" srcOrd="0" destOrd="0" presId="urn:microsoft.com/office/officeart/2008/layout/HexagonCluster"/>
    <dgm:cxn modelId="{CB149A8D-81B7-415D-B66C-90F0AFB6F800}" type="presOf" srcId="{7EB68E7C-B921-4730-A3F9-B21D7666E8D3}" destId="{162B9F7E-4B9B-624C-93C0-5D9CB6209631}" srcOrd="0" destOrd="0" presId="urn:microsoft.com/office/officeart/2008/layout/HexagonCluster"/>
    <dgm:cxn modelId="{588E6DC2-6A99-42CC-812C-574E29E5FD1C}" type="presOf" srcId="{C8655B8E-22A4-4530-B2F8-68DAF83AA622}" destId="{A4680201-7130-EE46-A5AA-3AE767971FAD}" srcOrd="0" destOrd="0" presId="urn:microsoft.com/office/officeart/2008/layout/HexagonCluster"/>
    <dgm:cxn modelId="{FAF792C3-8B93-4B47-B97B-3774E4C46732}" srcId="{BF1B035C-5D52-4679-9722-949422A837F9}" destId="{7EB68E7C-B921-4730-A3F9-B21D7666E8D3}" srcOrd="1" destOrd="0" parTransId="{6D589A67-AA18-4DAE-A4B4-AF8E73BA616D}" sibTransId="{76F8A00F-689A-4EE1-BF50-D7BF6B54AA94}"/>
    <dgm:cxn modelId="{9A4E7FCE-E985-4A91-B379-6676EC04D2A8}" type="presOf" srcId="{5944B124-889C-4404-82D4-8DF35EC3A97D}" destId="{4BD9B863-8EB8-FC43-84C7-24FECC855F79}" srcOrd="0" destOrd="0" presId="urn:microsoft.com/office/officeart/2008/layout/HexagonCluster"/>
    <dgm:cxn modelId="{8C14BDD4-99B2-4CA0-86BE-F91F0295ADE6}" srcId="{BF1B035C-5D52-4679-9722-949422A837F9}" destId="{5944B124-889C-4404-82D4-8DF35EC3A97D}" srcOrd="3" destOrd="0" parTransId="{325B2259-254A-459D-8718-68691FDFE79F}" sibTransId="{C8655B8E-22A4-4530-B2F8-68DAF83AA622}"/>
    <dgm:cxn modelId="{012046DB-7FEA-451B-B8C1-ADDA05828A1C}" type="presOf" srcId="{4D07E6CB-EE5E-4504-9C4F-5EFDA9768B1D}" destId="{7C84675B-2C4B-4CA8-9956-6DCCB3D8C974}" srcOrd="0" destOrd="0" presId="urn:microsoft.com/office/officeart/2008/layout/HexagonCluster"/>
    <dgm:cxn modelId="{D1A31AE3-07A5-489D-A0E0-FF39FD42822C}" type="presOf" srcId="{BF1B035C-5D52-4679-9722-949422A837F9}" destId="{651AAC7E-0552-8443-962C-7F80F61B8D63}" srcOrd="0" destOrd="0" presId="urn:microsoft.com/office/officeart/2008/layout/HexagonCluster"/>
    <dgm:cxn modelId="{7E7CE6EC-AEBF-4FDD-BBDE-EF0701138566}" srcId="{BF1B035C-5D52-4679-9722-949422A837F9}" destId="{A901E6CF-0C29-4265-9F7E-7DD40EE8F654}" srcOrd="2" destOrd="0" parTransId="{B2A78509-649D-437D-BF01-AAB7A0F9D70D}" sibTransId="{32D0C37C-CBBF-42CC-BBA0-4E718AA56202}"/>
    <dgm:cxn modelId="{5F6606F1-4EDC-4AF6-9FDE-8C9FB6759FFD}" srcId="{BF1B035C-5D52-4679-9722-949422A837F9}" destId="{D81D40AC-E34B-43C7-B241-C904A7D99D92}" srcOrd="4" destOrd="0" parTransId="{6E55FCC4-B28D-4832-9665-87BF6EA3D894}" sibTransId="{4D07E6CB-EE5E-4504-9C4F-5EFDA9768B1D}"/>
    <dgm:cxn modelId="{A6CC4C22-B83C-4E40-AA6C-1F335D4DD00C}" type="presParOf" srcId="{651AAC7E-0552-8443-962C-7F80F61B8D63}" destId="{37BD4FC9-93D8-654F-9D67-38F27E51C7AA}" srcOrd="0" destOrd="0" presId="urn:microsoft.com/office/officeart/2008/layout/HexagonCluster"/>
    <dgm:cxn modelId="{FD909F5A-5CC5-425C-AA37-663E6026F48B}" type="presParOf" srcId="{37BD4FC9-93D8-654F-9D67-38F27E51C7AA}" destId="{FECA6B23-9BAC-2F4E-BEF8-7631CE6C2A80}" srcOrd="0" destOrd="0" presId="urn:microsoft.com/office/officeart/2008/layout/HexagonCluster"/>
    <dgm:cxn modelId="{62056DBB-D21E-4875-AD5C-E3F89BC6CCD0}" type="presParOf" srcId="{651AAC7E-0552-8443-962C-7F80F61B8D63}" destId="{2B643649-8CEE-2943-9917-E724349F1E23}" srcOrd="1" destOrd="0" presId="urn:microsoft.com/office/officeart/2008/layout/HexagonCluster"/>
    <dgm:cxn modelId="{73255220-1F45-457F-A89C-63C7CB4D3776}" type="presParOf" srcId="{2B643649-8CEE-2943-9917-E724349F1E23}" destId="{AE211C01-354E-164D-A450-22BD32EF1146}" srcOrd="0" destOrd="0" presId="urn:microsoft.com/office/officeart/2008/layout/HexagonCluster"/>
    <dgm:cxn modelId="{1949AB78-9A2B-400E-A2B7-505CDCD75889}" type="presParOf" srcId="{651AAC7E-0552-8443-962C-7F80F61B8D63}" destId="{2D1062CB-7D85-C747-BB47-EA79934A53BF}" srcOrd="2" destOrd="0" presId="urn:microsoft.com/office/officeart/2008/layout/HexagonCluster"/>
    <dgm:cxn modelId="{A01E66DB-E72F-4DC3-9896-1B6B66B4ED63}" type="presParOf" srcId="{2D1062CB-7D85-C747-BB47-EA79934A53BF}" destId="{1744822F-44A8-7A43-A23E-BAC4F3F41C53}" srcOrd="0" destOrd="0" presId="urn:microsoft.com/office/officeart/2008/layout/HexagonCluster"/>
    <dgm:cxn modelId="{3B9421EF-0150-47ED-9E10-2C58FE1C3674}" type="presParOf" srcId="{651AAC7E-0552-8443-962C-7F80F61B8D63}" destId="{C24F1ACF-9A43-D440-9BCA-024B2C552904}" srcOrd="3" destOrd="0" presId="urn:microsoft.com/office/officeart/2008/layout/HexagonCluster"/>
    <dgm:cxn modelId="{36E78B27-1485-488B-A5BB-C4DDB5B13814}" type="presParOf" srcId="{C24F1ACF-9A43-D440-9BCA-024B2C552904}" destId="{71530BE2-4D50-424C-BBB1-9F4B4E2E8074}" srcOrd="0" destOrd="0" presId="urn:microsoft.com/office/officeart/2008/layout/HexagonCluster"/>
    <dgm:cxn modelId="{40ADC141-5051-46A4-9CD9-29744EB4FBC4}" type="presParOf" srcId="{651AAC7E-0552-8443-962C-7F80F61B8D63}" destId="{CCEA583D-F7A0-304B-B02B-427BAE4A67F4}" srcOrd="4" destOrd="0" presId="urn:microsoft.com/office/officeart/2008/layout/HexagonCluster"/>
    <dgm:cxn modelId="{A17628ED-2E72-458F-AFB7-36FDDEAA3F49}" type="presParOf" srcId="{CCEA583D-F7A0-304B-B02B-427BAE4A67F4}" destId="{162B9F7E-4B9B-624C-93C0-5D9CB6209631}" srcOrd="0" destOrd="0" presId="urn:microsoft.com/office/officeart/2008/layout/HexagonCluster"/>
    <dgm:cxn modelId="{73896686-44C8-49D3-A26B-98B0FC255243}" type="presParOf" srcId="{651AAC7E-0552-8443-962C-7F80F61B8D63}" destId="{A24772F8-D076-054E-B71E-1AC267E59221}" srcOrd="5" destOrd="0" presId="urn:microsoft.com/office/officeart/2008/layout/HexagonCluster"/>
    <dgm:cxn modelId="{CE707FDD-489D-4A21-B929-58604069DF1B}" type="presParOf" srcId="{A24772F8-D076-054E-B71E-1AC267E59221}" destId="{B5C0DE59-FB19-834D-A8C0-0492B3B69C05}" srcOrd="0" destOrd="0" presId="urn:microsoft.com/office/officeart/2008/layout/HexagonCluster"/>
    <dgm:cxn modelId="{310F4358-7795-4F7D-A851-B98113C8D883}" type="presParOf" srcId="{651AAC7E-0552-8443-962C-7F80F61B8D63}" destId="{AC4E144A-5A00-DD47-BC19-45822EC32165}" srcOrd="6" destOrd="0" presId="urn:microsoft.com/office/officeart/2008/layout/HexagonCluster"/>
    <dgm:cxn modelId="{A79D7B27-B1CA-45FB-9538-C6768509FDD2}" type="presParOf" srcId="{AC4E144A-5A00-DD47-BC19-45822EC32165}" destId="{696E8536-6189-B248-B6DD-B6A820426CC6}" srcOrd="0" destOrd="0" presId="urn:microsoft.com/office/officeart/2008/layout/HexagonCluster"/>
    <dgm:cxn modelId="{99A70059-DB4A-455E-AC85-382D48D2CB24}" type="presParOf" srcId="{651AAC7E-0552-8443-962C-7F80F61B8D63}" destId="{9821207D-F35A-3641-A197-A33BFD00F6B2}" srcOrd="7" destOrd="0" presId="urn:microsoft.com/office/officeart/2008/layout/HexagonCluster"/>
    <dgm:cxn modelId="{62996685-5E04-4FA6-9E8B-2E4E975AE3EA}" type="presParOf" srcId="{9821207D-F35A-3641-A197-A33BFD00F6B2}" destId="{76DF9CD1-4570-E445-B1B6-0B2F41219497}" srcOrd="0" destOrd="0" presId="urn:microsoft.com/office/officeart/2008/layout/HexagonCluster"/>
    <dgm:cxn modelId="{91FC24AD-F071-486D-A3D7-CB24B3AF51EB}" type="presParOf" srcId="{651AAC7E-0552-8443-962C-7F80F61B8D63}" destId="{93B2E4E5-45FF-A441-B23D-263935B6EEBB}" srcOrd="8" destOrd="0" presId="urn:microsoft.com/office/officeart/2008/layout/HexagonCluster"/>
    <dgm:cxn modelId="{915A5511-97C0-4BA3-B9F0-6F64585CDB40}" type="presParOf" srcId="{93B2E4E5-45FF-A441-B23D-263935B6EEBB}" destId="{1909CAD1-98ED-634E-9A1A-605A0D2017F1}" srcOrd="0" destOrd="0" presId="urn:microsoft.com/office/officeart/2008/layout/HexagonCluster"/>
    <dgm:cxn modelId="{C14639F4-D886-416F-9C70-A375A6765772}" type="presParOf" srcId="{651AAC7E-0552-8443-962C-7F80F61B8D63}" destId="{37BB2E0B-457B-1040-95BD-F4EA741FC144}" srcOrd="9" destOrd="0" presId="urn:microsoft.com/office/officeart/2008/layout/HexagonCluster"/>
    <dgm:cxn modelId="{C2060A9C-3239-4137-A228-CF322A03E214}" type="presParOf" srcId="{37BB2E0B-457B-1040-95BD-F4EA741FC144}" destId="{47A21FF8-03B6-1C4D-846D-1BDAAEBD548C}" srcOrd="0" destOrd="0" presId="urn:microsoft.com/office/officeart/2008/layout/HexagonCluster"/>
    <dgm:cxn modelId="{E869E253-6F0B-41DA-83C4-6F340F3B3810}" type="presParOf" srcId="{651AAC7E-0552-8443-962C-7F80F61B8D63}" destId="{4BDB438F-3986-6644-9FD3-F615D2B8AE8F}" srcOrd="10" destOrd="0" presId="urn:microsoft.com/office/officeart/2008/layout/HexagonCluster"/>
    <dgm:cxn modelId="{0EFDE33C-0561-418F-8999-111B5BF356CA}" type="presParOf" srcId="{4BDB438F-3986-6644-9FD3-F615D2B8AE8F}" destId="{C126672B-B34D-C74F-BBFB-772B24263425}" srcOrd="0" destOrd="0" presId="urn:microsoft.com/office/officeart/2008/layout/HexagonCluster"/>
    <dgm:cxn modelId="{29255429-FA8F-41DF-9B77-DFC9FCDCD551}" type="presParOf" srcId="{651AAC7E-0552-8443-962C-7F80F61B8D63}" destId="{E690DDBF-72C6-A64C-94BA-F43D5FF958F1}" srcOrd="11" destOrd="0" presId="urn:microsoft.com/office/officeart/2008/layout/HexagonCluster"/>
    <dgm:cxn modelId="{33002442-B248-4147-84F6-3D23C3F73D15}" type="presParOf" srcId="{E690DDBF-72C6-A64C-94BA-F43D5FF958F1}" destId="{BE966746-F1A7-8641-8778-8DCEA3988954}" srcOrd="0" destOrd="0" presId="urn:microsoft.com/office/officeart/2008/layout/HexagonCluster"/>
    <dgm:cxn modelId="{287458F5-BF8B-4600-A327-24B431B89FB5}" type="presParOf" srcId="{651AAC7E-0552-8443-962C-7F80F61B8D63}" destId="{49F035C8-BD6F-174A-911A-358B2E9C8FCB}" srcOrd="12" destOrd="0" presId="urn:microsoft.com/office/officeart/2008/layout/HexagonCluster"/>
    <dgm:cxn modelId="{5A7BF93C-3374-4FDD-B50C-DD6D23C12970}" type="presParOf" srcId="{49F035C8-BD6F-174A-911A-358B2E9C8FCB}" destId="{4BD9B863-8EB8-FC43-84C7-24FECC855F79}" srcOrd="0" destOrd="0" presId="urn:microsoft.com/office/officeart/2008/layout/HexagonCluster"/>
    <dgm:cxn modelId="{7336AF3C-AB43-4A44-9C32-6FEF108E045C}" type="presParOf" srcId="{651AAC7E-0552-8443-962C-7F80F61B8D63}" destId="{E8F2893C-EB2B-A749-BDE3-D31E998646A2}" srcOrd="13" destOrd="0" presId="urn:microsoft.com/office/officeart/2008/layout/HexagonCluster"/>
    <dgm:cxn modelId="{3E69BBE1-AD20-4569-9EA0-FFC0707323E6}" type="presParOf" srcId="{E8F2893C-EB2B-A749-BDE3-D31E998646A2}" destId="{3FAB643D-ADE0-0944-BB12-4F5A43CCD87C}" srcOrd="0" destOrd="0" presId="urn:microsoft.com/office/officeart/2008/layout/HexagonCluster"/>
    <dgm:cxn modelId="{13D275D3-CA29-44E3-942C-644DA4146B8A}" type="presParOf" srcId="{651AAC7E-0552-8443-962C-7F80F61B8D63}" destId="{B3805955-1CDB-2B4F-AB18-3DF227EE715E}" srcOrd="14" destOrd="0" presId="urn:microsoft.com/office/officeart/2008/layout/HexagonCluster"/>
    <dgm:cxn modelId="{E1469E4A-5812-4A46-8E8E-E91C4D889AE9}" type="presParOf" srcId="{B3805955-1CDB-2B4F-AB18-3DF227EE715E}" destId="{A4680201-7130-EE46-A5AA-3AE767971FAD}" srcOrd="0" destOrd="0" presId="urn:microsoft.com/office/officeart/2008/layout/HexagonCluster"/>
    <dgm:cxn modelId="{034355F1-7E0B-4C79-B6BB-7DC6170E1890}" type="presParOf" srcId="{651AAC7E-0552-8443-962C-7F80F61B8D63}" destId="{71FF3EEF-69E5-D346-B165-6B993310CA68}" srcOrd="15" destOrd="0" presId="urn:microsoft.com/office/officeart/2008/layout/HexagonCluster"/>
    <dgm:cxn modelId="{101C8A00-9B43-41C3-BBE4-E2B69B183102}" type="presParOf" srcId="{71FF3EEF-69E5-D346-B165-6B993310CA68}" destId="{8D51A723-FC22-A047-AA50-9D5180750EF2}" srcOrd="0" destOrd="0" presId="urn:microsoft.com/office/officeart/2008/layout/HexagonCluster"/>
    <dgm:cxn modelId="{1A130865-3B9A-4D6D-A6B0-9A9A0521B8D1}" type="presParOf" srcId="{651AAC7E-0552-8443-962C-7F80F61B8D63}" destId="{0A39C17F-9AEB-4CF9-AA15-38F5FA36194A}" srcOrd="16" destOrd="0" presId="urn:microsoft.com/office/officeart/2008/layout/HexagonCluster"/>
    <dgm:cxn modelId="{A494DCF7-9D22-4BE0-9765-501A2BCC4C55}" type="presParOf" srcId="{0A39C17F-9AEB-4CF9-AA15-38F5FA36194A}" destId="{F661F79A-3AA2-44E4-AA24-A5DC78514F55}" srcOrd="0" destOrd="0" presId="urn:microsoft.com/office/officeart/2008/layout/HexagonCluster"/>
    <dgm:cxn modelId="{8174EAEF-ACDC-4123-AB0C-01751145F1B6}" type="presParOf" srcId="{651AAC7E-0552-8443-962C-7F80F61B8D63}" destId="{2C864636-CDD1-4D75-B6AD-BDE9AC6C7732}" srcOrd="17" destOrd="0" presId="urn:microsoft.com/office/officeart/2008/layout/HexagonCluster"/>
    <dgm:cxn modelId="{67DD54E3-1709-498A-A25B-AB97A84DC745}" type="presParOf" srcId="{2C864636-CDD1-4D75-B6AD-BDE9AC6C7732}" destId="{45628235-9A68-44BF-8A2E-E07945B1386B}" srcOrd="0" destOrd="0" presId="urn:microsoft.com/office/officeart/2008/layout/HexagonCluster"/>
    <dgm:cxn modelId="{1706AFAB-655E-42F2-8C62-25184743FE33}" type="presParOf" srcId="{651AAC7E-0552-8443-962C-7F80F61B8D63}" destId="{4469DE6D-0BCA-417C-AA4E-AF42E204AFD8}" srcOrd="18" destOrd="0" presId="urn:microsoft.com/office/officeart/2008/layout/HexagonCluster"/>
    <dgm:cxn modelId="{EADA6FD0-1041-478D-8973-845D103E1A4A}" type="presParOf" srcId="{4469DE6D-0BCA-417C-AA4E-AF42E204AFD8}" destId="{7C84675B-2C4B-4CA8-9956-6DCCB3D8C974}" srcOrd="0" destOrd="0" presId="urn:microsoft.com/office/officeart/2008/layout/HexagonCluster"/>
    <dgm:cxn modelId="{C49A947D-5969-4B6A-920A-C5F5235DEB9C}" type="presParOf" srcId="{651AAC7E-0552-8443-962C-7F80F61B8D63}" destId="{33636CFE-58B7-45DF-91C2-790DE51AEB75}" srcOrd="19" destOrd="0" presId="urn:microsoft.com/office/officeart/2008/layout/HexagonCluster"/>
    <dgm:cxn modelId="{93B29506-7B9B-4ADF-AE34-1DA4E5193980}" type="presParOf" srcId="{33636CFE-58B7-45DF-91C2-790DE51AEB75}" destId="{A02F1A7C-DDAE-4319-BCC2-9C7F5D038D69}" srcOrd="0" destOrd="0" presId="urn:microsoft.com/office/officeart/2008/layout/HexagonCluster"/>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8D1AFB-B535-47E2-B51B-BA751562AEEB}" type="doc">
      <dgm:prSet loTypeId="urn:microsoft.com/office/officeart/2009/3/layout/HorizontalOrganizationChart" loCatId="hierarchy" qsTypeId="urn:microsoft.com/office/officeart/2005/8/quickstyle/simple1" qsCatId="simple" csTypeId="urn:microsoft.com/office/officeart/2005/8/colors/accent5_2" csCatId="accent5" phldr="1"/>
      <dgm:spPr/>
      <dgm:t>
        <a:bodyPr/>
        <a:lstStyle/>
        <a:p>
          <a:endParaRPr lang="en-AU"/>
        </a:p>
      </dgm:t>
    </dgm:pt>
    <dgm:pt modelId="{E06ADAF3-A512-4B02-90E4-4196AD18EF98}">
      <dgm:prSet phldrT="[Text]" custT="1"/>
      <dgm:spPr/>
      <dgm:t>
        <a:bodyPr/>
        <a:lstStyle/>
        <a:p>
          <a:r>
            <a:rPr lang="en-AU" sz="1400" b="1" dirty="0">
              <a:latin typeface="Calibri" panose="020F0502020204030204" pitchFamily="34" charset="0"/>
              <a:cs typeface="Calibri" panose="020F0502020204030204" pitchFamily="34" charset="0"/>
            </a:rPr>
            <a:t>AN &amp; AN like / ARFID &amp; complex ED</a:t>
          </a:r>
        </a:p>
      </dgm:t>
    </dgm:pt>
    <dgm:pt modelId="{DD5B1728-3517-4F3C-84EE-E313D2DCB610}" type="parTrans" cxnId="{7FCFF955-1C58-47C2-B09F-D0E4C7F36389}">
      <dgm:prSet/>
      <dgm:spPr/>
      <dgm:t>
        <a:bodyPr/>
        <a:lstStyle/>
        <a:p>
          <a:endParaRPr lang="en-AU"/>
        </a:p>
      </dgm:t>
    </dgm:pt>
    <dgm:pt modelId="{4BCE3DF3-FF18-4429-B9A1-F1F4D43CFEC5}" type="sibTrans" cxnId="{7FCFF955-1C58-47C2-B09F-D0E4C7F36389}">
      <dgm:prSet/>
      <dgm:spPr/>
      <dgm:t>
        <a:bodyPr/>
        <a:lstStyle/>
        <a:p>
          <a:endParaRPr lang="en-AU"/>
        </a:p>
      </dgm:t>
    </dgm:pt>
    <dgm:pt modelId="{14F29F45-475C-40C6-9FF4-CACC78951B28}">
      <dgm:prSet phldrT="[Text]" custT="1"/>
      <dgm:spPr/>
      <dgm:t>
        <a:bodyPr/>
        <a:lstStyle/>
        <a:p>
          <a:r>
            <a:rPr lang="en-AU" sz="1400" b="1" dirty="0">
              <a:latin typeface="Calibri" panose="020F0502020204030204" pitchFamily="34" charset="0"/>
              <a:cs typeface="Calibri" panose="020F0502020204030204" pitchFamily="34" charset="0"/>
            </a:rPr>
            <a:t>0- 25yo</a:t>
          </a:r>
        </a:p>
      </dgm:t>
    </dgm:pt>
    <dgm:pt modelId="{62C44A32-D498-4A55-8391-209A21B1BCE9}" type="parTrans" cxnId="{47C31A18-74FA-49B8-8C0E-19EEF6BFC76B}">
      <dgm:prSet/>
      <dgm:spPr/>
      <dgm:t>
        <a:bodyPr/>
        <a:lstStyle/>
        <a:p>
          <a:endParaRPr lang="en-AU"/>
        </a:p>
      </dgm:t>
    </dgm:pt>
    <dgm:pt modelId="{4C5C9D61-79E6-4C30-928F-866CCF2208FF}" type="sibTrans" cxnId="{47C31A18-74FA-49B8-8C0E-19EEF6BFC76B}">
      <dgm:prSet/>
      <dgm:spPr/>
      <dgm:t>
        <a:bodyPr/>
        <a:lstStyle/>
        <a:p>
          <a:endParaRPr lang="en-AU"/>
        </a:p>
      </dgm:t>
    </dgm:pt>
    <dgm:pt modelId="{F907F425-B1E2-41BF-94BA-33F6CBB55BC7}">
      <dgm:prSet phldrT="[Text]" custT="1"/>
      <dgm:spPr/>
      <dgm:t>
        <a:bodyPr/>
        <a:lstStyle/>
        <a:p>
          <a:r>
            <a:rPr lang="en-AU" sz="1400" b="1" dirty="0">
              <a:latin typeface="Calibri" panose="020F0502020204030204" pitchFamily="34" charset="0"/>
              <a:cs typeface="Calibri" panose="020F0502020204030204" pitchFamily="34" charset="0"/>
            </a:rPr>
            <a:t>25yo+</a:t>
          </a:r>
        </a:p>
      </dgm:t>
    </dgm:pt>
    <dgm:pt modelId="{FF8FE9AC-E266-45A2-B63F-4EA8E54DA4B1}" type="parTrans" cxnId="{846E0BD7-4E93-4898-A9B1-7A47173371F9}">
      <dgm:prSet/>
      <dgm:spPr/>
      <dgm:t>
        <a:bodyPr/>
        <a:lstStyle/>
        <a:p>
          <a:endParaRPr lang="en-AU"/>
        </a:p>
      </dgm:t>
    </dgm:pt>
    <dgm:pt modelId="{1C04376B-8C35-407D-B328-128E2679ED02}" type="sibTrans" cxnId="{846E0BD7-4E93-4898-A9B1-7A47173371F9}">
      <dgm:prSet/>
      <dgm:spPr/>
      <dgm:t>
        <a:bodyPr/>
        <a:lstStyle/>
        <a:p>
          <a:endParaRPr lang="en-AU"/>
        </a:p>
      </dgm:t>
    </dgm:pt>
    <dgm:pt modelId="{D99D9C38-37FD-4779-B8F1-956B92A9024D}">
      <dgm:prSet phldrT="[Text]" custT="1"/>
      <dgm:spPr/>
      <dgm:t>
        <a:bodyPr/>
        <a:lstStyle/>
        <a:p>
          <a:r>
            <a:rPr lang="en-AU" sz="1400" b="1" dirty="0">
              <a:latin typeface="Calibri" panose="020F0502020204030204" pitchFamily="34" charset="0"/>
              <a:cs typeface="Calibri" panose="020F0502020204030204" pitchFamily="34" charset="0"/>
            </a:rPr>
            <a:t>CYMHWS</a:t>
          </a:r>
        </a:p>
      </dgm:t>
    </dgm:pt>
    <dgm:pt modelId="{1F53BB44-E909-4FC4-9954-D963A4FDB876}" type="parTrans" cxnId="{84860ADF-2FF4-4D82-94AC-4E5D7671A123}">
      <dgm:prSet/>
      <dgm:spPr/>
      <dgm:t>
        <a:bodyPr/>
        <a:lstStyle/>
        <a:p>
          <a:endParaRPr lang="en-AU"/>
        </a:p>
      </dgm:t>
    </dgm:pt>
    <dgm:pt modelId="{279C22EC-56DA-4101-B89B-4072258D1C09}" type="sibTrans" cxnId="{84860ADF-2FF4-4D82-94AC-4E5D7671A123}">
      <dgm:prSet/>
      <dgm:spPr/>
      <dgm:t>
        <a:bodyPr/>
        <a:lstStyle/>
        <a:p>
          <a:endParaRPr lang="en-AU"/>
        </a:p>
      </dgm:t>
    </dgm:pt>
    <dgm:pt modelId="{4A3578DC-293A-475D-89E0-2989B72F3BCF}">
      <dgm:prSet phldrT="[Text]" custT="1"/>
      <dgm:spPr/>
      <dgm:t>
        <a:bodyPr/>
        <a:lstStyle/>
        <a:p>
          <a:r>
            <a:rPr lang="en-AU" sz="1400" b="1" dirty="0">
              <a:latin typeface="Calibri" panose="020F0502020204030204" pitchFamily="34" charset="0"/>
              <a:cs typeface="Calibri" panose="020F0502020204030204" pitchFamily="34" charset="0"/>
            </a:rPr>
            <a:t>ED Credentialed PP (EDP)</a:t>
          </a:r>
        </a:p>
      </dgm:t>
    </dgm:pt>
    <dgm:pt modelId="{254F0DF4-1AE3-44A1-A3DE-10F3AB0B889E}" type="parTrans" cxnId="{F485977E-C61D-47FE-A1E4-6833C24DB110}">
      <dgm:prSet/>
      <dgm:spPr/>
      <dgm:t>
        <a:bodyPr/>
        <a:lstStyle/>
        <a:p>
          <a:endParaRPr lang="en-AU"/>
        </a:p>
      </dgm:t>
    </dgm:pt>
    <dgm:pt modelId="{D4A9CFB7-41CA-4029-8132-EFF09B7C9BA7}" type="sibTrans" cxnId="{F485977E-C61D-47FE-A1E4-6833C24DB110}">
      <dgm:prSet/>
      <dgm:spPr/>
      <dgm:t>
        <a:bodyPr/>
        <a:lstStyle/>
        <a:p>
          <a:endParaRPr lang="en-AU"/>
        </a:p>
      </dgm:t>
    </dgm:pt>
    <dgm:pt modelId="{F95E0433-54B3-40C9-AE29-8791EFAF4200}">
      <dgm:prSet phldrT="[Text]" custT="1"/>
      <dgm:spPr/>
      <dgm:t>
        <a:bodyPr/>
        <a:lstStyle/>
        <a:p>
          <a:r>
            <a:rPr lang="en-AU" sz="1400" b="1" dirty="0">
              <a:latin typeface="Calibri" panose="020F0502020204030204" pitchFamily="34" charset="0"/>
              <a:cs typeface="Calibri" panose="020F0502020204030204" pitchFamily="34" charset="0"/>
            </a:rPr>
            <a:t>Local AMHWS</a:t>
          </a:r>
        </a:p>
      </dgm:t>
    </dgm:pt>
    <dgm:pt modelId="{2EA74CCD-607C-405C-920E-FDADC0D44F50}" type="parTrans" cxnId="{E3F64349-53F3-4971-8509-9836689E3219}">
      <dgm:prSet/>
      <dgm:spPr/>
      <dgm:t>
        <a:bodyPr/>
        <a:lstStyle/>
        <a:p>
          <a:endParaRPr lang="en-AU"/>
        </a:p>
      </dgm:t>
    </dgm:pt>
    <dgm:pt modelId="{6D250213-6EAA-4DFE-8E17-B16107D2B5A4}" type="sibTrans" cxnId="{E3F64349-53F3-4971-8509-9836689E3219}">
      <dgm:prSet/>
      <dgm:spPr/>
      <dgm:t>
        <a:bodyPr/>
        <a:lstStyle/>
        <a:p>
          <a:endParaRPr lang="en-AU"/>
        </a:p>
      </dgm:t>
    </dgm:pt>
    <dgm:pt modelId="{18D1093D-3E8B-4A1E-8C08-D12CAA4D3B9A}">
      <dgm:prSet phldrT="[Text]" custT="1"/>
      <dgm:spPr/>
      <dgm:t>
        <a:bodyPr/>
        <a:lstStyle/>
        <a:p>
          <a:r>
            <a:rPr lang="en-AU" sz="1050" b="1" dirty="0">
              <a:latin typeface="Calibri" panose="020F0502020204030204" pitchFamily="34" charset="0"/>
              <a:cs typeface="Calibri" panose="020F0502020204030204" pitchFamily="34" charset="0"/>
            </a:rPr>
            <a:t>RMH / BETRS / Monash WRC / Wren ED Programs</a:t>
          </a:r>
        </a:p>
      </dgm:t>
    </dgm:pt>
    <dgm:pt modelId="{8B353963-56F5-4599-BC81-9F96E686BDC7}" type="parTrans" cxnId="{5C2C0ED0-D9A1-4F30-B3B9-BE0FD3DA0D5F}">
      <dgm:prSet/>
      <dgm:spPr/>
      <dgm:t>
        <a:bodyPr/>
        <a:lstStyle/>
        <a:p>
          <a:endParaRPr lang="en-AU"/>
        </a:p>
      </dgm:t>
    </dgm:pt>
    <dgm:pt modelId="{2732C9E2-D9A7-4BF1-A730-E016C08603D7}" type="sibTrans" cxnId="{5C2C0ED0-D9A1-4F30-B3B9-BE0FD3DA0D5F}">
      <dgm:prSet/>
      <dgm:spPr/>
      <dgm:t>
        <a:bodyPr/>
        <a:lstStyle/>
        <a:p>
          <a:endParaRPr lang="en-AU"/>
        </a:p>
      </dgm:t>
    </dgm:pt>
    <dgm:pt modelId="{F1C9967A-9E77-4593-8C80-5BFD263254F8}">
      <dgm:prSet phldrT="[Text]" custT="1"/>
      <dgm:spPr/>
      <dgm:t>
        <a:bodyPr/>
        <a:lstStyle/>
        <a:p>
          <a:r>
            <a:rPr lang="en-AU" sz="1400" b="1" dirty="0">
              <a:latin typeface="Calibri" panose="020F0502020204030204" pitchFamily="34" charset="0"/>
              <a:cs typeface="Calibri" panose="020F0502020204030204" pitchFamily="34" charset="0"/>
            </a:rPr>
            <a:t>ED Credentialed PP (EDP)</a:t>
          </a:r>
        </a:p>
      </dgm:t>
    </dgm:pt>
    <dgm:pt modelId="{C56B416C-0C03-40FE-A0C8-6D2C9F25DC19}" type="parTrans" cxnId="{FBD8F7B4-3C19-4AB8-AAC3-AEF1B96BC32A}">
      <dgm:prSet/>
      <dgm:spPr/>
      <dgm:t>
        <a:bodyPr/>
        <a:lstStyle/>
        <a:p>
          <a:endParaRPr lang="en-AU"/>
        </a:p>
      </dgm:t>
    </dgm:pt>
    <dgm:pt modelId="{C72313E6-61AA-47F3-AE5A-7F7DAA1282D7}" type="sibTrans" cxnId="{FBD8F7B4-3C19-4AB8-AAC3-AEF1B96BC32A}">
      <dgm:prSet/>
      <dgm:spPr/>
      <dgm:t>
        <a:bodyPr/>
        <a:lstStyle/>
        <a:p>
          <a:endParaRPr lang="en-AU"/>
        </a:p>
      </dgm:t>
    </dgm:pt>
    <dgm:pt modelId="{B3659DCC-C83A-40C1-A589-1E2B9DCA0978}" type="pres">
      <dgm:prSet presAssocID="{6F8D1AFB-B535-47E2-B51B-BA751562AEEB}" presName="hierChild1" presStyleCnt="0">
        <dgm:presLayoutVars>
          <dgm:orgChart val="1"/>
          <dgm:chPref val="1"/>
          <dgm:dir/>
          <dgm:animOne val="branch"/>
          <dgm:animLvl val="lvl"/>
          <dgm:resizeHandles/>
        </dgm:presLayoutVars>
      </dgm:prSet>
      <dgm:spPr/>
    </dgm:pt>
    <dgm:pt modelId="{10F8489F-3F0C-41F2-9B47-307445556206}" type="pres">
      <dgm:prSet presAssocID="{E06ADAF3-A512-4B02-90E4-4196AD18EF98}" presName="hierRoot1" presStyleCnt="0">
        <dgm:presLayoutVars>
          <dgm:hierBranch val="init"/>
        </dgm:presLayoutVars>
      </dgm:prSet>
      <dgm:spPr/>
    </dgm:pt>
    <dgm:pt modelId="{D8A05863-B406-4DFF-BB83-E953A17B5BD5}" type="pres">
      <dgm:prSet presAssocID="{E06ADAF3-A512-4B02-90E4-4196AD18EF98}" presName="rootComposite1" presStyleCnt="0"/>
      <dgm:spPr/>
    </dgm:pt>
    <dgm:pt modelId="{0E78366F-EBB9-48F7-A615-C7FB97F518AB}" type="pres">
      <dgm:prSet presAssocID="{E06ADAF3-A512-4B02-90E4-4196AD18EF98}" presName="rootText1" presStyleLbl="node0" presStyleIdx="0" presStyleCnt="1" custScaleX="143121" custScaleY="167793">
        <dgm:presLayoutVars>
          <dgm:chPref val="3"/>
        </dgm:presLayoutVars>
      </dgm:prSet>
      <dgm:spPr/>
    </dgm:pt>
    <dgm:pt modelId="{2E69891E-90D9-4196-A45B-4F222983A64F}" type="pres">
      <dgm:prSet presAssocID="{E06ADAF3-A512-4B02-90E4-4196AD18EF98}" presName="rootConnector1" presStyleLbl="node1" presStyleIdx="0" presStyleCnt="0"/>
      <dgm:spPr/>
    </dgm:pt>
    <dgm:pt modelId="{577F6920-3667-4678-8324-B163EF64079E}" type="pres">
      <dgm:prSet presAssocID="{E06ADAF3-A512-4B02-90E4-4196AD18EF98}" presName="hierChild2" presStyleCnt="0"/>
      <dgm:spPr/>
    </dgm:pt>
    <dgm:pt modelId="{B861140C-2180-4A04-8D51-9E230E7B8741}" type="pres">
      <dgm:prSet presAssocID="{62C44A32-D498-4A55-8391-209A21B1BCE9}" presName="Name64" presStyleLbl="parChTrans1D2" presStyleIdx="0" presStyleCnt="2"/>
      <dgm:spPr/>
    </dgm:pt>
    <dgm:pt modelId="{5FE0BED7-5902-4188-953A-6474E22C7E80}" type="pres">
      <dgm:prSet presAssocID="{14F29F45-475C-40C6-9FF4-CACC78951B28}" presName="hierRoot2" presStyleCnt="0">
        <dgm:presLayoutVars>
          <dgm:hierBranch val="init"/>
        </dgm:presLayoutVars>
      </dgm:prSet>
      <dgm:spPr/>
    </dgm:pt>
    <dgm:pt modelId="{8B0CE0B2-368E-47E4-A1D3-6917374AD387}" type="pres">
      <dgm:prSet presAssocID="{14F29F45-475C-40C6-9FF4-CACC78951B28}" presName="rootComposite" presStyleCnt="0"/>
      <dgm:spPr/>
    </dgm:pt>
    <dgm:pt modelId="{443F9C07-738F-411D-B945-F61918E3251E}" type="pres">
      <dgm:prSet presAssocID="{14F29F45-475C-40C6-9FF4-CACC78951B28}" presName="rootText" presStyleLbl="node2" presStyleIdx="0" presStyleCnt="2" custScaleX="129759">
        <dgm:presLayoutVars>
          <dgm:chPref val="3"/>
        </dgm:presLayoutVars>
      </dgm:prSet>
      <dgm:spPr/>
    </dgm:pt>
    <dgm:pt modelId="{BE7C2444-D019-4777-946C-C5D9008000FE}" type="pres">
      <dgm:prSet presAssocID="{14F29F45-475C-40C6-9FF4-CACC78951B28}" presName="rootConnector" presStyleLbl="node2" presStyleIdx="0" presStyleCnt="2"/>
      <dgm:spPr/>
    </dgm:pt>
    <dgm:pt modelId="{158CFB8F-365C-4E51-B086-69CAE4522C68}" type="pres">
      <dgm:prSet presAssocID="{14F29F45-475C-40C6-9FF4-CACC78951B28}" presName="hierChild4" presStyleCnt="0"/>
      <dgm:spPr/>
    </dgm:pt>
    <dgm:pt modelId="{DC212211-6097-4823-AB32-0D9015B0831B}" type="pres">
      <dgm:prSet presAssocID="{1F53BB44-E909-4FC4-9954-D963A4FDB876}" presName="Name64" presStyleLbl="parChTrans1D3" presStyleIdx="0" presStyleCnt="5"/>
      <dgm:spPr/>
    </dgm:pt>
    <dgm:pt modelId="{4418941B-8F7A-4A18-854A-50DF3A2D89C7}" type="pres">
      <dgm:prSet presAssocID="{D99D9C38-37FD-4779-B8F1-956B92A9024D}" presName="hierRoot2" presStyleCnt="0">
        <dgm:presLayoutVars>
          <dgm:hierBranch val="init"/>
        </dgm:presLayoutVars>
      </dgm:prSet>
      <dgm:spPr/>
    </dgm:pt>
    <dgm:pt modelId="{86C8C714-823D-40BA-9385-46A2B4BAD933}" type="pres">
      <dgm:prSet presAssocID="{D99D9C38-37FD-4779-B8F1-956B92A9024D}" presName="rootComposite" presStyleCnt="0"/>
      <dgm:spPr/>
    </dgm:pt>
    <dgm:pt modelId="{78DDFC33-CD93-41B8-BE2B-E1C4876FED78}" type="pres">
      <dgm:prSet presAssocID="{D99D9C38-37FD-4779-B8F1-956B92A9024D}" presName="rootText" presStyleLbl="node3" presStyleIdx="0" presStyleCnt="5" custScaleX="128206">
        <dgm:presLayoutVars>
          <dgm:chPref val="3"/>
        </dgm:presLayoutVars>
      </dgm:prSet>
      <dgm:spPr/>
    </dgm:pt>
    <dgm:pt modelId="{20C5B9E9-01A6-4CCD-B1DB-C42DEB72066D}" type="pres">
      <dgm:prSet presAssocID="{D99D9C38-37FD-4779-B8F1-956B92A9024D}" presName="rootConnector" presStyleLbl="node3" presStyleIdx="0" presStyleCnt="5"/>
      <dgm:spPr/>
    </dgm:pt>
    <dgm:pt modelId="{AF73A207-608C-4E11-AA34-F993C202515D}" type="pres">
      <dgm:prSet presAssocID="{D99D9C38-37FD-4779-B8F1-956B92A9024D}" presName="hierChild4" presStyleCnt="0"/>
      <dgm:spPr/>
    </dgm:pt>
    <dgm:pt modelId="{6C1469CB-2C84-45FC-AC87-681F8336822D}" type="pres">
      <dgm:prSet presAssocID="{D99D9C38-37FD-4779-B8F1-956B92A9024D}" presName="hierChild5" presStyleCnt="0"/>
      <dgm:spPr/>
    </dgm:pt>
    <dgm:pt modelId="{7D32D62B-9198-4370-B620-20E7EA89C336}" type="pres">
      <dgm:prSet presAssocID="{254F0DF4-1AE3-44A1-A3DE-10F3AB0B889E}" presName="Name64" presStyleLbl="parChTrans1D3" presStyleIdx="1" presStyleCnt="5"/>
      <dgm:spPr/>
    </dgm:pt>
    <dgm:pt modelId="{51347093-FEE0-4C22-8E15-473D65D5E91E}" type="pres">
      <dgm:prSet presAssocID="{4A3578DC-293A-475D-89E0-2989B72F3BCF}" presName="hierRoot2" presStyleCnt="0">
        <dgm:presLayoutVars>
          <dgm:hierBranch val="init"/>
        </dgm:presLayoutVars>
      </dgm:prSet>
      <dgm:spPr/>
    </dgm:pt>
    <dgm:pt modelId="{9169FB23-DDE1-4B69-A538-F8B1C8352033}" type="pres">
      <dgm:prSet presAssocID="{4A3578DC-293A-475D-89E0-2989B72F3BCF}" presName="rootComposite" presStyleCnt="0"/>
      <dgm:spPr/>
    </dgm:pt>
    <dgm:pt modelId="{F1FB71B3-C77F-4A01-B7AF-409E27E05A4E}" type="pres">
      <dgm:prSet presAssocID="{4A3578DC-293A-475D-89E0-2989B72F3BCF}" presName="rootText" presStyleLbl="node3" presStyleIdx="1" presStyleCnt="5" custScaleX="126843">
        <dgm:presLayoutVars>
          <dgm:chPref val="3"/>
        </dgm:presLayoutVars>
      </dgm:prSet>
      <dgm:spPr/>
    </dgm:pt>
    <dgm:pt modelId="{685FD319-C866-444E-86A3-A3B99BC9899A}" type="pres">
      <dgm:prSet presAssocID="{4A3578DC-293A-475D-89E0-2989B72F3BCF}" presName="rootConnector" presStyleLbl="node3" presStyleIdx="1" presStyleCnt="5"/>
      <dgm:spPr/>
    </dgm:pt>
    <dgm:pt modelId="{0892F50F-DE6A-42DD-9953-20F24B4CDBD5}" type="pres">
      <dgm:prSet presAssocID="{4A3578DC-293A-475D-89E0-2989B72F3BCF}" presName="hierChild4" presStyleCnt="0"/>
      <dgm:spPr/>
    </dgm:pt>
    <dgm:pt modelId="{729461AF-96E7-4D5F-85BC-5F4EB1BBE37A}" type="pres">
      <dgm:prSet presAssocID="{4A3578DC-293A-475D-89E0-2989B72F3BCF}" presName="hierChild5" presStyleCnt="0"/>
      <dgm:spPr/>
    </dgm:pt>
    <dgm:pt modelId="{49199748-1609-4737-A190-62644B3FF006}" type="pres">
      <dgm:prSet presAssocID="{14F29F45-475C-40C6-9FF4-CACC78951B28}" presName="hierChild5" presStyleCnt="0"/>
      <dgm:spPr/>
    </dgm:pt>
    <dgm:pt modelId="{4A80880D-06A3-406D-B9A5-5754FDE6C242}" type="pres">
      <dgm:prSet presAssocID="{FF8FE9AC-E266-45A2-B63F-4EA8E54DA4B1}" presName="Name64" presStyleLbl="parChTrans1D2" presStyleIdx="1" presStyleCnt="2"/>
      <dgm:spPr/>
    </dgm:pt>
    <dgm:pt modelId="{F76840DB-69BD-4E4F-AB4C-F58C248DE478}" type="pres">
      <dgm:prSet presAssocID="{F907F425-B1E2-41BF-94BA-33F6CBB55BC7}" presName="hierRoot2" presStyleCnt="0">
        <dgm:presLayoutVars>
          <dgm:hierBranch val="init"/>
        </dgm:presLayoutVars>
      </dgm:prSet>
      <dgm:spPr/>
    </dgm:pt>
    <dgm:pt modelId="{72DB901E-9CCA-4AA4-A0CC-0689553C2D25}" type="pres">
      <dgm:prSet presAssocID="{F907F425-B1E2-41BF-94BA-33F6CBB55BC7}" presName="rootComposite" presStyleCnt="0"/>
      <dgm:spPr/>
    </dgm:pt>
    <dgm:pt modelId="{EE95AD76-3796-47A0-B798-FCB9BFBDC3F9}" type="pres">
      <dgm:prSet presAssocID="{F907F425-B1E2-41BF-94BA-33F6CBB55BC7}" presName="rootText" presStyleLbl="node2" presStyleIdx="1" presStyleCnt="2" custScaleX="128205">
        <dgm:presLayoutVars>
          <dgm:chPref val="3"/>
        </dgm:presLayoutVars>
      </dgm:prSet>
      <dgm:spPr/>
    </dgm:pt>
    <dgm:pt modelId="{392F692E-550C-4516-B3D0-EBB4A09E9639}" type="pres">
      <dgm:prSet presAssocID="{F907F425-B1E2-41BF-94BA-33F6CBB55BC7}" presName="rootConnector" presStyleLbl="node2" presStyleIdx="1" presStyleCnt="2"/>
      <dgm:spPr/>
    </dgm:pt>
    <dgm:pt modelId="{159A3840-F88F-4AEF-AB7E-193EE794AD6A}" type="pres">
      <dgm:prSet presAssocID="{F907F425-B1E2-41BF-94BA-33F6CBB55BC7}" presName="hierChild4" presStyleCnt="0"/>
      <dgm:spPr/>
    </dgm:pt>
    <dgm:pt modelId="{2C11CC7C-15C4-4987-81B9-EBEAA64B8C97}" type="pres">
      <dgm:prSet presAssocID="{2EA74CCD-607C-405C-920E-FDADC0D44F50}" presName="Name64" presStyleLbl="parChTrans1D3" presStyleIdx="2" presStyleCnt="5"/>
      <dgm:spPr/>
    </dgm:pt>
    <dgm:pt modelId="{94157C08-3DCA-4769-9508-FBA09AF4FF1B}" type="pres">
      <dgm:prSet presAssocID="{F95E0433-54B3-40C9-AE29-8791EFAF4200}" presName="hierRoot2" presStyleCnt="0">
        <dgm:presLayoutVars>
          <dgm:hierBranch val="init"/>
        </dgm:presLayoutVars>
      </dgm:prSet>
      <dgm:spPr/>
    </dgm:pt>
    <dgm:pt modelId="{4A2687AF-55FE-494B-AAE3-981020819A45}" type="pres">
      <dgm:prSet presAssocID="{F95E0433-54B3-40C9-AE29-8791EFAF4200}" presName="rootComposite" presStyleCnt="0"/>
      <dgm:spPr/>
    </dgm:pt>
    <dgm:pt modelId="{C9A61C07-7012-4A3B-88C4-04EFF598E604}" type="pres">
      <dgm:prSet presAssocID="{F95E0433-54B3-40C9-AE29-8791EFAF4200}" presName="rootText" presStyleLbl="node3" presStyleIdx="2" presStyleCnt="5" custScaleX="126863">
        <dgm:presLayoutVars>
          <dgm:chPref val="3"/>
        </dgm:presLayoutVars>
      </dgm:prSet>
      <dgm:spPr/>
    </dgm:pt>
    <dgm:pt modelId="{DE4CDC49-52F5-4671-BC72-10E820EDAE88}" type="pres">
      <dgm:prSet presAssocID="{F95E0433-54B3-40C9-AE29-8791EFAF4200}" presName="rootConnector" presStyleLbl="node3" presStyleIdx="2" presStyleCnt="5"/>
      <dgm:spPr/>
    </dgm:pt>
    <dgm:pt modelId="{89A18373-6B49-4011-95DF-95808BF20BA0}" type="pres">
      <dgm:prSet presAssocID="{F95E0433-54B3-40C9-AE29-8791EFAF4200}" presName="hierChild4" presStyleCnt="0"/>
      <dgm:spPr/>
    </dgm:pt>
    <dgm:pt modelId="{20AA9B7C-D162-44D0-9903-EBCA78955B77}" type="pres">
      <dgm:prSet presAssocID="{F95E0433-54B3-40C9-AE29-8791EFAF4200}" presName="hierChild5" presStyleCnt="0"/>
      <dgm:spPr/>
    </dgm:pt>
    <dgm:pt modelId="{BBF5CE18-A59B-46E8-A7E0-5AEDB7D1E18C}" type="pres">
      <dgm:prSet presAssocID="{8B353963-56F5-4599-BC81-9F96E686BDC7}" presName="Name64" presStyleLbl="parChTrans1D3" presStyleIdx="3" presStyleCnt="5"/>
      <dgm:spPr/>
    </dgm:pt>
    <dgm:pt modelId="{70C21CC3-6B03-4FDB-A21B-8E073676657B}" type="pres">
      <dgm:prSet presAssocID="{18D1093D-3E8B-4A1E-8C08-D12CAA4D3B9A}" presName="hierRoot2" presStyleCnt="0">
        <dgm:presLayoutVars>
          <dgm:hierBranch val="init"/>
        </dgm:presLayoutVars>
      </dgm:prSet>
      <dgm:spPr/>
    </dgm:pt>
    <dgm:pt modelId="{385AE162-85B8-490C-8F39-3179E93ECE6E}" type="pres">
      <dgm:prSet presAssocID="{18D1093D-3E8B-4A1E-8C08-D12CAA4D3B9A}" presName="rootComposite" presStyleCnt="0"/>
      <dgm:spPr/>
    </dgm:pt>
    <dgm:pt modelId="{39F9505A-8A69-437A-B684-D026F3792D86}" type="pres">
      <dgm:prSet presAssocID="{18D1093D-3E8B-4A1E-8C08-D12CAA4D3B9A}" presName="rootText" presStyleLbl="node3" presStyleIdx="3" presStyleCnt="5" custScaleX="129549">
        <dgm:presLayoutVars>
          <dgm:chPref val="3"/>
        </dgm:presLayoutVars>
      </dgm:prSet>
      <dgm:spPr/>
    </dgm:pt>
    <dgm:pt modelId="{A8D8E6F4-9D9E-4131-80AB-9DC7A963FC07}" type="pres">
      <dgm:prSet presAssocID="{18D1093D-3E8B-4A1E-8C08-D12CAA4D3B9A}" presName="rootConnector" presStyleLbl="node3" presStyleIdx="3" presStyleCnt="5"/>
      <dgm:spPr/>
    </dgm:pt>
    <dgm:pt modelId="{A53A8D06-AAAA-48A2-B74C-59A5F3A67142}" type="pres">
      <dgm:prSet presAssocID="{18D1093D-3E8B-4A1E-8C08-D12CAA4D3B9A}" presName="hierChild4" presStyleCnt="0"/>
      <dgm:spPr/>
    </dgm:pt>
    <dgm:pt modelId="{E19C9833-AF7A-4C39-9475-F74175736D57}" type="pres">
      <dgm:prSet presAssocID="{18D1093D-3E8B-4A1E-8C08-D12CAA4D3B9A}" presName="hierChild5" presStyleCnt="0"/>
      <dgm:spPr/>
    </dgm:pt>
    <dgm:pt modelId="{CFA51B38-00DE-41F0-A5CC-AB27AC194C60}" type="pres">
      <dgm:prSet presAssocID="{C56B416C-0C03-40FE-A0C8-6D2C9F25DC19}" presName="Name64" presStyleLbl="parChTrans1D3" presStyleIdx="4" presStyleCnt="5"/>
      <dgm:spPr/>
    </dgm:pt>
    <dgm:pt modelId="{A5FF88F4-AFB7-4C6A-B0CD-5C57D0AEF16F}" type="pres">
      <dgm:prSet presAssocID="{F1C9967A-9E77-4593-8C80-5BFD263254F8}" presName="hierRoot2" presStyleCnt="0">
        <dgm:presLayoutVars>
          <dgm:hierBranch val="init"/>
        </dgm:presLayoutVars>
      </dgm:prSet>
      <dgm:spPr/>
    </dgm:pt>
    <dgm:pt modelId="{165157CC-B0FF-4A19-BF13-AD54D8C4AAF0}" type="pres">
      <dgm:prSet presAssocID="{F1C9967A-9E77-4593-8C80-5BFD263254F8}" presName="rootComposite" presStyleCnt="0"/>
      <dgm:spPr/>
    </dgm:pt>
    <dgm:pt modelId="{38E8F15B-FB6E-42D6-817F-B89BE86CA2EE}" type="pres">
      <dgm:prSet presAssocID="{F1C9967A-9E77-4593-8C80-5BFD263254F8}" presName="rootText" presStyleLbl="node3" presStyleIdx="4" presStyleCnt="5" custScaleX="126853">
        <dgm:presLayoutVars>
          <dgm:chPref val="3"/>
        </dgm:presLayoutVars>
      </dgm:prSet>
      <dgm:spPr/>
    </dgm:pt>
    <dgm:pt modelId="{2CC7D5C2-8FB3-4C36-8B2F-04B6E5766402}" type="pres">
      <dgm:prSet presAssocID="{F1C9967A-9E77-4593-8C80-5BFD263254F8}" presName="rootConnector" presStyleLbl="node3" presStyleIdx="4" presStyleCnt="5"/>
      <dgm:spPr/>
    </dgm:pt>
    <dgm:pt modelId="{ED19AF0B-43B1-460B-9E8C-2E2B0E6EDB02}" type="pres">
      <dgm:prSet presAssocID="{F1C9967A-9E77-4593-8C80-5BFD263254F8}" presName="hierChild4" presStyleCnt="0"/>
      <dgm:spPr/>
    </dgm:pt>
    <dgm:pt modelId="{75389450-6288-4DB5-9A71-545EA6B289C1}" type="pres">
      <dgm:prSet presAssocID="{F1C9967A-9E77-4593-8C80-5BFD263254F8}" presName="hierChild5" presStyleCnt="0"/>
      <dgm:spPr/>
    </dgm:pt>
    <dgm:pt modelId="{D11A7894-9E25-4D0B-B64D-853CD4A441B0}" type="pres">
      <dgm:prSet presAssocID="{F907F425-B1E2-41BF-94BA-33F6CBB55BC7}" presName="hierChild5" presStyleCnt="0"/>
      <dgm:spPr/>
    </dgm:pt>
    <dgm:pt modelId="{2420E41E-6990-4D81-B040-8F7DA6CB3178}" type="pres">
      <dgm:prSet presAssocID="{E06ADAF3-A512-4B02-90E4-4196AD18EF98}" presName="hierChild3" presStyleCnt="0"/>
      <dgm:spPr/>
    </dgm:pt>
  </dgm:ptLst>
  <dgm:cxnLst>
    <dgm:cxn modelId="{94E1BD05-5735-4048-97C6-82C07F90F868}" type="presOf" srcId="{1F53BB44-E909-4FC4-9954-D963A4FDB876}" destId="{DC212211-6097-4823-AB32-0D9015B0831B}" srcOrd="0" destOrd="0" presId="urn:microsoft.com/office/officeart/2009/3/layout/HorizontalOrganizationChart"/>
    <dgm:cxn modelId="{D8556011-169D-42AE-8BB8-C8D141996254}" type="presOf" srcId="{2EA74CCD-607C-405C-920E-FDADC0D44F50}" destId="{2C11CC7C-15C4-4987-81B9-EBEAA64B8C97}" srcOrd="0" destOrd="0" presId="urn:microsoft.com/office/officeart/2009/3/layout/HorizontalOrganizationChart"/>
    <dgm:cxn modelId="{47C31A18-74FA-49B8-8C0E-19EEF6BFC76B}" srcId="{E06ADAF3-A512-4B02-90E4-4196AD18EF98}" destId="{14F29F45-475C-40C6-9FF4-CACC78951B28}" srcOrd="0" destOrd="0" parTransId="{62C44A32-D498-4A55-8391-209A21B1BCE9}" sibTransId="{4C5C9D61-79E6-4C30-928F-866CCF2208FF}"/>
    <dgm:cxn modelId="{34ABB618-1C51-4EA6-83F7-2163391CB01C}" type="presOf" srcId="{14F29F45-475C-40C6-9FF4-CACC78951B28}" destId="{BE7C2444-D019-4777-946C-C5D9008000FE}" srcOrd="1" destOrd="0" presId="urn:microsoft.com/office/officeart/2009/3/layout/HorizontalOrganizationChart"/>
    <dgm:cxn modelId="{2A709435-3DDD-43AE-BFA2-BC00F7C5C991}" type="presOf" srcId="{4A3578DC-293A-475D-89E0-2989B72F3BCF}" destId="{F1FB71B3-C77F-4A01-B7AF-409E27E05A4E}" srcOrd="0" destOrd="0" presId="urn:microsoft.com/office/officeart/2009/3/layout/HorizontalOrganizationChart"/>
    <dgm:cxn modelId="{10595B38-7D51-423D-ABB1-D0BAE951C2F0}" type="presOf" srcId="{62C44A32-D498-4A55-8391-209A21B1BCE9}" destId="{B861140C-2180-4A04-8D51-9E230E7B8741}" srcOrd="0" destOrd="0" presId="urn:microsoft.com/office/officeart/2009/3/layout/HorizontalOrganizationChart"/>
    <dgm:cxn modelId="{F0D08338-9A90-4556-9307-9A8B9FDECEAE}" type="presOf" srcId="{18D1093D-3E8B-4A1E-8C08-D12CAA4D3B9A}" destId="{39F9505A-8A69-437A-B684-D026F3792D86}" srcOrd="0" destOrd="0" presId="urn:microsoft.com/office/officeart/2009/3/layout/HorizontalOrganizationChart"/>
    <dgm:cxn modelId="{A83E6262-5B83-43AB-9AB9-C55E3A6A5AAA}" type="presOf" srcId="{6F8D1AFB-B535-47E2-B51B-BA751562AEEB}" destId="{B3659DCC-C83A-40C1-A589-1E2B9DCA0978}" srcOrd="0" destOrd="0" presId="urn:microsoft.com/office/officeart/2009/3/layout/HorizontalOrganizationChart"/>
    <dgm:cxn modelId="{756AB962-B876-4390-A905-1F6343791E50}" type="presOf" srcId="{F1C9967A-9E77-4593-8C80-5BFD263254F8}" destId="{2CC7D5C2-8FB3-4C36-8B2F-04B6E5766402}" srcOrd="1" destOrd="0" presId="urn:microsoft.com/office/officeart/2009/3/layout/HorizontalOrganizationChart"/>
    <dgm:cxn modelId="{5661EA48-03E1-418B-AE00-98F892619C6B}" type="presOf" srcId="{D99D9C38-37FD-4779-B8F1-956B92A9024D}" destId="{78DDFC33-CD93-41B8-BE2B-E1C4876FED78}" srcOrd="0" destOrd="0" presId="urn:microsoft.com/office/officeart/2009/3/layout/HorizontalOrganizationChart"/>
    <dgm:cxn modelId="{E3F64349-53F3-4971-8509-9836689E3219}" srcId="{F907F425-B1E2-41BF-94BA-33F6CBB55BC7}" destId="{F95E0433-54B3-40C9-AE29-8791EFAF4200}" srcOrd="0" destOrd="0" parTransId="{2EA74CCD-607C-405C-920E-FDADC0D44F50}" sibTransId="{6D250213-6EAA-4DFE-8E17-B16107D2B5A4}"/>
    <dgm:cxn modelId="{6CE6036C-390D-4371-82D5-E7EAAF4C89AF}" type="presOf" srcId="{F907F425-B1E2-41BF-94BA-33F6CBB55BC7}" destId="{392F692E-550C-4516-B3D0-EBB4A09E9639}" srcOrd="1" destOrd="0" presId="urn:microsoft.com/office/officeart/2009/3/layout/HorizontalOrganizationChart"/>
    <dgm:cxn modelId="{4277AE70-559D-454A-85DB-665EE04C2F74}" type="presOf" srcId="{4A3578DC-293A-475D-89E0-2989B72F3BCF}" destId="{685FD319-C866-444E-86A3-A3B99BC9899A}" srcOrd="1" destOrd="0" presId="urn:microsoft.com/office/officeart/2009/3/layout/HorizontalOrganizationChart"/>
    <dgm:cxn modelId="{7FCFF955-1C58-47C2-B09F-D0E4C7F36389}" srcId="{6F8D1AFB-B535-47E2-B51B-BA751562AEEB}" destId="{E06ADAF3-A512-4B02-90E4-4196AD18EF98}" srcOrd="0" destOrd="0" parTransId="{DD5B1728-3517-4F3C-84EE-E313D2DCB610}" sibTransId="{4BCE3DF3-FF18-4429-B9A1-F1F4D43CFEC5}"/>
    <dgm:cxn modelId="{2183EB7C-07F4-4063-9F42-8C9FB0C0D8B8}" type="presOf" srcId="{F95E0433-54B3-40C9-AE29-8791EFAF4200}" destId="{DE4CDC49-52F5-4671-BC72-10E820EDAE88}" srcOrd="1" destOrd="0" presId="urn:microsoft.com/office/officeart/2009/3/layout/HorizontalOrganizationChart"/>
    <dgm:cxn modelId="{F485977E-C61D-47FE-A1E4-6833C24DB110}" srcId="{14F29F45-475C-40C6-9FF4-CACC78951B28}" destId="{4A3578DC-293A-475D-89E0-2989B72F3BCF}" srcOrd="1" destOrd="0" parTransId="{254F0DF4-1AE3-44A1-A3DE-10F3AB0B889E}" sibTransId="{D4A9CFB7-41CA-4029-8132-EFF09B7C9BA7}"/>
    <dgm:cxn modelId="{B9C55B84-2D5B-48DF-90F8-6F3F99570462}" type="presOf" srcId="{254F0DF4-1AE3-44A1-A3DE-10F3AB0B889E}" destId="{7D32D62B-9198-4370-B620-20E7EA89C336}" srcOrd="0" destOrd="0" presId="urn:microsoft.com/office/officeart/2009/3/layout/HorizontalOrganizationChart"/>
    <dgm:cxn modelId="{811F5393-2AC5-4571-83CA-36BE664BF5E0}" type="presOf" srcId="{E06ADAF3-A512-4B02-90E4-4196AD18EF98}" destId="{0E78366F-EBB9-48F7-A615-C7FB97F518AB}" srcOrd="0" destOrd="0" presId="urn:microsoft.com/office/officeart/2009/3/layout/HorizontalOrganizationChart"/>
    <dgm:cxn modelId="{851E06AE-292D-4DB3-B976-801D3E091D31}" type="presOf" srcId="{18D1093D-3E8B-4A1E-8C08-D12CAA4D3B9A}" destId="{A8D8E6F4-9D9E-4131-80AB-9DC7A963FC07}" srcOrd="1" destOrd="0" presId="urn:microsoft.com/office/officeart/2009/3/layout/HorizontalOrganizationChart"/>
    <dgm:cxn modelId="{C07C23AE-A2F6-4705-9963-0A1B0C019BAE}" type="presOf" srcId="{FF8FE9AC-E266-45A2-B63F-4EA8E54DA4B1}" destId="{4A80880D-06A3-406D-B9A5-5754FDE6C242}" srcOrd="0" destOrd="0" presId="urn:microsoft.com/office/officeart/2009/3/layout/HorizontalOrganizationChart"/>
    <dgm:cxn modelId="{35F810B1-6E4A-41BC-86DD-3C5BDF5B9A7F}" type="presOf" srcId="{F1C9967A-9E77-4593-8C80-5BFD263254F8}" destId="{38E8F15B-FB6E-42D6-817F-B89BE86CA2EE}" srcOrd="0" destOrd="0" presId="urn:microsoft.com/office/officeart/2009/3/layout/HorizontalOrganizationChart"/>
    <dgm:cxn modelId="{FBD8F7B4-3C19-4AB8-AAC3-AEF1B96BC32A}" srcId="{F907F425-B1E2-41BF-94BA-33F6CBB55BC7}" destId="{F1C9967A-9E77-4593-8C80-5BFD263254F8}" srcOrd="2" destOrd="0" parTransId="{C56B416C-0C03-40FE-A0C8-6D2C9F25DC19}" sibTransId="{C72313E6-61AA-47F3-AE5A-7F7DAA1282D7}"/>
    <dgm:cxn modelId="{F5A684C2-21B8-442A-A0AD-FD3A53F4D607}" type="presOf" srcId="{C56B416C-0C03-40FE-A0C8-6D2C9F25DC19}" destId="{CFA51B38-00DE-41F0-A5CC-AB27AC194C60}" srcOrd="0" destOrd="0" presId="urn:microsoft.com/office/officeart/2009/3/layout/HorizontalOrganizationChart"/>
    <dgm:cxn modelId="{5C2C0ED0-D9A1-4F30-B3B9-BE0FD3DA0D5F}" srcId="{F907F425-B1E2-41BF-94BA-33F6CBB55BC7}" destId="{18D1093D-3E8B-4A1E-8C08-D12CAA4D3B9A}" srcOrd="1" destOrd="0" parTransId="{8B353963-56F5-4599-BC81-9F96E686BDC7}" sibTransId="{2732C9E2-D9A7-4BF1-A730-E016C08603D7}"/>
    <dgm:cxn modelId="{7A0588D6-0D03-4AF7-A757-5AF4B331135D}" type="presOf" srcId="{F907F425-B1E2-41BF-94BA-33F6CBB55BC7}" destId="{EE95AD76-3796-47A0-B798-FCB9BFBDC3F9}" srcOrd="0" destOrd="0" presId="urn:microsoft.com/office/officeart/2009/3/layout/HorizontalOrganizationChart"/>
    <dgm:cxn modelId="{846E0BD7-4E93-4898-A9B1-7A47173371F9}" srcId="{E06ADAF3-A512-4B02-90E4-4196AD18EF98}" destId="{F907F425-B1E2-41BF-94BA-33F6CBB55BC7}" srcOrd="1" destOrd="0" parTransId="{FF8FE9AC-E266-45A2-B63F-4EA8E54DA4B1}" sibTransId="{1C04376B-8C35-407D-B328-128E2679ED02}"/>
    <dgm:cxn modelId="{64F58DDD-4436-4C0B-93C5-AD15F1DE0E6F}" type="presOf" srcId="{F95E0433-54B3-40C9-AE29-8791EFAF4200}" destId="{C9A61C07-7012-4A3B-88C4-04EFF598E604}" srcOrd="0" destOrd="0" presId="urn:microsoft.com/office/officeart/2009/3/layout/HorizontalOrganizationChart"/>
    <dgm:cxn modelId="{84860ADF-2FF4-4D82-94AC-4E5D7671A123}" srcId="{14F29F45-475C-40C6-9FF4-CACC78951B28}" destId="{D99D9C38-37FD-4779-B8F1-956B92A9024D}" srcOrd="0" destOrd="0" parTransId="{1F53BB44-E909-4FC4-9954-D963A4FDB876}" sibTransId="{279C22EC-56DA-4101-B89B-4072258D1C09}"/>
    <dgm:cxn modelId="{01B871F7-E52B-4072-AB6E-BC8222204261}" type="presOf" srcId="{E06ADAF3-A512-4B02-90E4-4196AD18EF98}" destId="{2E69891E-90D9-4196-A45B-4F222983A64F}" srcOrd="1" destOrd="0" presId="urn:microsoft.com/office/officeart/2009/3/layout/HorizontalOrganizationChart"/>
    <dgm:cxn modelId="{25FDB8FB-69A4-493D-9CEC-ED6FB55DF3BF}" type="presOf" srcId="{14F29F45-475C-40C6-9FF4-CACC78951B28}" destId="{443F9C07-738F-411D-B945-F61918E3251E}" srcOrd="0" destOrd="0" presId="urn:microsoft.com/office/officeart/2009/3/layout/HorizontalOrganizationChart"/>
    <dgm:cxn modelId="{703AE1FC-7DA6-4D25-B426-E0A3560CC44E}" type="presOf" srcId="{D99D9C38-37FD-4779-B8F1-956B92A9024D}" destId="{20C5B9E9-01A6-4CCD-B1DB-C42DEB72066D}" srcOrd="1" destOrd="0" presId="urn:microsoft.com/office/officeart/2009/3/layout/HorizontalOrganizationChart"/>
    <dgm:cxn modelId="{61AE63FE-6ADE-4C96-8D50-86EAB8B7D9C9}" type="presOf" srcId="{8B353963-56F5-4599-BC81-9F96E686BDC7}" destId="{BBF5CE18-A59B-46E8-A7E0-5AEDB7D1E18C}" srcOrd="0" destOrd="0" presId="urn:microsoft.com/office/officeart/2009/3/layout/HorizontalOrganizationChart"/>
    <dgm:cxn modelId="{86338CB4-143E-4B66-83FF-483CD19CB702}" type="presParOf" srcId="{B3659DCC-C83A-40C1-A589-1E2B9DCA0978}" destId="{10F8489F-3F0C-41F2-9B47-307445556206}" srcOrd="0" destOrd="0" presId="urn:microsoft.com/office/officeart/2009/3/layout/HorizontalOrganizationChart"/>
    <dgm:cxn modelId="{F901010B-DFFE-4A96-B220-9B984C327C57}" type="presParOf" srcId="{10F8489F-3F0C-41F2-9B47-307445556206}" destId="{D8A05863-B406-4DFF-BB83-E953A17B5BD5}" srcOrd="0" destOrd="0" presId="urn:microsoft.com/office/officeart/2009/3/layout/HorizontalOrganizationChart"/>
    <dgm:cxn modelId="{A5A93F83-A29D-4E39-A3D6-266708447D8B}" type="presParOf" srcId="{D8A05863-B406-4DFF-BB83-E953A17B5BD5}" destId="{0E78366F-EBB9-48F7-A615-C7FB97F518AB}" srcOrd="0" destOrd="0" presId="urn:microsoft.com/office/officeart/2009/3/layout/HorizontalOrganizationChart"/>
    <dgm:cxn modelId="{90157C3B-BF33-4206-8458-203C5CA9DDAF}" type="presParOf" srcId="{D8A05863-B406-4DFF-BB83-E953A17B5BD5}" destId="{2E69891E-90D9-4196-A45B-4F222983A64F}" srcOrd="1" destOrd="0" presId="urn:microsoft.com/office/officeart/2009/3/layout/HorizontalOrganizationChart"/>
    <dgm:cxn modelId="{8212549C-FAFF-4BE8-B11D-10219BF4FFFE}" type="presParOf" srcId="{10F8489F-3F0C-41F2-9B47-307445556206}" destId="{577F6920-3667-4678-8324-B163EF64079E}" srcOrd="1" destOrd="0" presId="urn:microsoft.com/office/officeart/2009/3/layout/HorizontalOrganizationChart"/>
    <dgm:cxn modelId="{607B0FB3-7DAB-4EB7-913A-949577DC4638}" type="presParOf" srcId="{577F6920-3667-4678-8324-B163EF64079E}" destId="{B861140C-2180-4A04-8D51-9E230E7B8741}" srcOrd="0" destOrd="0" presId="urn:microsoft.com/office/officeart/2009/3/layout/HorizontalOrganizationChart"/>
    <dgm:cxn modelId="{3D19CA57-476A-4030-8726-5213C278F531}" type="presParOf" srcId="{577F6920-3667-4678-8324-B163EF64079E}" destId="{5FE0BED7-5902-4188-953A-6474E22C7E80}" srcOrd="1" destOrd="0" presId="urn:microsoft.com/office/officeart/2009/3/layout/HorizontalOrganizationChart"/>
    <dgm:cxn modelId="{82B484CF-6FE6-4B59-8D4E-387D5394BFDC}" type="presParOf" srcId="{5FE0BED7-5902-4188-953A-6474E22C7E80}" destId="{8B0CE0B2-368E-47E4-A1D3-6917374AD387}" srcOrd="0" destOrd="0" presId="urn:microsoft.com/office/officeart/2009/3/layout/HorizontalOrganizationChart"/>
    <dgm:cxn modelId="{C58EE90F-6BA3-4BE4-8898-7471497D642B}" type="presParOf" srcId="{8B0CE0B2-368E-47E4-A1D3-6917374AD387}" destId="{443F9C07-738F-411D-B945-F61918E3251E}" srcOrd="0" destOrd="0" presId="urn:microsoft.com/office/officeart/2009/3/layout/HorizontalOrganizationChart"/>
    <dgm:cxn modelId="{D8B36F40-9CEF-46E6-8D23-06A2E72084AD}" type="presParOf" srcId="{8B0CE0B2-368E-47E4-A1D3-6917374AD387}" destId="{BE7C2444-D019-4777-946C-C5D9008000FE}" srcOrd="1" destOrd="0" presId="urn:microsoft.com/office/officeart/2009/3/layout/HorizontalOrganizationChart"/>
    <dgm:cxn modelId="{5D1CF8E6-7FB7-4021-AE18-11669E917319}" type="presParOf" srcId="{5FE0BED7-5902-4188-953A-6474E22C7E80}" destId="{158CFB8F-365C-4E51-B086-69CAE4522C68}" srcOrd="1" destOrd="0" presId="urn:microsoft.com/office/officeart/2009/3/layout/HorizontalOrganizationChart"/>
    <dgm:cxn modelId="{CFE88943-6DA2-47DC-B10D-AE06A944A175}" type="presParOf" srcId="{158CFB8F-365C-4E51-B086-69CAE4522C68}" destId="{DC212211-6097-4823-AB32-0D9015B0831B}" srcOrd="0" destOrd="0" presId="urn:microsoft.com/office/officeart/2009/3/layout/HorizontalOrganizationChart"/>
    <dgm:cxn modelId="{FF127B29-1CB6-40FC-9A83-31EC9DAAF44E}" type="presParOf" srcId="{158CFB8F-365C-4E51-B086-69CAE4522C68}" destId="{4418941B-8F7A-4A18-854A-50DF3A2D89C7}" srcOrd="1" destOrd="0" presId="urn:microsoft.com/office/officeart/2009/3/layout/HorizontalOrganizationChart"/>
    <dgm:cxn modelId="{E510BE30-5C22-4CFC-A1EA-D090C98BD3C4}" type="presParOf" srcId="{4418941B-8F7A-4A18-854A-50DF3A2D89C7}" destId="{86C8C714-823D-40BA-9385-46A2B4BAD933}" srcOrd="0" destOrd="0" presId="urn:microsoft.com/office/officeart/2009/3/layout/HorizontalOrganizationChart"/>
    <dgm:cxn modelId="{8C8165B5-9A3F-4607-8AFE-6DA56A348828}" type="presParOf" srcId="{86C8C714-823D-40BA-9385-46A2B4BAD933}" destId="{78DDFC33-CD93-41B8-BE2B-E1C4876FED78}" srcOrd="0" destOrd="0" presId="urn:microsoft.com/office/officeart/2009/3/layout/HorizontalOrganizationChart"/>
    <dgm:cxn modelId="{1BC3C0C7-8E12-41BD-B9D5-F914563AB9A6}" type="presParOf" srcId="{86C8C714-823D-40BA-9385-46A2B4BAD933}" destId="{20C5B9E9-01A6-4CCD-B1DB-C42DEB72066D}" srcOrd="1" destOrd="0" presId="urn:microsoft.com/office/officeart/2009/3/layout/HorizontalOrganizationChart"/>
    <dgm:cxn modelId="{43492B1D-8B64-4619-A153-60E798B5400B}" type="presParOf" srcId="{4418941B-8F7A-4A18-854A-50DF3A2D89C7}" destId="{AF73A207-608C-4E11-AA34-F993C202515D}" srcOrd="1" destOrd="0" presId="urn:microsoft.com/office/officeart/2009/3/layout/HorizontalOrganizationChart"/>
    <dgm:cxn modelId="{28DCA6CA-3A3E-4259-AB58-03BF888F8D44}" type="presParOf" srcId="{4418941B-8F7A-4A18-854A-50DF3A2D89C7}" destId="{6C1469CB-2C84-45FC-AC87-681F8336822D}" srcOrd="2" destOrd="0" presId="urn:microsoft.com/office/officeart/2009/3/layout/HorizontalOrganizationChart"/>
    <dgm:cxn modelId="{809B842E-8311-4716-857E-709B5D6F9B6B}" type="presParOf" srcId="{158CFB8F-365C-4E51-B086-69CAE4522C68}" destId="{7D32D62B-9198-4370-B620-20E7EA89C336}" srcOrd="2" destOrd="0" presId="urn:microsoft.com/office/officeart/2009/3/layout/HorizontalOrganizationChart"/>
    <dgm:cxn modelId="{D636249C-ABB2-49EE-AAD0-A9D62D21131D}" type="presParOf" srcId="{158CFB8F-365C-4E51-B086-69CAE4522C68}" destId="{51347093-FEE0-4C22-8E15-473D65D5E91E}" srcOrd="3" destOrd="0" presId="urn:microsoft.com/office/officeart/2009/3/layout/HorizontalOrganizationChart"/>
    <dgm:cxn modelId="{DA0F27CC-2B3D-412C-AA99-72CB51F35AFD}" type="presParOf" srcId="{51347093-FEE0-4C22-8E15-473D65D5E91E}" destId="{9169FB23-DDE1-4B69-A538-F8B1C8352033}" srcOrd="0" destOrd="0" presId="urn:microsoft.com/office/officeart/2009/3/layout/HorizontalOrganizationChart"/>
    <dgm:cxn modelId="{E82C943A-D0DE-4142-ACBC-F31D1F14C13E}" type="presParOf" srcId="{9169FB23-DDE1-4B69-A538-F8B1C8352033}" destId="{F1FB71B3-C77F-4A01-B7AF-409E27E05A4E}" srcOrd="0" destOrd="0" presId="urn:microsoft.com/office/officeart/2009/3/layout/HorizontalOrganizationChart"/>
    <dgm:cxn modelId="{687D5C5E-8CC6-491A-8289-EFF1FC1771A3}" type="presParOf" srcId="{9169FB23-DDE1-4B69-A538-F8B1C8352033}" destId="{685FD319-C866-444E-86A3-A3B99BC9899A}" srcOrd="1" destOrd="0" presId="urn:microsoft.com/office/officeart/2009/3/layout/HorizontalOrganizationChart"/>
    <dgm:cxn modelId="{9CAEF3C5-5E03-402C-9E47-A784536F8E6B}" type="presParOf" srcId="{51347093-FEE0-4C22-8E15-473D65D5E91E}" destId="{0892F50F-DE6A-42DD-9953-20F24B4CDBD5}" srcOrd="1" destOrd="0" presId="urn:microsoft.com/office/officeart/2009/3/layout/HorizontalOrganizationChart"/>
    <dgm:cxn modelId="{81800D54-0373-4C07-9963-70109DD70635}" type="presParOf" srcId="{51347093-FEE0-4C22-8E15-473D65D5E91E}" destId="{729461AF-96E7-4D5F-85BC-5F4EB1BBE37A}" srcOrd="2" destOrd="0" presId="urn:microsoft.com/office/officeart/2009/3/layout/HorizontalOrganizationChart"/>
    <dgm:cxn modelId="{D3533FFF-2A92-4725-8C0F-10234C565173}" type="presParOf" srcId="{5FE0BED7-5902-4188-953A-6474E22C7E80}" destId="{49199748-1609-4737-A190-62644B3FF006}" srcOrd="2" destOrd="0" presId="urn:microsoft.com/office/officeart/2009/3/layout/HorizontalOrganizationChart"/>
    <dgm:cxn modelId="{BF620F89-3878-4CB9-82F5-14CB49CE3A3C}" type="presParOf" srcId="{577F6920-3667-4678-8324-B163EF64079E}" destId="{4A80880D-06A3-406D-B9A5-5754FDE6C242}" srcOrd="2" destOrd="0" presId="urn:microsoft.com/office/officeart/2009/3/layout/HorizontalOrganizationChart"/>
    <dgm:cxn modelId="{1478FB7B-75BE-4460-812E-0F2547D84911}" type="presParOf" srcId="{577F6920-3667-4678-8324-B163EF64079E}" destId="{F76840DB-69BD-4E4F-AB4C-F58C248DE478}" srcOrd="3" destOrd="0" presId="urn:microsoft.com/office/officeart/2009/3/layout/HorizontalOrganizationChart"/>
    <dgm:cxn modelId="{6A845FE0-1368-4C8C-8D23-495754552AFF}" type="presParOf" srcId="{F76840DB-69BD-4E4F-AB4C-F58C248DE478}" destId="{72DB901E-9CCA-4AA4-A0CC-0689553C2D25}" srcOrd="0" destOrd="0" presId="urn:microsoft.com/office/officeart/2009/3/layout/HorizontalOrganizationChart"/>
    <dgm:cxn modelId="{D402FF6B-49B9-4BA2-B2FE-814EB7B6F388}" type="presParOf" srcId="{72DB901E-9CCA-4AA4-A0CC-0689553C2D25}" destId="{EE95AD76-3796-47A0-B798-FCB9BFBDC3F9}" srcOrd="0" destOrd="0" presId="urn:microsoft.com/office/officeart/2009/3/layout/HorizontalOrganizationChart"/>
    <dgm:cxn modelId="{BEC1142E-EF30-4DE3-9B54-15627C88A105}" type="presParOf" srcId="{72DB901E-9CCA-4AA4-A0CC-0689553C2D25}" destId="{392F692E-550C-4516-B3D0-EBB4A09E9639}" srcOrd="1" destOrd="0" presId="urn:microsoft.com/office/officeart/2009/3/layout/HorizontalOrganizationChart"/>
    <dgm:cxn modelId="{A68EE3AA-EC5C-4874-B80C-328856FB7DD1}" type="presParOf" srcId="{F76840DB-69BD-4E4F-AB4C-F58C248DE478}" destId="{159A3840-F88F-4AEF-AB7E-193EE794AD6A}" srcOrd="1" destOrd="0" presId="urn:microsoft.com/office/officeart/2009/3/layout/HorizontalOrganizationChart"/>
    <dgm:cxn modelId="{F2A729DD-49DA-4C37-9B94-A38607114DA1}" type="presParOf" srcId="{159A3840-F88F-4AEF-AB7E-193EE794AD6A}" destId="{2C11CC7C-15C4-4987-81B9-EBEAA64B8C97}" srcOrd="0" destOrd="0" presId="urn:microsoft.com/office/officeart/2009/3/layout/HorizontalOrganizationChart"/>
    <dgm:cxn modelId="{356B1269-AC36-4521-AF67-AC4D25E0F374}" type="presParOf" srcId="{159A3840-F88F-4AEF-AB7E-193EE794AD6A}" destId="{94157C08-3DCA-4769-9508-FBA09AF4FF1B}" srcOrd="1" destOrd="0" presId="urn:microsoft.com/office/officeart/2009/3/layout/HorizontalOrganizationChart"/>
    <dgm:cxn modelId="{2C001A58-DDAC-40E4-B6A6-F407E0CB6904}" type="presParOf" srcId="{94157C08-3DCA-4769-9508-FBA09AF4FF1B}" destId="{4A2687AF-55FE-494B-AAE3-981020819A45}" srcOrd="0" destOrd="0" presId="urn:microsoft.com/office/officeart/2009/3/layout/HorizontalOrganizationChart"/>
    <dgm:cxn modelId="{F2D93169-59DF-4C75-8E04-0BAB07F1F62A}" type="presParOf" srcId="{4A2687AF-55FE-494B-AAE3-981020819A45}" destId="{C9A61C07-7012-4A3B-88C4-04EFF598E604}" srcOrd="0" destOrd="0" presId="urn:microsoft.com/office/officeart/2009/3/layout/HorizontalOrganizationChart"/>
    <dgm:cxn modelId="{FF650F2C-C0AD-4048-9B1F-C3F35CE6E380}" type="presParOf" srcId="{4A2687AF-55FE-494B-AAE3-981020819A45}" destId="{DE4CDC49-52F5-4671-BC72-10E820EDAE88}" srcOrd="1" destOrd="0" presId="urn:microsoft.com/office/officeart/2009/3/layout/HorizontalOrganizationChart"/>
    <dgm:cxn modelId="{276B2672-5A38-49AF-9778-539277A29B2E}" type="presParOf" srcId="{94157C08-3DCA-4769-9508-FBA09AF4FF1B}" destId="{89A18373-6B49-4011-95DF-95808BF20BA0}" srcOrd="1" destOrd="0" presId="urn:microsoft.com/office/officeart/2009/3/layout/HorizontalOrganizationChart"/>
    <dgm:cxn modelId="{616135D0-DAF2-49B6-B73A-6E25F7411B85}" type="presParOf" srcId="{94157C08-3DCA-4769-9508-FBA09AF4FF1B}" destId="{20AA9B7C-D162-44D0-9903-EBCA78955B77}" srcOrd="2" destOrd="0" presId="urn:microsoft.com/office/officeart/2009/3/layout/HorizontalOrganizationChart"/>
    <dgm:cxn modelId="{2472C83B-EFFC-4337-A594-9A8B63F391E5}" type="presParOf" srcId="{159A3840-F88F-4AEF-AB7E-193EE794AD6A}" destId="{BBF5CE18-A59B-46E8-A7E0-5AEDB7D1E18C}" srcOrd="2" destOrd="0" presId="urn:microsoft.com/office/officeart/2009/3/layout/HorizontalOrganizationChart"/>
    <dgm:cxn modelId="{89AA5962-45C1-4125-BEDF-DD10EE7DDA35}" type="presParOf" srcId="{159A3840-F88F-4AEF-AB7E-193EE794AD6A}" destId="{70C21CC3-6B03-4FDB-A21B-8E073676657B}" srcOrd="3" destOrd="0" presId="urn:microsoft.com/office/officeart/2009/3/layout/HorizontalOrganizationChart"/>
    <dgm:cxn modelId="{D415C707-43A9-4202-B468-1CEE0B4CA94C}" type="presParOf" srcId="{70C21CC3-6B03-4FDB-A21B-8E073676657B}" destId="{385AE162-85B8-490C-8F39-3179E93ECE6E}" srcOrd="0" destOrd="0" presId="urn:microsoft.com/office/officeart/2009/3/layout/HorizontalOrganizationChart"/>
    <dgm:cxn modelId="{E22C5676-D3E6-4DFA-9A34-39A0025E2BAA}" type="presParOf" srcId="{385AE162-85B8-490C-8F39-3179E93ECE6E}" destId="{39F9505A-8A69-437A-B684-D026F3792D86}" srcOrd="0" destOrd="0" presId="urn:microsoft.com/office/officeart/2009/3/layout/HorizontalOrganizationChart"/>
    <dgm:cxn modelId="{3F37318D-68B2-47B2-ABE9-07C624DECCC2}" type="presParOf" srcId="{385AE162-85B8-490C-8F39-3179E93ECE6E}" destId="{A8D8E6F4-9D9E-4131-80AB-9DC7A963FC07}" srcOrd="1" destOrd="0" presId="urn:microsoft.com/office/officeart/2009/3/layout/HorizontalOrganizationChart"/>
    <dgm:cxn modelId="{C068815E-3C36-4BB4-974E-141C1FA88A18}" type="presParOf" srcId="{70C21CC3-6B03-4FDB-A21B-8E073676657B}" destId="{A53A8D06-AAAA-48A2-B74C-59A5F3A67142}" srcOrd="1" destOrd="0" presId="urn:microsoft.com/office/officeart/2009/3/layout/HorizontalOrganizationChart"/>
    <dgm:cxn modelId="{7CABAC1A-89D5-4403-B6EB-FE26CBEBBAAB}" type="presParOf" srcId="{70C21CC3-6B03-4FDB-A21B-8E073676657B}" destId="{E19C9833-AF7A-4C39-9475-F74175736D57}" srcOrd="2" destOrd="0" presId="urn:microsoft.com/office/officeart/2009/3/layout/HorizontalOrganizationChart"/>
    <dgm:cxn modelId="{787764EA-9FF3-4080-9747-6B400D68E0F0}" type="presParOf" srcId="{159A3840-F88F-4AEF-AB7E-193EE794AD6A}" destId="{CFA51B38-00DE-41F0-A5CC-AB27AC194C60}" srcOrd="4" destOrd="0" presId="urn:microsoft.com/office/officeart/2009/3/layout/HorizontalOrganizationChart"/>
    <dgm:cxn modelId="{FB7D4964-A2BF-4034-8909-FECF3B90BE2F}" type="presParOf" srcId="{159A3840-F88F-4AEF-AB7E-193EE794AD6A}" destId="{A5FF88F4-AFB7-4C6A-B0CD-5C57D0AEF16F}" srcOrd="5" destOrd="0" presId="urn:microsoft.com/office/officeart/2009/3/layout/HorizontalOrganizationChart"/>
    <dgm:cxn modelId="{5F833957-24F0-4B1E-87DA-ACB5115C8936}" type="presParOf" srcId="{A5FF88F4-AFB7-4C6A-B0CD-5C57D0AEF16F}" destId="{165157CC-B0FF-4A19-BF13-AD54D8C4AAF0}" srcOrd="0" destOrd="0" presId="urn:microsoft.com/office/officeart/2009/3/layout/HorizontalOrganizationChart"/>
    <dgm:cxn modelId="{7E7A81BA-A631-42B9-938B-B2840271ED9C}" type="presParOf" srcId="{165157CC-B0FF-4A19-BF13-AD54D8C4AAF0}" destId="{38E8F15B-FB6E-42D6-817F-B89BE86CA2EE}" srcOrd="0" destOrd="0" presId="urn:microsoft.com/office/officeart/2009/3/layout/HorizontalOrganizationChart"/>
    <dgm:cxn modelId="{86B93093-BB0F-41AE-8129-908074D320F9}" type="presParOf" srcId="{165157CC-B0FF-4A19-BF13-AD54D8C4AAF0}" destId="{2CC7D5C2-8FB3-4C36-8B2F-04B6E5766402}" srcOrd="1" destOrd="0" presId="urn:microsoft.com/office/officeart/2009/3/layout/HorizontalOrganizationChart"/>
    <dgm:cxn modelId="{CC4659F0-5B38-4C49-B67B-67F320A810F9}" type="presParOf" srcId="{A5FF88F4-AFB7-4C6A-B0CD-5C57D0AEF16F}" destId="{ED19AF0B-43B1-460B-9E8C-2E2B0E6EDB02}" srcOrd="1" destOrd="0" presId="urn:microsoft.com/office/officeart/2009/3/layout/HorizontalOrganizationChart"/>
    <dgm:cxn modelId="{2298EB49-3A44-41B8-AC42-3758341AB800}" type="presParOf" srcId="{A5FF88F4-AFB7-4C6A-B0CD-5C57D0AEF16F}" destId="{75389450-6288-4DB5-9A71-545EA6B289C1}" srcOrd="2" destOrd="0" presId="urn:microsoft.com/office/officeart/2009/3/layout/HorizontalOrganizationChart"/>
    <dgm:cxn modelId="{75EE76C3-F934-46B0-B66C-37CFC77C4149}" type="presParOf" srcId="{F76840DB-69BD-4E4F-AB4C-F58C248DE478}" destId="{D11A7894-9E25-4D0B-B64D-853CD4A441B0}" srcOrd="2" destOrd="0" presId="urn:microsoft.com/office/officeart/2009/3/layout/HorizontalOrganizationChart"/>
    <dgm:cxn modelId="{AF69B2C3-EB07-457E-8F64-3527C3E6C810}" type="presParOf" srcId="{10F8489F-3F0C-41F2-9B47-307445556206}" destId="{2420E41E-6990-4D81-B040-8F7DA6CB3178}" srcOrd="2" destOrd="0" presId="urn:microsoft.com/office/officeart/2009/3/layout/HorizontalOrganizationChar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98BFE7-169F-4C7F-9DAC-41117C8146E8}" type="doc">
      <dgm:prSet loTypeId="urn:microsoft.com/office/officeart/2009/3/layout/HorizontalOrganizationChart" loCatId="hierarchy" qsTypeId="urn:microsoft.com/office/officeart/2005/8/quickstyle/simple1" qsCatId="simple" csTypeId="urn:microsoft.com/office/officeart/2005/8/colors/accent6_2" csCatId="accent6" phldr="1"/>
      <dgm:spPr/>
      <dgm:t>
        <a:bodyPr/>
        <a:lstStyle/>
        <a:p>
          <a:endParaRPr lang="en-AU"/>
        </a:p>
      </dgm:t>
    </dgm:pt>
    <dgm:pt modelId="{A762CA95-231A-4461-B846-326885690363}">
      <dgm:prSet phldrT="[Text]" custT="1"/>
      <dgm:spPr/>
      <dgm:t>
        <a:bodyPr/>
        <a:lstStyle/>
        <a:p>
          <a:r>
            <a:rPr lang="en-AU" sz="1800" b="1" dirty="0">
              <a:latin typeface="Calibri" panose="020F0502020204030204" pitchFamily="34" charset="0"/>
              <a:cs typeface="Calibri" panose="020F0502020204030204" pitchFamily="34" charset="0"/>
            </a:rPr>
            <a:t>BN or BED</a:t>
          </a:r>
        </a:p>
      </dgm:t>
    </dgm:pt>
    <dgm:pt modelId="{FCF4AEEF-4FFC-4212-B8C8-811843EE3E5D}" type="parTrans" cxnId="{FD4F7337-B748-4982-89FD-37B5C67C2DA2}">
      <dgm:prSet/>
      <dgm:spPr/>
      <dgm:t>
        <a:bodyPr/>
        <a:lstStyle/>
        <a:p>
          <a:endParaRPr lang="en-AU"/>
        </a:p>
      </dgm:t>
    </dgm:pt>
    <dgm:pt modelId="{8BFFA8ED-6F1F-4503-9ADA-77B66938C332}" type="sibTrans" cxnId="{FD4F7337-B748-4982-89FD-37B5C67C2DA2}">
      <dgm:prSet/>
      <dgm:spPr/>
      <dgm:t>
        <a:bodyPr/>
        <a:lstStyle/>
        <a:p>
          <a:endParaRPr lang="en-AU"/>
        </a:p>
      </dgm:t>
    </dgm:pt>
    <dgm:pt modelId="{B0A0E34C-FE0C-4311-B019-10F9F1B1AB93}">
      <dgm:prSet phldrT="[Text]" custT="1"/>
      <dgm:spPr/>
      <dgm:t>
        <a:bodyPr/>
        <a:lstStyle/>
        <a:p>
          <a:r>
            <a:rPr lang="en-AU" sz="1400" b="1" dirty="0">
              <a:latin typeface="Calibri" panose="020F0502020204030204" pitchFamily="34" charset="0"/>
              <a:cs typeface="Calibri" panose="020F0502020204030204" pitchFamily="34" charset="0"/>
            </a:rPr>
            <a:t>12-25yo</a:t>
          </a:r>
        </a:p>
      </dgm:t>
    </dgm:pt>
    <dgm:pt modelId="{5DBA32E6-2DDF-41C3-84D9-DF18F35276BC}" type="parTrans" cxnId="{63E562A3-AF9B-431B-B6D7-521F5E8F600B}">
      <dgm:prSet/>
      <dgm:spPr/>
      <dgm:t>
        <a:bodyPr/>
        <a:lstStyle/>
        <a:p>
          <a:endParaRPr lang="en-AU"/>
        </a:p>
      </dgm:t>
    </dgm:pt>
    <dgm:pt modelId="{43BE0170-3000-4D39-A161-E7580263D3F8}" type="sibTrans" cxnId="{63E562A3-AF9B-431B-B6D7-521F5E8F600B}">
      <dgm:prSet/>
      <dgm:spPr/>
      <dgm:t>
        <a:bodyPr/>
        <a:lstStyle/>
        <a:p>
          <a:endParaRPr lang="en-AU"/>
        </a:p>
      </dgm:t>
    </dgm:pt>
    <dgm:pt modelId="{5DB053E0-FAB0-4C28-A582-05D35C01FA07}">
      <dgm:prSet phldrT="[Text]" custT="1"/>
      <dgm:spPr/>
      <dgm:t>
        <a:bodyPr/>
        <a:lstStyle/>
        <a:p>
          <a:r>
            <a:rPr lang="en-AU" sz="1400" b="1" dirty="0">
              <a:latin typeface="Calibri" panose="020F0502020204030204" pitchFamily="34" charset="0"/>
              <a:cs typeface="Calibri" panose="020F0502020204030204" pitchFamily="34" charset="0"/>
            </a:rPr>
            <a:t>25yo+</a:t>
          </a:r>
        </a:p>
      </dgm:t>
    </dgm:pt>
    <dgm:pt modelId="{49FA4DE6-9D39-43D2-8FA4-2B96EAEBDA4D}" type="parTrans" cxnId="{9B0E3C2A-C95C-4C9B-A2B2-B4864088AB58}">
      <dgm:prSet/>
      <dgm:spPr/>
      <dgm:t>
        <a:bodyPr/>
        <a:lstStyle/>
        <a:p>
          <a:endParaRPr lang="en-AU"/>
        </a:p>
      </dgm:t>
    </dgm:pt>
    <dgm:pt modelId="{A859FE81-FD01-41A2-81B3-A522DDD19F0E}" type="sibTrans" cxnId="{9B0E3C2A-C95C-4C9B-A2B2-B4864088AB58}">
      <dgm:prSet/>
      <dgm:spPr/>
      <dgm:t>
        <a:bodyPr/>
        <a:lstStyle/>
        <a:p>
          <a:endParaRPr lang="en-AU"/>
        </a:p>
      </dgm:t>
    </dgm:pt>
    <dgm:pt modelId="{8AADC4C0-E43C-42C1-AF72-00D05D319A76}">
      <dgm:prSet phldrT="[Text]" custT="1"/>
      <dgm:spPr/>
      <dgm:t>
        <a:bodyPr/>
        <a:lstStyle/>
        <a:p>
          <a:r>
            <a:rPr lang="en-AU" sz="1400" b="1" dirty="0">
              <a:latin typeface="Calibri" panose="020F0502020204030204" pitchFamily="34" charset="0"/>
              <a:cs typeface="Calibri" panose="020F0502020204030204" pitchFamily="34" charset="0"/>
            </a:rPr>
            <a:t>Headspace</a:t>
          </a:r>
        </a:p>
      </dgm:t>
    </dgm:pt>
    <dgm:pt modelId="{6B237A2F-9809-471A-9F33-39FF1BD39DEC}" type="parTrans" cxnId="{4731B821-3B04-40F0-8971-41CEC4C5DC90}">
      <dgm:prSet/>
      <dgm:spPr/>
      <dgm:t>
        <a:bodyPr/>
        <a:lstStyle/>
        <a:p>
          <a:endParaRPr lang="en-AU"/>
        </a:p>
      </dgm:t>
    </dgm:pt>
    <dgm:pt modelId="{DA85CCC2-1F37-4CC6-9CA9-8F322A1E308A}" type="sibTrans" cxnId="{4731B821-3B04-40F0-8971-41CEC4C5DC90}">
      <dgm:prSet/>
      <dgm:spPr/>
      <dgm:t>
        <a:bodyPr/>
        <a:lstStyle/>
        <a:p>
          <a:endParaRPr lang="en-AU"/>
        </a:p>
      </dgm:t>
    </dgm:pt>
    <dgm:pt modelId="{9062097D-FA29-4ADC-BB19-77CD89599132}">
      <dgm:prSet phldrT="[Text]" custT="1"/>
      <dgm:spPr/>
      <dgm:t>
        <a:bodyPr/>
        <a:lstStyle/>
        <a:p>
          <a:r>
            <a:rPr lang="en-AU" sz="1400" b="1" dirty="0">
              <a:latin typeface="Calibri" panose="020F0502020204030204" pitchFamily="34" charset="0"/>
              <a:cs typeface="Calibri" panose="020F0502020204030204" pitchFamily="34" charset="0"/>
            </a:rPr>
            <a:t>ED Credentialed PP (EDP)</a:t>
          </a:r>
        </a:p>
      </dgm:t>
    </dgm:pt>
    <dgm:pt modelId="{95C84C26-1180-46EF-84CA-301F1D3FF1C5}" type="parTrans" cxnId="{FD815499-8629-4A20-B8A6-6C3E9843C842}">
      <dgm:prSet/>
      <dgm:spPr/>
      <dgm:t>
        <a:bodyPr/>
        <a:lstStyle/>
        <a:p>
          <a:endParaRPr lang="en-AU"/>
        </a:p>
      </dgm:t>
    </dgm:pt>
    <dgm:pt modelId="{F52D604F-C4E5-407B-96FF-212E7E3B3ECD}" type="sibTrans" cxnId="{FD815499-8629-4A20-B8A6-6C3E9843C842}">
      <dgm:prSet/>
      <dgm:spPr/>
      <dgm:t>
        <a:bodyPr/>
        <a:lstStyle/>
        <a:p>
          <a:endParaRPr lang="en-AU"/>
        </a:p>
      </dgm:t>
    </dgm:pt>
    <dgm:pt modelId="{2589D35E-3DC3-4B59-AAAF-A24537531825}">
      <dgm:prSet phldrT="[Text]" custT="1"/>
      <dgm:spPr/>
      <dgm:t>
        <a:bodyPr/>
        <a:lstStyle/>
        <a:p>
          <a:r>
            <a:rPr lang="en-AU" sz="1400" b="1" dirty="0">
              <a:latin typeface="Calibri" panose="020F0502020204030204" pitchFamily="34" charset="0"/>
              <a:cs typeface="Calibri" panose="020F0502020204030204" pitchFamily="34" charset="0"/>
            </a:rPr>
            <a:t>ED Credentialed PP (EDP)</a:t>
          </a:r>
        </a:p>
      </dgm:t>
    </dgm:pt>
    <dgm:pt modelId="{D026B225-2DD2-47D2-8CFC-99D540FCBF00}" type="parTrans" cxnId="{A58E6327-29DD-409C-A116-02491F62776E}">
      <dgm:prSet/>
      <dgm:spPr/>
      <dgm:t>
        <a:bodyPr/>
        <a:lstStyle/>
        <a:p>
          <a:endParaRPr lang="en-AU"/>
        </a:p>
      </dgm:t>
    </dgm:pt>
    <dgm:pt modelId="{2B77D0B9-75A8-4F27-9E0E-A5C08FBBD9BC}" type="sibTrans" cxnId="{A58E6327-29DD-409C-A116-02491F62776E}">
      <dgm:prSet/>
      <dgm:spPr/>
      <dgm:t>
        <a:bodyPr/>
        <a:lstStyle/>
        <a:p>
          <a:endParaRPr lang="en-AU"/>
        </a:p>
      </dgm:t>
    </dgm:pt>
    <dgm:pt modelId="{BB6EFDEF-7710-4ECA-B1E7-A0ACC86599F6}">
      <dgm:prSet phldrT="[Text]" custT="1"/>
      <dgm:spPr/>
      <dgm:t>
        <a:bodyPr/>
        <a:lstStyle/>
        <a:p>
          <a:r>
            <a:rPr lang="en-AU" sz="1400" b="1" dirty="0">
              <a:latin typeface="Calibri" panose="020F0502020204030204" pitchFamily="34" charset="0"/>
              <a:cs typeface="Calibri" panose="020F0502020204030204" pitchFamily="34" charset="0"/>
            </a:rPr>
            <a:t>Wellbeing Locals / Head2Health</a:t>
          </a:r>
        </a:p>
      </dgm:t>
    </dgm:pt>
    <dgm:pt modelId="{B3497ECD-6CB6-4B68-A132-441CAE302F10}" type="parTrans" cxnId="{CDE9A4B4-BC29-4154-838A-0550E9EFA0A5}">
      <dgm:prSet/>
      <dgm:spPr/>
      <dgm:t>
        <a:bodyPr/>
        <a:lstStyle/>
        <a:p>
          <a:endParaRPr lang="en-AU"/>
        </a:p>
      </dgm:t>
    </dgm:pt>
    <dgm:pt modelId="{A00B7092-2B6C-41A8-8A29-37440D0A006A}" type="sibTrans" cxnId="{CDE9A4B4-BC29-4154-838A-0550E9EFA0A5}">
      <dgm:prSet/>
      <dgm:spPr/>
      <dgm:t>
        <a:bodyPr/>
        <a:lstStyle/>
        <a:p>
          <a:endParaRPr lang="en-AU"/>
        </a:p>
      </dgm:t>
    </dgm:pt>
    <dgm:pt modelId="{1CB9A9C5-D69E-4FAD-BBE8-95BCE58B1097}" type="pres">
      <dgm:prSet presAssocID="{5C98BFE7-169F-4C7F-9DAC-41117C8146E8}" presName="hierChild1" presStyleCnt="0">
        <dgm:presLayoutVars>
          <dgm:orgChart val="1"/>
          <dgm:chPref val="1"/>
          <dgm:dir/>
          <dgm:animOne val="branch"/>
          <dgm:animLvl val="lvl"/>
          <dgm:resizeHandles/>
        </dgm:presLayoutVars>
      </dgm:prSet>
      <dgm:spPr/>
    </dgm:pt>
    <dgm:pt modelId="{B9672635-250A-44E8-85EE-75995E0FB468}" type="pres">
      <dgm:prSet presAssocID="{A762CA95-231A-4461-B846-326885690363}" presName="hierRoot1" presStyleCnt="0">
        <dgm:presLayoutVars>
          <dgm:hierBranch val="init"/>
        </dgm:presLayoutVars>
      </dgm:prSet>
      <dgm:spPr/>
    </dgm:pt>
    <dgm:pt modelId="{D61FC513-BFF5-4130-8BAA-80D2046895B2}" type="pres">
      <dgm:prSet presAssocID="{A762CA95-231A-4461-B846-326885690363}" presName="rootComposite1" presStyleCnt="0"/>
      <dgm:spPr/>
    </dgm:pt>
    <dgm:pt modelId="{FD7CA8F2-E826-428B-BA63-4E7A84604403}" type="pres">
      <dgm:prSet presAssocID="{A762CA95-231A-4461-B846-326885690363}" presName="rootText1" presStyleLbl="node0" presStyleIdx="0" presStyleCnt="1">
        <dgm:presLayoutVars>
          <dgm:chPref val="3"/>
        </dgm:presLayoutVars>
      </dgm:prSet>
      <dgm:spPr/>
    </dgm:pt>
    <dgm:pt modelId="{CDDDD8AF-0933-4565-A980-248528374BB7}" type="pres">
      <dgm:prSet presAssocID="{A762CA95-231A-4461-B846-326885690363}" presName="rootConnector1" presStyleLbl="node1" presStyleIdx="0" presStyleCnt="0"/>
      <dgm:spPr/>
    </dgm:pt>
    <dgm:pt modelId="{CCE3C8FB-2B17-4BE1-BE6A-C4E1767AECF3}" type="pres">
      <dgm:prSet presAssocID="{A762CA95-231A-4461-B846-326885690363}" presName="hierChild2" presStyleCnt="0"/>
      <dgm:spPr/>
    </dgm:pt>
    <dgm:pt modelId="{ACCC356F-8870-4A08-BD50-DB2BE28B0E56}" type="pres">
      <dgm:prSet presAssocID="{5DBA32E6-2DDF-41C3-84D9-DF18F35276BC}" presName="Name64" presStyleLbl="parChTrans1D2" presStyleIdx="0" presStyleCnt="2"/>
      <dgm:spPr/>
    </dgm:pt>
    <dgm:pt modelId="{E07ED60E-3012-4F47-B8D5-3C3F307C3744}" type="pres">
      <dgm:prSet presAssocID="{B0A0E34C-FE0C-4311-B019-10F9F1B1AB93}" presName="hierRoot2" presStyleCnt="0">
        <dgm:presLayoutVars>
          <dgm:hierBranch val="init"/>
        </dgm:presLayoutVars>
      </dgm:prSet>
      <dgm:spPr/>
    </dgm:pt>
    <dgm:pt modelId="{CCCBB722-8600-4500-A794-EF4C51E2A499}" type="pres">
      <dgm:prSet presAssocID="{B0A0E34C-FE0C-4311-B019-10F9F1B1AB93}" presName="rootComposite" presStyleCnt="0"/>
      <dgm:spPr/>
    </dgm:pt>
    <dgm:pt modelId="{184A3685-87E6-436A-A115-47261400E21F}" type="pres">
      <dgm:prSet presAssocID="{B0A0E34C-FE0C-4311-B019-10F9F1B1AB93}" presName="rootText" presStyleLbl="node2" presStyleIdx="0" presStyleCnt="2">
        <dgm:presLayoutVars>
          <dgm:chPref val="3"/>
        </dgm:presLayoutVars>
      </dgm:prSet>
      <dgm:spPr/>
    </dgm:pt>
    <dgm:pt modelId="{F714DBD8-071E-4BB4-9DC2-EB6B0D5A080F}" type="pres">
      <dgm:prSet presAssocID="{B0A0E34C-FE0C-4311-B019-10F9F1B1AB93}" presName="rootConnector" presStyleLbl="node2" presStyleIdx="0" presStyleCnt="2"/>
      <dgm:spPr/>
    </dgm:pt>
    <dgm:pt modelId="{ABFE8240-69D4-48E4-9010-531FF6429875}" type="pres">
      <dgm:prSet presAssocID="{B0A0E34C-FE0C-4311-B019-10F9F1B1AB93}" presName="hierChild4" presStyleCnt="0"/>
      <dgm:spPr/>
    </dgm:pt>
    <dgm:pt modelId="{49D6D623-58E4-404E-A86E-826D043C7C29}" type="pres">
      <dgm:prSet presAssocID="{6B237A2F-9809-471A-9F33-39FF1BD39DEC}" presName="Name64" presStyleLbl="parChTrans1D3" presStyleIdx="0" presStyleCnt="4"/>
      <dgm:spPr/>
    </dgm:pt>
    <dgm:pt modelId="{77C0E352-BB33-4C6C-95EC-FECC842935AE}" type="pres">
      <dgm:prSet presAssocID="{8AADC4C0-E43C-42C1-AF72-00D05D319A76}" presName="hierRoot2" presStyleCnt="0">
        <dgm:presLayoutVars>
          <dgm:hierBranch val="init"/>
        </dgm:presLayoutVars>
      </dgm:prSet>
      <dgm:spPr/>
    </dgm:pt>
    <dgm:pt modelId="{55A58C96-4FF5-4B5C-85A1-4A12537835D4}" type="pres">
      <dgm:prSet presAssocID="{8AADC4C0-E43C-42C1-AF72-00D05D319A76}" presName="rootComposite" presStyleCnt="0"/>
      <dgm:spPr/>
    </dgm:pt>
    <dgm:pt modelId="{AEDA4858-7436-4A6C-813E-5A279380D9CC}" type="pres">
      <dgm:prSet presAssocID="{8AADC4C0-E43C-42C1-AF72-00D05D319A76}" presName="rootText" presStyleLbl="node3" presStyleIdx="0" presStyleCnt="4">
        <dgm:presLayoutVars>
          <dgm:chPref val="3"/>
        </dgm:presLayoutVars>
      </dgm:prSet>
      <dgm:spPr/>
    </dgm:pt>
    <dgm:pt modelId="{464795C0-FF1F-4446-B4E9-BA728505A808}" type="pres">
      <dgm:prSet presAssocID="{8AADC4C0-E43C-42C1-AF72-00D05D319A76}" presName="rootConnector" presStyleLbl="node3" presStyleIdx="0" presStyleCnt="4"/>
      <dgm:spPr/>
    </dgm:pt>
    <dgm:pt modelId="{3649B845-D097-4199-8CF6-4CD4ADF6E767}" type="pres">
      <dgm:prSet presAssocID="{8AADC4C0-E43C-42C1-AF72-00D05D319A76}" presName="hierChild4" presStyleCnt="0"/>
      <dgm:spPr/>
    </dgm:pt>
    <dgm:pt modelId="{31E3A998-E551-46D4-B3B0-65AE37C753A9}" type="pres">
      <dgm:prSet presAssocID="{8AADC4C0-E43C-42C1-AF72-00D05D319A76}" presName="hierChild5" presStyleCnt="0"/>
      <dgm:spPr/>
    </dgm:pt>
    <dgm:pt modelId="{C5639100-0A05-42C6-81B1-6A2369B89CFC}" type="pres">
      <dgm:prSet presAssocID="{95C84C26-1180-46EF-84CA-301F1D3FF1C5}" presName="Name64" presStyleLbl="parChTrans1D3" presStyleIdx="1" presStyleCnt="4"/>
      <dgm:spPr/>
    </dgm:pt>
    <dgm:pt modelId="{A696F1F6-4631-413A-962A-D596FA474426}" type="pres">
      <dgm:prSet presAssocID="{9062097D-FA29-4ADC-BB19-77CD89599132}" presName="hierRoot2" presStyleCnt="0">
        <dgm:presLayoutVars>
          <dgm:hierBranch val="init"/>
        </dgm:presLayoutVars>
      </dgm:prSet>
      <dgm:spPr/>
    </dgm:pt>
    <dgm:pt modelId="{2BE6C52A-8CAE-461F-A42D-1D4214536BDD}" type="pres">
      <dgm:prSet presAssocID="{9062097D-FA29-4ADC-BB19-77CD89599132}" presName="rootComposite" presStyleCnt="0"/>
      <dgm:spPr/>
    </dgm:pt>
    <dgm:pt modelId="{3DB36274-CD27-4D21-93DC-DB5B6C4B4547}" type="pres">
      <dgm:prSet presAssocID="{9062097D-FA29-4ADC-BB19-77CD89599132}" presName="rootText" presStyleLbl="node3" presStyleIdx="1" presStyleCnt="4">
        <dgm:presLayoutVars>
          <dgm:chPref val="3"/>
        </dgm:presLayoutVars>
      </dgm:prSet>
      <dgm:spPr/>
    </dgm:pt>
    <dgm:pt modelId="{7FEC4E06-173E-48DE-8880-4882519EFCB9}" type="pres">
      <dgm:prSet presAssocID="{9062097D-FA29-4ADC-BB19-77CD89599132}" presName="rootConnector" presStyleLbl="node3" presStyleIdx="1" presStyleCnt="4"/>
      <dgm:spPr/>
    </dgm:pt>
    <dgm:pt modelId="{D6948166-9EBF-421D-8C52-A59D17644D8E}" type="pres">
      <dgm:prSet presAssocID="{9062097D-FA29-4ADC-BB19-77CD89599132}" presName="hierChild4" presStyleCnt="0"/>
      <dgm:spPr/>
    </dgm:pt>
    <dgm:pt modelId="{A93FA549-6C04-4079-8FC6-1F8DFCFE20E2}" type="pres">
      <dgm:prSet presAssocID="{9062097D-FA29-4ADC-BB19-77CD89599132}" presName="hierChild5" presStyleCnt="0"/>
      <dgm:spPr/>
    </dgm:pt>
    <dgm:pt modelId="{5E09DE86-8BD9-4273-A8A0-65E05E70D343}" type="pres">
      <dgm:prSet presAssocID="{B0A0E34C-FE0C-4311-B019-10F9F1B1AB93}" presName="hierChild5" presStyleCnt="0"/>
      <dgm:spPr/>
    </dgm:pt>
    <dgm:pt modelId="{66CCC185-E345-4CA3-BBFA-4DB1321BA88C}" type="pres">
      <dgm:prSet presAssocID="{49FA4DE6-9D39-43D2-8FA4-2B96EAEBDA4D}" presName="Name64" presStyleLbl="parChTrans1D2" presStyleIdx="1" presStyleCnt="2"/>
      <dgm:spPr/>
    </dgm:pt>
    <dgm:pt modelId="{1EE9FD24-077D-4195-A7EF-B9B16BCDF442}" type="pres">
      <dgm:prSet presAssocID="{5DB053E0-FAB0-4C28-A582-05D35C01FA07}" presName="hierRoot2" presStyleCnt="0">
        <dgm:presLayoutVars>
          <dgm:hierBranch val="init"/>
        </dgm:presLayoutVars>
      </dgm:prSet>
      <dgm:spPr/>
    </dgm:pt>
    <dgm:pt modelId="{CEA03A62-9FBB-46D1-B978-3D3A850AAD8C}" type="pres">
      <dgm:prSet presAssocID="{5DB053E0-FAB0-4C28-A582-05D35C01FA07}" presName="rootComposite" presStyleCnt="0"/>
      <dgm:spPr/>
    </dgm:pt>
    <dgm:pt modelId="{EF1AD405-44FD-4C22-98AE-CC6040F1D893}" type="pres">
      <dgm:prSet presAssocID="{5DB053E0-FAB0-4C28-A582-05D35C01FA07}" presName="rootText" presStyleLbl="node2" presStyleIdx="1" presStyleCnt="2">
        <dgm:presLayoutVars>
          <dgm:chPref val="3"/>
        </dgm:presLayoutVars>
      </dgm:prSet>
      <dgm:spPr/>
    </dgm:pt>
    <dgm:pt modelId="{38DDB10E-296B-441D-9611-C8B047328951}" type="pres">
      <dgm:prSet presAssocID="{5DB053E0-FAB0-4C28-A582-05D35C01FA07}" presName="rootConnector" presStyleLbl="node2" presStyleIdx="1" presStyleCnt="2"/>
      <dgm:spPr/>
    </dgm:pt>
    <dgm:pt modelId="{3C60335B-534B-403A-AEB4-489A98E90E29}" type="pres">
      <dgm:prSet presAssocID="{5DB053E0-FAB0-4C28-A582-05D35C01FA07}" presName="hierChild4" presStyleCnt="0"/>
      <dgm:spPr/>
    </dgm:pt>
    <dgm:pt modelId="{BF1D5B5A-E8AD-454D-ACF5-4900F6CF441E}" type="pres">
      <dgm:prSet presAssocID="{B3497ECD-6CB6-4B68-A132-441CAE302F10}" presName="Name64" presStyleLbl="parChTrans1D3" presStyleIdx="2" presStyleCnt="4"/>
      <dgm:spPr/>
    </dgm:pt>
    <dgm:pt modelId="{1BE61218-E540-43BD-8C7E-679D02E06C91}" type="pres">
      <dgm:prSet presAssocID="{BB6EFDEF-7710-4ECA-B1E7-A0ACC86599F6}" presName="hierRoot2" presStyleCnt="0">
        <dgm:presLayoutVars>
          <dgm:hierBranch val="init"/>
        </dgm:presLayoutVars>
      </dgm:prSet>
      <dgm:spPr/>
    </dgm:pt>
    <dgm:pt modelId="{83BDBDBD-5E47-426D-AC19-91546E5E4DA1}" type="pres">
      <dgm:prSet presAssocID="{BB6EFDEF-7710-4ECA-B1E7-A0ACC86599F6}" presName="rootComposite" presStyleCnt="0"/>
      <dgm:spPr/>
    </dgm:pt>
    <dgm:pt modelId="{72F79906-DDB5-4D4D-BE34-FB0C64979B27}" type="pres">
      <dgm:prSet presAssocID="{BB6EFDEF-7710-4ECA-B1E7-A0ACC86599F6}" presName="rootText" presStyleLbl="node3" presStyleIdx="2" presStyleCnt="4">
        <dgm:presLayoutVars>
          <dgm:chPref val="3"/>
        </dgm:presLayoutVars>
      </dgm:prSet>
      <dgm:spPr/>
    </dgm:pt>
    <dgm:pt modelId="{D6A5AEE7-6A31-4CF9-BBA6-B9F6F4767A98}" type="pres">
      <dgm:prSet presAssocID="{BB6EFDEF-7710-4ECA-B1E7-A0ACC86599F6}" presName="rootConnector" presStyleLbl="node3" presStyleIdx="2" presStyleCnt="4"/>
      <dgm:spPr/>
    </dgm:pt>
    <dgm:pt modelId="{E20FA031-0C5F-4F38-ADE8-F1DC39747D48}" type="pres">
      <dgm:prSet presAssocID="{BB6EFDEF-7710-4ECA-B1E7-A0ACC86599F6}" presName="hierChild4" presStyleCnt="0"/>
      <dgm:spPr/>
    </dgm:pt>
    <dgm:pt modelId="{EA2F3788-407D-4B0C-AA0C-C28829ACDB1C}" type="pres">
      <dgm:prSet presAssocID="{BB6EFDEF-7710-4ECA-B1E7-A0ACC86599F6}" presName="hierChild5" presStyleCnt="0"/>
      <dgm:spPr/>
    </dgm:pt>
    <dgm:pt modelId="{4C5636BF-5A49-4EFD-89EF-0D1B0C761176}" type="pres">
      <dgm:prSet presAssocID="{D026B225-2DD2-47D2-8CFC-99D540FCBF00}" presName="Name64" presStyleLbl="parChTrans1D3" presStyleIdx="3" presStyleCnt="4"/>
      <dgm:spPr/>
    </dgm:pt>
    <dgm:pt modelId="{F768021C-8212-492D-A745-9D5611EBAE11}" type="pres">
      <dgm:prSet presAssocID="{2589D35E-3DC3-4B59-AAAF-A24537531825}" presName="hierRoot2" presStyleCnt="0">
        <dgm:presLayoutVars>
          <dgm:hierBranch val="init"/>
        </dgm:presLayoutVars>
      </dgm:prSet>
      <dgm:spPr/>
    </dgm:pt>
    <dgm:pt modelId="{051B60AA-1C3D-41B7-95C3-5D8161668153}" type="pres">
      <dgm:prSet presAssocID="{2589D35E-3DC3-4B59-AAAF-A24537531825}" presName="rootComposite" presStyleCnt="0"/>
      <dgm:spPr/>
    </dgm:pt>
    <dgm:pt modelId="{DFF72DE3-3CD0-4478-BB0A-8CE0CAB3D144}" type="pres">
      <dgm:prSet presAssocID="{2589D35E-3DC3-4B59-AAAF-A24537531825}" presName="rootText" presStyleLbl="node3" presStyleIdx="3" presStyleCnt="4">
        <dgm:presLayoutVars>
          <dgm:chPref val="3"/>
        </dgm:presLayoutVars>
      </dgm:prSet>
      <dgm:spPr/>
    </dgm:pt>
    <dgm:pt modelId="{30931A93-EC60-42F5-9FEF-3623FD29A9CA}" type="pres">
      <dgm:prSet presAssocID="{2589D35E-3DC3-4B59-AAAF-A24537531825}" presName="rootConnector" presStyleLbl="node3" presStyleIdx="3" presStyleCnt="4"/>
      <dgm:spPr/>
    </dgm:pt>
    <dgm:pt modelId="{40489C14-547F-4BCE-8929-E614BA66CAF8}" type="pres">
      <dgm:prSet presAssocID="{2589D35E-3DC3-4B59-AAAF-A24537531825}" presName="hierChild4" presStyleCnt="0"/>
      <dgm:spPr/>
    </dgm:pt>
    <dgm:pt modelId="{4540A5C3-5115-4C9D-A534-29DF3DB30DCD}" type="pres">
      <dgm:prSet presAssocID="{2589D35E-3DC3-4B59-AAAF-A24537531825}" presName="hierChild5" presStyleCnt="0"/>
      <dgm:spPr/>
    </dgm:pt>
    <dgm:pt modelId="{7174CC51-2025-4FC5-9EFF-844A2F80F5F6}" type="pres">
      <dgm:prSet presAssocID="{5DB053E0-FAB0-4C28-A582-05D35C01FA07}" presName="hierChild5" presStyleCnt="0"/>
      <dgm:spPr/>
    </dgm:pt>
    <dgm:pt modelId="{DC4ADA8F-25AC-4733-9619-E0384D2652D6}" type="pres">
      <dgm:prSet presAssocID="{A762CA95-231A-4461-B846-326885690363}" presName="hierChild3" presStyleCnt="0"/>
      <dgm:spPr/>
    </dgm:pt>
  </dgm:ptLst>
  <dgm:cxnLst>
    <dgm:cxn modelId="{4D151107-9487-48AB-B5C2-E712213B463F}" type="presOf" srcId="{5DBA32E6-2DDF-41C3-84D9-DF18F35276BC}" destId="{ACCC356F-8870-4A08-BD50-DB2BE28B0E56}" srcOrd="0" destOrd="0" presId="urn:microsoft.com/office/officeart/2009/3/layout/HorizontalOrganizationChart"/>
    <dgm:cxn modelId="{2CE18F16-84D2-42D9-BD95-33E6F0B87D81}" type="presOf" srcId="{B3497ECD-6CB6-4B68-A132-441CAE302F10}" destId="{BF1D5B5A-E8AD-454D-ACF5-4900F6CF441E}" srcOrd="0" destOrd="0" presId="urn:microsoft.com/office/officeart/2009/3/layout/HorizontalOrganizationChart"/>
    <dgm:cxn modelId="{4731B821-3B04-40F0-8971-41CEC4C5DC90}" srcId="{B0A0E34C-FE0C-4311-B019-10F9F1B1AB93}" destId="{8AADC4C0-E43C-42C1-AF72-00D05D319A76}" srcOrd="0" destOrd="0" parTransId="{6B237A2F-9809-471A-9F33-39FF1BD39DEC}" sibTransId="{DA85CCC2-1F37-4CC6-9CA9-8F322A1E308A}"/>
    <dgm:cxn modelId="{A58E6327-29DD-409C-A116-02491F62776E}" srcId="{5DB053E0-FAB0-4C28-A582-05D35C01FA07}" destId="{2589D35E-3DC3-4B59-AAAF-A24537531825}" srcOrd="1" destOrd="0" parTransId="{D026B225-2DD2-47D2-8CFC-99D540FCBF00}" sibTransId="{2B77D0B9-75A8-4F27-9E0E-A5C08FBBD9BC}"/>
    <dgm:cxn modelId="{9B0E3C2A-C95C-4C9B-A2B2-B4864088AB58}" srcId="{A762CA95-231A-4461-B846-326885690363}" destId="{5DB053E0-FAB0-4C28-A582-05D35C01FA07}" srcOrd="1" destOrd="0" parTransId="{49FA4DE6-9D39-43D2-8FA4-2B96EAEBDA4D}" sibTransId="{A859FE81-FD01-41A2-81B3-A522DDD19F0E}"/>
    <dgm:cxn modelId="{2759922B-C03A-4752-899A-B1B661FB46C2}" type="presOf" srcId="{95C84C26-1180-46EF-84CA-301F1D3FF1C5}" destId="{C5639100-0A05-42C6-81B1-6A2369B89CFC}" srcOrd="0" destOrd="0" presId="urn:microsoft.com/office/officeart/2009/3/layout/HorizontalOrganizationChart"/>
    <dgm:cxn modelId="{D5A9A42B-000B-437F-87FE-2715918D3B9B}" type="presOf" srcId="{BB6EFDEF-7710-4ECA-B1E7-A0ACC86599F6}" destId="{72F79906-DDB5-4D4D-BE34-FB0C64979B27}" srcOrd="0" destOrd="0" presId="urn:microsoft.com/office/officeart/2009/3/layout/HorizontalOrganizationChart"/>
    <dgm:cxn modelId="{420A1730-5B7D-4642-AF07-14D5227B1A7D}" type="presOf" srcId="{5DB053E0-FAB0-4C28-A582-05D35C01FA07}" destId="{38DDB10E-296B-441D-9611-C8B047328951}" srcOrd="1" destOrd="0" presId="urn:microsoft.com/office/officeart/2009/3/layout/HorizontalOrganizationChart"/>
    <dgm:cxn modelId="{318A1037-C1FC-447B-A1C4-FA282A2BD375}" type="presOf" srcId="{8AADC4C0-E43C-42C1-AF72-00D05D319A76}" destId="{464795C0-FF1F-4446-B4E9-BA728505A808}" srcOrd="1" destOrd="0" presId="urn:microsoft.com/office/officeart/2009/3/layout/HorizontalOrganizationChart"/>
    <dgm:cxn modelId="{FD4F7337-B748-4982-89FD-37B5C67C2DA2}" srcId="{5C98BFE7-169F-4C7F-9DAC-41117C8146E8}" destId="{A762CA95-231A-4461-B846-326885690363}" srcOrd="0" destOrd="0" parTransId="{FCF4AEEF-4FFC-4212-B8C8-811843EE3E5D}" sibTransId="{8BFFA8ED-6F1F-4503-9ADA-77B66938C332}"/>
    <dgm:cxn modelId="{A55E2139-79F5-4A35-9499-45CE25C6BEEE}" type="presOf" srcId="{9062097D-FA29-4ADC-BB19-77CD89599132}" destId="{3DB36274-CD27-4D21-93DC-DB5B6C4B4547}" srcOrd="0" destOrd="0" presId="urn:microsoft.com/office/officeart/2009/3/layout/HorizontalOrganizationChart"/>
    <dgm:cxn modelId="{D47C9D39-E198-4DCB-AD4F-F00F11645F0B}" type="presOf" srcId="{49FA4DE6-9D39-43D2-8FA4-2B96EAEBDA4D}" destId="{66CCC185-E345-4CA3-BBFA-4DB1321BA88C}" srcOrd="0" destOrd="0" presId="urn:microsoft.com/office/officeart/2009/3/layout/HorizontalOrganizationChart"/>
    <dgm:cxn modelId="{243D665B-0EE5-454F-AF88-CB45E101D45C}" type="presOf" srcId="{5DB053E0-FAB0-4C28-A582-05D35C01FA07}" destId="{EF1AD405-44FD-4C22-98AE-CC6040F1D893}" srcOrd="0" destOrd="0" presId="urn:microsoft.com/office/officeart/2009/3/layout/HorizontalOrganizationChart"/>
    <dgm:cxn modelId="{050D3F46-940F-4B59-8F2F-109AFED67C55}" type="presOf" srcId="{9062097D-FA29-4ADC-BB19-77CD89599132}" destId="{7FEC4E06-173E-48DE-8880-4882519EFCB9}" srcOrd="1" destOrd="0" presId="urn:microsoft.com/office/officeart/2009/3/layout/HorizontalOrganizationChart"/>
    <dgm:cxn modelId="{68F05C4B-329A-4E52-9D35-2B259D5B3026}" type="presOf" srcId="{D026B225-2DD2-47D2-8CFC-99D540FCBF00}" destId="{4C5636BF-5A49-4EFD-89EF-0D1B0C761176}" srcOrd="0" destOrd="0" presId="urn:microsoft.com/office/officeart/2009/3/layout/HorizontalOrganizationChart"/>
    <dgm:cxn modelId="{CE04E84F-CD23-4ECB-8560-D59200948C39}" type="presOf" srcId="{8AADC4C0-E43C-42C1-AF72-00D05D319A76}" destId="{AEDA4858-7436-4A6C-813E-5A279380D9CC}" srcOrd="0" destOrd="0" presId="urn:microsoft.com/office/officeart/2009/3/layout/HorizontalOrganizationChart"/>
    <dgm:cxn modelId="{BAE62E72-E958-4DDD-B377-79DAB703E12C}" type="presOf" srcId="{B0A0E34C-FE0C-4311-B019-10F9F1B1AB93}" destId="{F714DBD8-071E-4BB4-9DC2-EB6B0D5A080F}" srcOrd="1" destOrd="0" presId="urn:microsoft.com/office/officeart/2009/3/layout/HorizontalOrganizationChart"/>
    <dgm:cxn modelId="{04363958-537C-4160-8197-06E44E202110}" type="presOf" srcId="{2589D35E-3DC3-4B59-AAAF-A24537531825}" destId="{DFF72DE3-3CD0-4478-BB0A-8CE0CAB3D144}" srcOrd="0" destOrd="0" presId="urn:microsoft.com/office/officeart/2009/3/layout/HorizontalOrganizationChart"/>
    <dgm:cxn modelId="{FD815499-8629-4A20-B8A6-6C3E9843C842}" srcId="{B0A0E34C-FE0C-4311-B019-10F9F1B1AB93}" destId="{9062097D-FA29-4ADC-BB19-77CD89599132}" srcOrd="1" destOrd="0" parTransId="{95C84C26-1180-46EF-84CA-301F1D3FF1C5}" sibTransId="{F52D604F-C4E5-407B-96FF-212E7E3B3ECD}"/>
    <dgm:cxn modelId="{37FB49A1-0F7D-48A6-BD16-ED26978DA246}" type="presOf" srcId="{6B237A2F-9809-471A-9F33-39FF1BD39DEC}" destId="{49D6D623-58E4-404E-A86E-826D043C7C29}" srcOrd="0" destOrd="0" presId="urn:microsoft.com/office/officeart/2009/3/layout/HorizontalOrganizationChart"/>
    <dgm:cxn modelId="{63E562A3-AF9B-431B-B6D7-521F5E8F600B}" srcId="{A762CA95-231A-4461-B846-326885690363}" destId="{B0A0E34C-FE0C-4311-B019-10F9F1B1AB93}" srcOrd="0" destOrd="0" parTransId="{5DBA32E6-2DDF-41C3-84D9-DF18F35276BC}" sibTransId="{43BE0170-3000-4D39-A161-E7580263D3F8}"/>
    <dgm:cxn modelId="{F952C3B1-816B-40C1-BE81-1E199F624329}" type="presOf" srcId="{A762CA95-231A-4461-B846-326885690363}" destId="{FD7CA8F2-E826-428B-BA63-4E7A84604403}" srcOrd="0" destOrd="0" presId="urn:microsoft.com/office/officeart/2009/3/layout/HorizontalOrganizationChart"/>
    <dgm:cxn modelId="{CDE9A4B4-BC29-4154-838A-0550E9EFA0A5}" srcId="{5DB053E0-FAB0-4C28-A582-05D35C01FA07}" destId="{BB6EFDEF-7710-4ECA-B1E7-A0ACC86599F6}" srcOrd="0" destOrd="0" parTransId="{B3497ECD-6CB6-4B68-A132-441CAE302F10}" sibTransId="{A00B7092-2B6C-41A8-8A29-37440D0A006A}"/>
    <dgm:cxn modelId="{E9F466B6-B058-426D-9AED-81E6301CDBBA}" type="presOf" srcId="{B0A0E34C-FE0C-4311-B019-10F9F1B1AB93}" destId="{184A3685-87E6-436A-A115-47261400E21F}" srcOrd="0" destOrd="0" presId="urn:microsoft.com/office/officeart/2009/3/layout/HorizontalOrganizationChart"/>
    <dgm:cxn modelId="{3D1122BA-DEF4-4A51-8F37-32C7A49FBF76}" type="presOf" srcId="{2589D35E-3DC3-4B59-AAAF-A24537531825}" destId="{30931A93-EC60-42F5-9FEF-3623FD29A9CA}" srcOrd="1" destOrd="0" presId="urn:microsoft.com/office/officeart/2009/3/layout/HorizontalOrganizationChart"/>
    <dgm:cxn modelId="{B66279C0-DB00-4B9A-9A71-E183216D6D4E}" type="presOf" srcId="{5C98BFE7-169F-4C7F-9DAC-41117C8146E8}" destId="{1CB9A9C5-D69E-4FAD-BBE8-95BCE58B1097}" srcOrd="0" destOrd="0" presId="urn:microsoft.com/office/officeart/2009/3/layout/HorizontalOrganizationChart"/>
    <dgm:cxn modelId="{5F4E05D9-07F3-4060-A1D0-0CEA72CD2BE7}" type="presOf" srcId="{A762CA95-231A-4461-B846-326885690363}" destId="{CDDDD8AF-0933-4565-A980-248528374BB7}" srcOrd="1" destOrd="0" presId="urn:microsoft.com/office/officeart/2009/3/layout/HorizontalOrganizationChart"/>
    <dgm:cxn modelId="{31696AE0-63DB-45D8-A74D-AEBF2E0A4276}" type="presOf" srcId="{BB6EFDEF-7710-4ECA-B1E7-A0ACC86599F6}" destId="{D6A5AEE7-6A31-4CF9-BBA6-B9F6F4767A98}" srcOrd="1" destOrd="0" presId="urn:microsoft.com/office/officeart/2009/3/layout/HorizontalOrganizationChart"/>
    <dgm:cxn modelId="{568A2CE2-B3AA-45F2-8062-6AD18541F6B9}" type="presParOf" srcId="{1CB9A9C5-D69E-4FAD-BBE8-95BCE58B1097}" destId="{B9672635-250A-44E8-85EE-75995E0FB468}" srcOrd="0" destOrd="0" presId="urn:microsoft.com/office/officeart/2009/3/layout/HorizontalOrganizationChart"/>
    <dgm:cxn modelId="{B6CFA6D5-DC0F-4026-8944-CC1A02676D19}" type="presParOf" srcId="{B9672635-250A-44E8-85EE-75995E0FB468}" destId="{D61FC513-BFF5-4130-8BAA-80D2046895B2}" srcOrd="0" destOrd="0" presId="urn:microsoft.com/office/officeart/2009/3/layout/HorizontalOrganizationChart"/>
    <dgm:cxn modelId="{AE27E98D-72AC-4BB5-B5FB-38D1CCBFA252}" type="presParOf" srcId="{D61FC513-BFF5-4130-8BAA-80D2046895B2}" destId="{FD7CA8F2-E826-428B-BA63-4E7A84604403}" srcOrd="0" destOrd="0" presId="urn:microsoft.com/office/officeart/2009/3/layout/HorizontalOrganizationChart"/>
    <dgm:cxn modelId="{DFBFC37C-9865-40E8-AFA0-70163A9A7116}" type="presParOf" srcId="{D61FC513-BFF5-4130-8BAA-80D2046895B2}" destId="{CDDDD8AF-0933-4565-A980-248528374BB7}" srcOrd="1" destOrd="0" presId="urn:microsoft.com/office/officeart/2009/3/layout/HorizontalOrganizationChart"/>
    <dgm:cxn modelId="{DA099EE3-F891-4201-B53F-DF320BCBAB3F}" type="presParOf" srcId="{B9672635-250A-44E8-85EE-75995E0FB468}" destId="{CCE3C8FB-2B17-4BE1-BE6A-C4E1767AECF3}" srcOrd="1" destOrd="0" presId="urn:microsoft.com/office/officeart/2009/3/layout/HorizontalOrganizationChart"/>
    <dgm:cxn modelId="{3782828B-1281-4ABF-A665-D1EFA20A33B4}" type="presParOf" srcId="{CCE3C8FB-2B17-4BE1-BE6A-C4E1767AECF3}" destId="{ACCC356F-8870-4A08-BD50-DB2BE28B0E56}" srcOrd="0" destOrd="0" presId="urn:microsoft.com/office/officeart/2009/3/layout/HorizontalOrganizationChart"/>
    <dgm:cxn modelId="{8C6D8135-1447-4FC0-A177-4001EFC499B5}" type="presParOf" srcId="{CCE3C8FB-2B17-4BE1-BE6A-C4E1767AECF3}" destId="{E07ED60E-3012-4F47-B8D5-3C3F307C3744}" srcOrd="1" destOrd="0" presId="urn:microsoft.com/office/officeart/2009/3/layout/HorizontalOrganizationChart"/>
    <dgm:cxn modelId="{585BB0A6-65AD-498E-92A8-EE2EC52DE014}" type="presParOf" srcId="{E07ED60E-3012-4F47-B8D5-3C3F307C3744}" destId="{CCCBB722-8600-4500-A794-EF4C51E2A499}" srcOrd="0" destOrd="0" presId="urn:microsoft.com/office/officeart/2009/3/layout/HorizontalOrganizationChart"/>
    <dgm:cxn modelId="{86235669-DBC8-47B3-87D3-B3D7898C0AF9}" type="presParOf" srcId="{CCCBB722-8600-4500-A794-EF4C51E2A499}" destId="{184A3685-87E6-436A-A115-47261400E21F}" srcOrd="0" destOrd="0" presId="urn:microsoft.com/office/officeart/2009/3/layout/HorizontalOrganizationChart"/>
    <dgm:cxn modelId="{887A0D09-1725-49BB-8CF3-7AA0843BD283}" type="presParOf" srcId="{CCCBB722-8600-4500-A794-EF4C51E2A499}" destId="{F714DBD8-071E-4BB4-9DC2-EB6B0D5A080F}" srcOrd="1" destOrd="0" presId="urn:microsoft.com/office/officeart/2009/3/layout/HorizontalOrganizationChart"/>
    <dgm:cxn modelId="{6BB7229C-1457-49E7-A091-2DBC4C8B855B}" type="presParOf" srcId="{E07ED60E-3012-4F47-B8D5-3C3F307C3744}" destId="{ABFE8240-69D4-48E4-9010-531FF6429875}" srcOrd="1" destOrd="0" presId="urn:microsoft.com/office/officeart/2009/3/layout/HorizontalOrganizationChart"/>
    <dgm:cxn modelId="{CC3D92DA-094D-4F8B-9902-6A4BE500B214}" type="presParOf" srcId="{ABFE8240-69D4-48E4-9010-531FF6429875}" destId="{49D6D623-58E4-404E-A86E-826D043C7C29}" srcOrd="0" destOrd="0" presId="urn:microsoft.com/office/officeart/2009/3/layout/HorizontalOrganizationChart"/>
    <dgm:cxn modelId="{15B2338C-17AD-4E9D-8794-7FC219AE641A}" type="presParOf" srcId="{ABFE8240-69D4-48E4-9010-531FF6429875}" destId="{77C0E352-BB33-4C6C-95EC-FECC842935AE}" srcOrd="1" destOrd="0" presId="urn:microsoft.com/office/officeart/2009/3/layout/HorizontalOrganizationChart"/>
    <dgm:cxn modelId="{0F7B32F4-8D72-4F6C-A002-07684227D069}" type="presParOf" srcId="{77C0E352-BB33-4C6C-95EC-FECC842935AE}" destId="{55A58C96-4FF5-4B5C-85A1-4A12537835D4}" srcOrd="0" destOrd="0" presId="urn:microsoft.com/office/officeart/2009/3/layout/HorizontalOrganizationChart"/>
    <dgm:cxn modelId="{90C897E2-F132-42FD-9469-2F53B8FB4ED6}" type="presParOf" srcId="{55A58C96-4FF5-4B5C-85A1-4A12537835D4}" destId="{AEDA4858-7436-4A6C-813E-5A279380D9CC}" srcOrd="0" destOrd="0" presId="urn:microsoft.com/office/officeart/2009/3/layout/HorizontalOrganizationChart"/>
    <dgm:cxn modelId="{1FCFADC2-DE61-4CF6-B895-C6D11A5F60F6}" type="presParOf" srcId="{55A58C96-4FF5-4B5C-85A1-4A12537835D4}" destId="{464795C0-FF1F-4446-B4E9-BA728505A808}" srcOrd="1" destOrd="0" presId="urn:microsoft.com/office/officeart/2009/3/layout/HorizontalOrganizationChart"/>
    <dgm:cxn modelId="{2155F001-3769-464A-9A79-969A9E0BAA8C}" type="presParOf" srcId="{77C0E352-BB33-4C6C-95EC-FECC842935AE}" destId="{3649B845-D097-4199-8CF6-4CD4ADF6E767}" srcOrd="1" destOrd="0" presId="urn:microsoft.com/office/officeart/2009/3/layout/HorizontalOrganizationChart"/>
    <dgm:cxn modelId="{D3A1625D-2E7B-48E1-9AA4-2107CE2CD53A}" type="presParOf" srcId="{77C0E352-BB33-4C6C-95EC-FECC842935AE}" destId="{31E3A998-E551-46D4-B3B0-65AE37C753A9}" srcOrd="2" destOrd="0" presId="urn:microsoft.com/office/officeart/2009/3/layout/HorizontalOrganizationChart"/>
    <dgm:cxn modelId="{CF67B0E0-3CB3-42FA-9580-1FF2823DD04C}" type="presParOf" srcId="{ABFE8240-69D4-48E4-9010-531FF6429875}" destId="{C5639100-0A05-42C6-81B1-6A2369B89CFC}" srcOrd="2" destOrd="0" presId="urn:microsoft.com/office/officeart/2009/3/layout/HorizontalOrganizationChart"/>
    <dgm:cxn modelId="{7642F12F-5D7B-46EC-AF2A-19BE5FD26D3D}" type="presParOf" srcId="{ABFE8240-69D4-48E4-9010-531FF6429875}" destId="{A696F1F6-4631-413A-962A-D596FA474426}" srcOrd="3" destOrd="0" presId="urn:microsoft.com/office/officeart/2009/3/layout/HorizontalOrganizationChart"/>
    <dgm:cxn modelId="{0ECB892A-206A-4DEA-A4B5-DA6739933E37}" type="presParOf" srcId="{A696F1F6-4631-413A-962A-D596FA474426}" destId="{2BE6C52A-8CAE-461F-A42D-1D4214536BDD}" srcOrd="0" destOrd="0" presId="urn:microsoft.com/office/officeart/2009/3/layout/HorizontalOrganizationChart"/>
    <dgm:cxn modelId="{3D6A54DC-2E2F-4FE1-B708-04F05F7F6321}" type="presParOf" srcId="{2BE6C52A-8CAE-461F-A42D-1D4214536BDD}" destId="{3DB36274-CD27-4D21-93DC-DB5B6C4B4547}" srcOrd="0" destOrd="0" presId="urn:microsoft.com/office/officeart/2009/3/layout/HorizontalOrganizationChart"/>
    <dgm:cxn modelId="{CA9B98FA-34DE-4175-A4A6-C78BC4E74CD4}" type="presParOf" srcId="{2BE6C52A-8CAE-461F-A42D-1D4214536BDD}" destId="{7FEC4E06-173E-48DE-8880-4882519EFCB9}" srcOrd="1" destOrd="0" presId="urn:microsoft.com/office/officeart/2009/3/layout/HorizontalOrganizationChart"/>
    <dgm:cxn modelId="{5191958E-527C-404A-A08A-C3362BA14488}" type="presParOf" srcId="{A696F1F6-4631-413A-962A-D596FA474426}" destId="{D6948166-9EBF-421D-8C52-A59D17644D8E}" srcOrd="1" destOrd="0" presId="urn:microsoft.com/office/officeart/2009/3/layout/HorizontalOrganizationChart"/>
    <dgm:cxn modelId="{93D30FAF-F58D-40F6-9A1D-B2C52416FB63}" type="presParOf" srcId="{A696F1F6-4631-413A-962A-D596FA474426}" destId="{A93FA549-6C04-4079-8FC6-1F8DFCFE20E2}" srcOrd="2" destOrd="0" presId="urn:microsoft.com/office/officeart/2009/3/layout/HorizontalOrganizationChart"/>
    <dgm:cxn modelId="{85BA6CD3-6C6F-4DE3-8E88-CA737A56A6C5}" type="presParOf" srcId="{E07ED60E-3012-4F47-B8D5-3C3F307C3744}" destId="{5E09DE86-8BD9-4273-A8A0-65E05E70D343}" srcOrd="2" destOrd="0" presId="urn:microsoft.com/office/officeart/2009/3/layout/HorizontalOrganizationChart"/>
    <dgm:cxn modelId="{4AE9223C-C093-4D9B-A62B-972AEA789AB0}" type="presParOf" srcId="{CCE3C8FB-2B17-4BE1-BE6A-C4E1767AECF3}" destId="{66CCC185-E345-4CA3-BBFA-4DB1321BA88C}" srcOrd="2" destOrd="0" presId="urn:microsoft.com/office/officeart/2009/3/layout/HorizontalOrganizationChart"/>
    <dgm:cxn modelId="{4568642C-399B-4361-8C6A-A6ADF8310C55}" type="presParOf" srcId="{CCE3C8FB-2B17-4BE1-BE6A-C4E1767AECF3}" destId="{1EE9FD24-077D-4195-A7EF-B9B16BCDF442}" srcOrd="3" destOrd="0" presId="urn:microsoft.com/office/officeart/2009/3/layout/HorizontalOrganizationChart"/>
    <dgm:cxn modelId="{5DC724C2-3E7C-443E-B3D4-0010AC1FBC54}" type="presParOf" srcId="{1EE9FD24-077D-4195-A7EF-B9B16BCDF442}" destId="{CEA03A62-9FBB-46D1-B978-3D3A850AAD8C}" srcOrd="0" destOrd="0" presId="urn:microsoft.com/office/officeart/2009/3/layout/HorizontalOrganizationChart"/>
    <dgm:cxn modelId="{3537FCF0-91C2-4F97-8242-52E9EF24E165}" type="presParOf" srcId="{CEA03A62-9FBB-46D1-B978-3D3A850AAD8C}" destId="{EF1AD405-44FD-4C22-98AE-CC6040F1D893}" srcOrd="0" destOrd="0" presId="urn:microsoft.com/office/officeart/2009/3/layout/HorizontalOrganizationChart"/>
    <dgm:cxn modelId="{75738A7D-689A-4829-BFA0-01B1BDCADF69}" type="presParOf" srcId="{CEA03A62-9FBB-46D1-B978-3D3A850AAD8C}" destId="{38DDB10E-296B-441D-9611-C8B047328951}" srcOrd="1" destOrd="0" presId="urn:microsoft.com/office/officeart/2009/3/layout/HorizontalOrganizationChart"/>
    <dgm:cxn modelId="{0DF8BC76-6B51-4589-BF08-ED8AAD45FC54}" type="presParOf" srcId="{1EE9FD24-077D-4195-A7EF-B9B16BCDF442}" destId="{3C60335B-534B-403A-AEB4-489A98E90E29}" srcOrd="1" destOrd="0" presId="urn:microsoft.com/office/officeart/2009/3/layout/HorizontalOrganizationChart"/>
    <dgm:cxn modelId="{ABD89B3E-A441-4772-B43E-AE1ACB30281E}" type="presParOf" srcId="{3C60335B-534B-403A-AEB4-489A98E90E29}" destId="{BF1D5B5A-E8AD-454D-ACF5-4900F6CF441E}" srcOrd="0" destOrd="0" presId="urn:microsoft.com/office/officeart/2009/3/layout/HorizontalOrganizationChart"/>
    <dgm:cxn modelId="{B855CE7E-C25D-4DCD-93D5-8DFA583C1C94}" type="presParOf" srcId="{3C60335B-534B-403A-AEB4-489A98E90E29}" destId="{1BE61218-E540-43BD-8C7E-679D02E06C91}" srcOrd="1" destOrd="0" presId="urn:microsoft.com/office/officeart/2009/3/layout/HorizontalOrganizationChart"/>
    <dgm:cxn modelId="{2A51D772-904A-470A-89E9-58EDB80BD918}" type="presParOf" srcId="{1BE61218-E540-43BD-8C7E-679D02E06C91}" destId="{83BDBDBD-5E47-426D-AC19-91546E5E4DA1}" srcOrd="0" destOrd="0" presId="urn:microsoft.com/office/officeart/2009/3/layout/HorizontalOrganizationChart"/>
    <dgm:cxn modelId="{F0D69781-7016-4063-855E-7A5D72341B4E}" type="presParOf" srcId="{83BDBDBD-5E47-426D-AC19-91546E5E4DA1}" destId="{72F79906-DDB5-4D4D-BE34-FB0C64979B27}" srcOrd="0" destOrd="0" presId="urn:microsoft.com/office/officeart/2009/3/layout/HorizontalOrganizationChart"/>
    <dgm:cxn modelId="{9E2B6664-5F2D-4306-A825-3EEC6D2D5876}" type="presParOf" srcId="{83BDBDBD-5E47-426D-AC19-91546E5E4DA1}" destId="{D6A5AEE7-6A31-4CF9-BBA6-B9F6F4767A98}" srcOrd="1" destOrd="0" presId="urn:microsoft.com/office/officeart/2009/3/layout/HorizontalOrganizationChart"/>
    <dgm:cxn modelId="{99BBAA38-B296-4DC5-87DD-B2C2980BB637}" type="presParOf" srcId="{1BE61218-E540-43BD-8C7E-679D02E06C91}" destId="{E20FA031-0C5F-4F38-ADE8-F1DC39747D48}" srcOrd="1" destOrd="0" presId="urn:microsoft.com/office/officeart/2009/3/layout/HorizontalOrganizationChart"/>
    <dgm:cxn modelId="{32B27177-E2F1-455E-AE8F-4111A5442FDD}" type="presParOf" srcId="{1BE61218-E540-43BD-8C7E-679D02E06C91}" destId="{EA2F3788-407D-4B0C-AA0C-C28829ACDB1C}" srcOrd="2" destOrd="0" presId="urn:microsoft.com/office/officeart/2009/3/layout/HorizontalOrganizationChart"/>
    <dgm:cxn modelId="{DB53BE76-AD8C-4F3B-9451-B0758D2B9F74}" type="presParOf" srcId="{3C60335B-534B-403A-AEB4-489A98E90E29}" destId="{4C5636BF-5A49-4EFD-89EF-0D1B0C761176}" srcOrd="2" destOrd="0" presId="urn:microsoft.com/office/officeart/2009/3/layout/HorizontalOrganizationChart"/>
    <dgm:cxn modelId="{7CD83D9B-434D-4436-B068-76ADF12510B0}" type="presParOf" srcId="{3C60335B-534B-403A-AEB4-489A98E90E29}" destId="{F768021C-8212-492D-A745-9D5611EBAE11}" srcOrd="3" destOrd="0" presId="urn:microsoft.com/office/officeart/2009/3/layout/HorizontalOrganizationChart"/>
    <dgm:cxn modelId="{AA4D4B37-D511-4FBE-8C73-8868179523E4}" type="presParOf" srcId="{F768021C-8212-492D-A745-9D5611EBAE11}" destId="{051B60AA-1C3D-41B7-95C3-5D8161668153}" srcOrd="0" destOrd="0" presId="urn:microsoft.com/office/officeart/2009/3/layout/HorizontalOrganizationChart"/>
    <dgm:cxn modelId="{6E30F505-98DE-46C4-BAE5-A308D9E19393}" type="presParOf" srcId="{051B60AA-1C3D-41B7-95C3-5D8161668153}" destId="{DFF72DE3-3CD0-4478-BB0A-8CE0CAB3D144}" srcOrd="0" destOrd="0" presId="urn:microsoft.com/office/officeart/2009/3/layout/HorizontalOrganizationChart"/>
    <dgm:cxn modelId="{BA9C2FC2-344E-42A3-8283-EBDFF340652E}" type="presParOf" srcId="{051B60AA-1C3D-41B7-95C3-5D8161668153}" destId="{30931A93-EC60-42F5-9FEF-3623FD29A9CA}" srcOrd="1" destOrd="0" presId="urn:microsoft.com/office/officeart/2009/3/layout/HorizontalOrganizationChart"/>
    <dgm:cxn modelId="{CEBFAC95-8AFE-4470-8592-43D7B4A756CB}" type="presParOf" srcId="{F768021C-8212-492D-A745-9D5611EBAE11}" destId="{40489C14-547F-4BCE-8929-E614BA66CAF8}" srcOrd="1" destOrd="0" presId="urn:microsoft.com/office/officeart/2009/3/layout/HorizontalOrganizationChart"/>
    <dgm:cxn modelId="{F553BF2C-EF36-48A0-9BA9-56BE2FD75C65}" type="presParOf" srcId="{F768021C-8212-492D-A745-9D5611EBAE11}" destId="{4540A5C3-5115-4C9D-A534-29DF3DB30DCD}" srcOrd="2" destOrd="0" presId="urn:microsoft.com/office/officeart/2009/3/layout/HorizontalOrganizationChart"/>
    <dgm:cxn modelId="{240A0A50-733B-4F01-9B5A-53EED3C7ABD4}" type="presParOf" srcId="{1EE9FD24-077D-4195-A7EF-B9B16BCDF442}" destId="{7174CC51-2025-4FC5-9EFF-844A2F80F5F6}" srcOrd="2" destOrd="0" presId="urn:microsoft.com/office/officeart/2009/3/layout/HorizontalOrganizationChart"/>
    <dgm:cxn modelId="{CE79A65C-C151-4C0B-80F0-A8C531CB5F60}" type="presParOf" srcId="{B9672635-250A-44E8-85EE-75995E0FB468}" destId="{DC4ADA8F-25AC-4733-9619-E0384D2652D6}" srcOrd="2" destOrd="0" presId="urn:microsoft.com/office/officeart/2009/3/layout/HorizontalOrganizationChart"/>
  </dgm:cxnLst>
  <dgm:bg/>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B92D3-5F8F-4218-9961-AAEEAA381931}">
      <dsp:nvSpPr>
        <dsp:cNvPr id="0" name=""/>
        <dsp:cNvSpPr/>
      </dsp:nvSpPr>
      <dsp:spPr>
        <a:xfrm>
          <a:off x="1371596" y="1585"/>
          <a:ext cx="4047453" cy="2264541"/>
        </a:xfrm>
        <a:prstGeom prst="rect">
          <a:avLst/>
        </a:prstGeom>
        <a:solidFill>
          <a:srgbClr val="81BCC1"/>
        </a:solidFill>
        <a:ln w="762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Clr>
              <a:srgbClr val="000000"/>
            </a:buClr>
            <a:buSzTx/>
            <a:buFont typeface="Arial"/>
            <a:buNone/>
          </a:pPr>
          <a:r>
            <a:rPr kumimoji="0" lang="en-AU" sz="2800" b="1"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Calibri" panose="020F0502020204030204" pitchFamily="34" charset="0"/>
              <a:ea typeface="Calibri" panose="020F0502020204030204" pitchFamily="34" charset="0"/>
              <a:cs typeface="Times New Roman" panose="02020603050405020304" pitchFamily="18" charset="0"/>
              <a:sym typeface="Arial"/>
            </a:rPr>
            <a:t>Building the ED clinical capability of the Area MHWS &amp; health sector workforce</a:t>
          </a:r>
          <a:endParaRPr lang="en-AU" sz="2800" kern="1200" dirty="0">
            <a:solidFill>
              <a:schemeClr val="bg1"/>
            </a:solidFill>
            <a:effectLst>
              <a:outerShdw blurRad="50800" dist="38100" dir="2700000" algn="tl" rotWithShape="0">
                <a:prstClr val="black">
                  <a:alpha val="40000"/>
                </a:prstClr>
              </a:outerShdw>
            </a:effectLst>
          </a:endParaRPr>
        </a:p>
      </dsp:txBody>
      <dsp:txXfrm>
        <a:off x="1371596" y="1585"/>
        <a:ext cx="4047453" cy="2264541"/>
      </dsp:txXfrm>
    </dsp:sp>
    <dsp:sp modelId="{F8259CBC-9F69-4FD1-AC14-F240FE5A2509}">
      <dsp:nvSpPr>
        <dsp:cNvPr id="0" name=""/>
        <dsp:cNvSpPr/>
      </dsp:nvSpPr>
      <dsp:spPr>
        <a:xfrm>
          <a:off x="5805607" y="1019"/>
          <a:ext cx="4018090" cy="2264541"/>
        </a:xfrm>
        <a:prstGeom prst="rect">
          <a:avLst/>
        </a:prstGeom>
        <a:solidFill>
          <a:srgbClr val="81BCC1"/>
        </a:solidFill>
        <a:ln w="762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Clr>
              <a:srgbClr val="000000"/>
            </a:buClr>
            <a:buSzTx/>
            <a:buFontTx/>
            <a:buNone/>
          </a:pPr>
          <a:r>
            <a:rPr kumimoji="0" lang="en-AU" sz="2800" b="1"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Calibri" panose="020F0502020204030204" pitchFamily="34" charset="0"/>
              <a:ea typeface="Calibri" panose="020F0502020204030204" pitchFamily="34" charset="0"/>
              <a:cs typeface="Times New Roman" panose="02020603050405020304" pitchFamily="18" charset="0"/>
              <a:sym typeface="Arial"/>
            </a:rPr>
            <a:t>Support building the stepped system of care for eating disorders in Victoria</a:t>
          </a:r>
          <a:endParaRPr lang="en-AU" sz="2800" kern="1200" dirty="0">
            <a:solidFill>
              <a:schemeClr val="bg1"/>
            </a:solidFill>
            <a:effectLst>
              <a:outerShdw blurRad="50800" dist="38100" dir="2700000" algn="tl" rotWithShape="0">
                <a:prstClr val="black">
                  <a:alpha val="40000"/>
                </a:prstClr>
              </a:outerShdw>
            </a:effectLst>
          </a:endParaRPr>
        </a:p>
      </dsp:txBody>
      <dsp:txXfrm>
        <a:off x="5805607" y="1019"/>
        <a:ext cx="4018090" cy="22645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DB2075-0E8C-4EB1-A197-817004726E67}">
      <dsp:nvSpPr>
        <dsp:cNvPr id="0" name=""/>
        <dsp:cNvSpPr/>
      </dsp:nvSpPr>
      <dsp:spPr>
        <a:xfrm>
          <a:off x="1151529" y="449"/>
          <a:ext cx="6106782" cy="1833997"/>
        </a:xfrm>
        <a:prstGeom prst="rect">
          <a:avLst/>
        </a:prstGeom>
        <a:solidFill>
          <a:srgbClr val="007681"/>
        </a:solidFill>
        <a:ln w="762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ClrTx/>
            <a:buSzTx/>
            <a:buFontTx/>
            <a:buNone/>
          </a:pPr>
          <a:r>
            <a:rPr kumimoji="0" lang="en-AU" sz="2800" b="1"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Public Sans" panose="020B0604020202020204"/>
              <a:ea typeface="Times New Roman" panose="02020603050405020304" pitchFamily="18" charset="0"/>
              <a:cs typeface="Times New Roman" panose="02020603050405020304" pitchFamily="18" charset="0"/>
            </a:rPr>
            <a:t>Statewide program of Victorian public mental health focussed on:</a:t>
          </a:r>
        </a:p>
      </dsp:txBody>
      <dsp:txXfrm>
        <a:off x="1151529" y="449"/>
        <a:ext cx="6106782" cy="18339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CA6B23-9BAC-2F4E-BEF8-7631CE6C2A80}">
      <dsp:nvSpPr>
        <dsp:cNvPr id="0" name=""/>
        <dsp:cNvSpPr/>
      </dsp:nvSpPr>
      <dsp:spPr>
        <a:xfrm>
          <a:off x="1641753" y="2948250"/>
          <a:ext cx="1907792" cy="1637896"/>
        </a:xfrm>
        <a:prstGeom prst="hexagon">
          <a:avLst>
            <a:gd name="adj" fmla="val 25000"/>
            <a:gd name="vf" fmla="val 115470"/>
          </a:avLst>
        </a:prstGeom>
        <a:solidFill>
          <a:srgbClr val="81BCC1"/>
        </a:solidFill>
        <a:ln w="57150" cap="flat" cmpd="sng" algn="ctr">
          <a:solidFill>
            <a:srgbClr val="FF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AU" sz="1600" b="1" kern="1200" dirty="0">
              <a:solidFill>
                <a:srgbClr val="FFFFFF"/>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Service Development partnership</a:t>
          </a:r>
        </a:p>
      </dsp:txBody>
      <dsp:txXfrm>
        <a:off x="1937227" y="3201923"/>
        <a:ext cx="1316844" cy="1130550"/>
      </dsp:txXfrm>
    </dsp:sp>
    <dsp:sp modelId="{AE211C01-354E-164D-A450-22BD32EF1146}">
      <dsp:nvSpPr>
        <dsp:cNvPr id="0" name=""/>
        <dsp:cNvSpPr/>
      </dsp:nvSpPr>
      <dsp:spPr>
        <a:xfrm>
          <a:off x="1687273" y="3680660"/>
          <a:ext cx="222542" cy="191821"/>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1744822F-44A8-7A43-A23E-BAC4F3F41C53}">
      <dsp:nvSpPr>
        <dsp:cNvPr id="0" name=""/>
        <dsp:cNvSpPr/>
      </dsp:nvSpPr>
      <dsp:spPr>
        <a:xfrm>
          <a:off x="0" y="2042763"/>
          <a:ext cx="1907792" cy="1637896"/>
        </a:xfrm>
        <a:prstGeom prst="hexagon">
          <a:avLst>
            <a:gd name="adj" fmla="val 25000"/>
            <a:gd name="vf" fmla="val 115470"/>
          </a:avLst>
        </a:prstGeom>
        <a:solidFill>
          <a:srgbClr val="007681"/>
        </a:solidFill>
        <a:ln w="57150" cap="flat" cmpd="sng" algn="ctr">
          <a:solidFill>
            <a:srgbClr val="FFFFFF"/>
          </a:solidFill>
          <a:prstDash val="solid"/>
        </a:ln>
        <a:effectLst/>
      </dsp:spPr>
      <dsp:style>
        <a:lnRef idx="2">
          <a:scrgbClr r="0" g="0" b="0"/>
        </a:lnRef>
        <a:fillRef idx="1">
          <a:scrgbClr r="0" g="0" b="0"/>
        </a:fillRef>
        <a:effectRef idx="0">
          <a:scrgbClr r="0" g="0" b="0"/>
        </a:effectRef>
        <a:fontRef idx="minor"/>
      </dsp:style>
    </dsp:sp>
    <dsp:sp modelId="{71530BE2-4D50-424C-BBB1-9F4B4E2E8074}">
      <dsp:nvSpPr>
        <dsp:cNvPr id="0" name=""/>
        <dsp:cNvSpPr/>
      </dsp:nvSpPr>
      <dsp:spPr>
        <a:xfrm>
          <a:off x="1306929" y="3463117"/>
          <a:ext cx="222542" cy="191821"/>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162B9F7E-4B9B-624C-93C0-5D9CB6209631}">
      <dsp:nvSpPr>
        <dsp:cNvPr id="0" name=""/>
        <dsp:cNvSpPr/>
      </dsp:nvSpPr>
      <dsp:spPr>
        <a:xfrm>
          <a:off x="3283507" y="2037532"/>
          <a:ext cx="1907792" cy="1637896"/>
        </a:xfrm>
        <a:prstGeom prst="hexagon">
          <a:avLst>
            <a:gd name="adj" fmla="val 25000"/>
            <a:gd name="vf" fmla="val 115470"/>
          </a:avLst>
        </a:prstGeom>
        <a:solidFill>
          <a:srgbClr val="81BCC1"/>
        </a:solidFill>
        <a:ln w="57150" cap="flat" cmpd="sng" algn="ctr">
          <a:solidFill>
            <a:srgbClr val="FF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AU" sz="2000" b="1" kern="1200" dirty="0">
              <a:solidFill>
                <a:srgbClr val="FFFFFF"/>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Training &amp; Education</a:t>
          </a:r>
        </a:p>
      </dsp:txBody>
      <dsp:txXfrm>
        <a:off x="3578981" y="2291205"/>
        <a:ext cx="1316844" cy="1130550"/>
      </dsp:txXfrm>
    </dsp:sp>
    <dsp:sp modelId="{B5C0DE59-FB19-834D-A8C0-0492B3B69C05}">
      <dsp:nvSpPr>
        <dsp:cNvPr id="0" name=""/>
        <dsp:cNvSpPr/>
      </dsp:nvSpPr>
      <dsp:spPr>
        <a:xfrm>
          <a:off x="4596505" y="3454398"/>
          <a:ext cx="222542" cy="191821"/>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696E8536-6189-B248-B6DD-B6A820426CC6}">
      <dsp:nvSpPr>
        <dsp:cNvPr id="0" name=""/>
        <dsp:cNvSpPr/>
      </dsp:nvSpPr>
      <dsp:spPr>
        <a:xfrm>
          <a:off x="4924249" y="2944762"/>
          <a:ext cx="1907792" cy="1637896"/>
        </a:xfrm>
        <a:prstGeom prst="hexagon">
          <a:avLst>
            <a:gd name="adj" fmla="val 25000"/>
            <a:gd name="vf" fmla="val 115470"/>
          </a:avLst>
        </a:prstGeom>
        <a:solidFill>
          <a:srgbClr val="007681"/>
        </a:solidFill>
        <a:ln w="57150" cap="flat" cmpd="sng" algn="ctr">
          <a:solidFill>
            <a:srgbClr val="FFFFFF"/>
          </a:solidFill>
          <a:prstDash val="solid"/>
        </a:ln>
        <a:effectLst/>
      </dsp:spPr>
      <dsp:style>
        <a:lnRef idx="2">
          <a:scrgbClr r="0" g="0" b="0"/>
        </a:lnRef>
        <a:fillRef idx="1">
          <a:scrgbClr r="0" g="0" b="0"/>
        </a:fillRef>
        <a:effectRef idx="0">
          <a:scrgbClr r="0" g="0" b="0"/>
        </a:effectRef>
        <a:fontRef idx="minor"/>
      </dsp:style>
    </dsp:sp>
    <dsp:sp modelId="{76DF9CD1-4570-E445-B1B6-0B2F41219497}">
      <dsp:nvSpPr>
        <dsp:cNvPr id="0" name=""/>
        <dsp:cNvSpPr/>
      </dsp:nvSpPr>
      <dsp:spPr>
        <a:xfrm>
          <a:off x="4970781" y="3673685"/>
          <a:ext cx="222542" cy="191821"/>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1909CAD1-98ED-634E-9A1A-605A0D2017F1}">
      <dsp:nvSpPr>
        <dsp:cNvPr id="0" name=""/>
        <dsp:cNvSpPr/>
      </dsp:nvSpPr>
      <dsp:spPr>
        <a:xfrm>
          <a:off x="1641753" y="1137277"/>
          <a:ext cx="1907792" cy="1637896"/>
        </a:xfrm>
        <a:prstGeom prst="hexagon">
          <a:avLst>
            <a:gd name="adj" fmla="val 25000"/>
            <a:gd name="vf" fmla="val 115470"/>
          </a:avLst>
        </a:prstGeom>
        <a:solidFill>
          <a:srgbClr val="81BCC1"/>
        </a:solidFill>
        <a:ln w="57150" cap="flat" cmpd="sng" algn="ctr">
          <a:solidFill>
            <a:srgbClr val="FF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AU" sz="1800" b="1" kern="1200" dirty="0">
              <a:solidFill>
                <a:srgbClr val="FFFFFF"/>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Clinical case</a:t>
          </a:r>
        </a:p>
        <a:p>
          <a:pPr marL="0" lvl="0" indent="0" algn="ctr" defTabSz="800100">
            <a:lnSpc>
              <a:spcPct val="90000"/>
            </a:lnSpc>
            <a:spcBef>
              <a:spcPct val="0"/>
            </a:spcBef>
            <a:spcAft>
              <a:spcPct val="35000"/>
            </a:spcAft>
            <a:buNone/>
          </a:pPr>
          <a:r>
            <a:rPr lang="en-AU" sz="1800" b="1" kern="1200" dirty="0">
              <a:solidFill>
                <a:srgbClr val="FFFFFF"/>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Consultation</a:t>
          </a:r>
          <a:endParaRPr lang="en-AU" sz="1400" b="1" kern="1200" dirty="0">
            <a:solidFill>
              <a:srgbClr val="FFFFFF"/>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dsp:txBody>
      <dsp:txXfrm>
        <a:off x="1937227" y="1390950"/>
        <a:ext cx="1316844" cy="1130550"/>
      </dsp:txXfrm>
    </dsp:sp>
    <dsp:sp modelId="{47A21FF8-03B6-1C4D-846D-1BDAAEBD548C}">
      <dsp:nvSpPr>
        <dsp:cNvPr id="0" name=""/>
        <dsp:cNvSpPr/>
      </dsp:nvSpPr>
      <dsp:spPr>
        <a:xfrm>
          <a:off x="2948682" y="1168230"/>
          <a:ext cx="222542" cy="191821"/>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C126672B-B34D-C74F-BBFB-772B24263425}">
      <dsp:nvSpPr>
        <dsp:cNvPr id="0" name=""/>
        <dsp:cNvSpPr/>
      </dsp:nvSpPr>
      <dsp:spPr>
        <a:xfrm>
          <a:off x="3294439" y="169315"/>
          <a:ext cx="1907792" cy="1637896"/>
        </a:xfrm>
        <a:prstGeom prst="hexagon">
          <a:avLst>
            <a:gd name="adj" fmla="val 25000"/>
            <a:gd name="vf" fmla="val 115470"/>
          </a:avLst>
        </a:prstGeom>
        <a:solidFill>
          <a:srgbClr val="007681"/>
        </a:solidFill>
        <a:ln w="57150" cap="flat" cmpd="sng" algn="ctr">
          <a:solidFill>
            <a:srgbClr val="FFFFFF"/>
          </a:solidFill>
          <a:prstDash val="solid"/>
        </a:ln>
        <a:effectLst/>
      </dsp:spPr>
      <dsp:style>
        <a:lnRef idx="2">
          <a:scrgbClr r="0" g="0" b="0"/>
        </a:lnRef>
        <a:fillRef idx="1">
          <a:scrgbClr r="0" g="0" b="0"/>
        </a:fillRef>
        <a:effectRef idx="0">
          <a:scrgbClr r="0" g="0" b="0"/>
        </a:effectRef>
        <a:fontRef idx="minor"/>
      </dsp:style>
    </dsp:sp>
    <dsp:sp modelId="{BE966746-F1A7-8641-8778-8DCEA3988954}">
      <dsp:nvSpPr>
        <dsp:cNvPr id="0" name=""/>
        <dsp:cNvSpPr/>
      </dsp:nvSpPr>
      <dsp:spPr>
        <a:xfrm>
          <a:off x="3337119" y="952431"/>
          <a:ext cx="222542" cy="191821"/>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4BD9B863-8EB8-FC43-84C7-24FECC855F79}">
      <dsp:nvSpPr>
        <dsp:cNvPr id="0" name=""/>
        <dsp:cNvSpPr/>
      </dsp:nvSpPr>
      <dsp:spPr>
        <a:xfrm>
          <a:off x="4924249" y="1133790"/>
          <a:ext cx="1907792" cy="1637896"/>
        </a:xfrm>
        <a:prstGeom prst="hexagon">
          <a:avLst>
            <a:gd name="adj" fmla="val 25000"/>
            <a:gd name="vf" fmla="val 115470"/>
          </a:avLst>
        </a:prstGeom>
        <a:solidFill>
          <a:srgbClr val="81BCC1"/>
        </a:solidFill>
        <a:ln w="57150" cap="flat" cmpd="sng" algn="ctr">
          <a:solidFill>
            <a:srgbClr val="FF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AU" sz="1600" b="1" kern="1200" dirty="0">
              <a:solidFill>
                <a:srgbClr val="FFFFFF"/>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Resource Development</a:t>
          </a:r>
        </a:p>
      </dsp:txBody>
      <dsp:txXfrm>
        <a:off x="5219723" y="1387463"/>
        <a:ext cx="1316844" cy="1130550"/>
      </dsp:txXfrm>
    </dsp:sp>
    <dsp:sp modelId="{3FAB643D-ADE0-0944-BB12-4F5A43CCD87C}">
      <dsp:nvSpPr>
        <dsp:cNvPr id="0" name=""/>
        <dsp:cNvSpPr/>
      </dsp:nvSpPr>
      <dsp:spPr>
        <a:xfrm>
          <a:off x="6575107" y="1859661"/>
          <a:ext cx="222542" cy="191821"/>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A4680201-7130-EE46-A5AA-3AE767971FAD}">
      <dsp:nvSpPr>
        <dsp:cNvPr id="0" name=""/>
        <dsp:cNvSpPr/>
      </dsp:nvSpPr>
      <dsp:spPr>
        <a:xfrm>
          <a:off x="6566003" y="2054534"/>
          <a:ext cx="1907792" cy="1637896"/>
        </a:xfrm>
        <a:prstGeom prst="hexagon">
          <a:avLst>
            <a:gd name="adj" fmla="val 25000"/>
            <a:gd name="vf" fmla="val 115470"/>
          </a:avLst>
        </a:prstGeom>
        <a:solidFill>
          <a:srgbClr val="007681"/>
        </a:solidFill>
        <a:ln w="57150" cap="flat" cmpd="sng" algn="ctr">
          <a:solidFill>
            <a:srgbClr val="FFFFFF"/>
          </a:solidFill>
          <a:prstDash val="solid"/>
        </a:ln>
        <a:effectLst/>
      </dsp:spPr>
      <dsp:style>
        <a:lnRef idx="2">
          <a:scrgbClr r="0" g="0" b="0"/>
        </a:lnRef>
        <a:fillRef idx="1">
          <a:scrgbClr r="0" g="0" b="0"/>
        </a:fillRef>
        <a:effectRef idx="0">
          <a:scrgbClr r="0" g="0" b="0"/>
        </a:effectRef>
        <a:fontRef idx="minor"/>
      </dsp:style>
    </dsp:sp>
    <dsp:sp modelId="{8D51A723-FC22-A047-AA50-9D5180750EF2}">
      <dsp:nvSpPr>
        <dsp:cNvPr id="0" name=""/>
        <dsp:cNvSpPr/>
      </dsp:nvSpPr>
      <dsp:spPr>
        <a:xfrm>
          <a:off x="6938255" y="2084180"/>
          <a:ext cx="222542" cy="191821"/>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F661F79A-3AA2-44E4-AA24-A5DC78514F55}">
      <dsp:nvSpPr>
        <dsp:cNvPr id="0" name=""/>
        <dsp:cNvSpPr/>
      </dsp:nvSpPr>
      <dsp:spPr>
        <a:xfrm>
          <a:off x="6566003" y="243998"/>
          <a:ext cx="1907792" cy="1637896"/>
        </a:xfrm>
        <a:prstGeom prst="hexagon">
          <a:avLst>
            <a:gd name="adj" fmla="val 25000"/>
            <a:gd name="vf" fmla="val 115470"/>
          </a:avLst>
        </a:prstGeom>
        <a:solidFill>
          <a:srgbClr val="81BCC1"/>
        </a:solidFill>
        <a:ln w="57150" cap="flat" cmpd="sng" algn="ctr">
          <a:solidFill>
            <a:srgbClr val="FF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AU" sz="1800" b="1" kern="1200" dirty="0">
              <a:solidFill>
                <a:srgbClr val="FFFFFF"/>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Adjunctive Clinical Programs at AMHS</a:t>
          </a:r>
        </a:p>
      </dsp:txBody>
      <dsp:txXfrm>
        <a:off x="6861477" y="497671"/>
        <a:ext cx="1316844" cy="1130550"/>
      </dsp:txXfrm>
    </dsp:sp>
    <dsp:sp modelId="{45628235-9A68-44BF-8A2E-E07945B1386B}">
      <dsp:nvSpPr>
        <dsp:cNvPr id="0" name=""/>
        <dsp:cNvSpPr/>
      </dsp:nvSpPr>
      <dsp:spPr>
        <a:xfrm>
          <a:off x="8216861" y="978152"/>
          <a:ext cx="222542" cy="191821"/>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7C84675B-2C4B-4CA8-9956-6DCCB3D8C974}">
      <dsp:nvSpPr>
        <dsp:cNvPr id="0" name=""/>
        <dsp:cNvSpPr/>
      </dsp:nvSpPr>
      <dsp:spPr>
        <a:xfrm>
          <a:off x="8207757" y="1157767"/>
          <a:ext cx="1907792" cy="1637896"/>
        </a:xfrm>
        <a:prstGeom prst="hexagon">
          <a:avLst>
            <a:gd name="adj" fmla="val 25000"/>
            <a:gd name="vf" fmla="val 115470"/>
          </a:avLst>
        </a:prstGeom>
        <a:solidFill>
          <a:srgbClr val="007681"/>
        </a:solidFill>
        <a:ln w="5715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A02F1A7C-DDAE-4319-BCC2-9C7F5D038D69}">
      <dsp:nvSpPr>
        <dsp:cNvPr id="0" name=""/>
        <dsp:cNvSpPr/>
      </dsp:nvSpPr>
      <dsp:spPr>
        <a:xfrm>
          <a:off x="8588101" y="1194388"/>
          <a:ext cx="222542" cy="191821"/>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A51B38-00DE-41F0-A5CC-AB27AC194C60}">
      <dsp:nvSpPr>
        <dsp:cNvPr id="0" name=""/>
        <dsp:cNvSpPr/>
      </dsp:nvSpPr>
      <dsp:spPr>
        <a:xfrm>
          <a:off x="5320851" y="1965034"/>
          <a:ext cx="272317" cy="585482"/>
        </a:xfrm>
        <a:custGeom>
          <a:avLst/>
          <a:gdLst/>
          <a:ahLst/>
          <a:cxnLst/>
          <a:rect l="0" t="0" r="0" b="0"/>
          <a:pathLst>
            <a:path>
              <a:moveTo>
                <a:pt x="0" y="0"/>
              </a:moveTo>
              <a:lnTo>
                <a:pt x="136158" y="0"/>
              </a:lnTo>
              <a:lnTo>
                <a:pt x="136158" y="585482"/>
              </a:lnTo>
              <a:lnTo>
                <a:pt x="272317" y="585482"/>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F5CE18-A59B-46E8-A7E0-5AEDB7D1E18C}">
      <dsp:nvSpPr>
        <dsp:cNvPr id="0" name=""/>
        <dsp:cNvSpPr/>
      </dsp:nvSpPr>
      <dsp:spPr>
        <a:xfrm>
          <a:off x="5320851" y="1919314"/>
          <a:ext cx="272317" cy="91440"/>
        </a:xfrm>
        <a:custGeom>
          <a:avLst/>
          <a:gdLst/>
          <a:ahLst/>
          <a:cxnLst/>
          <a:rect l="0" t="0" r="0" b="0"/>
          <a:pathLst>
            <a:path>
              <a:moveTo>
                <a:pt x="0" y="45720"/>
              </a:moveTo>
              <a:lnTo>
                <a:pt x="272317" y="45720"/>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11CC7C-15C4-4987-81B9-EBEAA64B8C97}">
      <dsp:nvSpPr>
        <dsp:cNvPr id="0" name=""/>
        <dsp:cNvSpPr/>
      </dsp:nvSpPr>
      <dsp:spPr>
        <a:xfrm>
          <a:off x="5320851" y="1379551"/>
          <a:ext cx="272317" cy="585482"/>
        </a:xfrm>
        <a:custGeom>
          <a:avLst/>
          <a:gdLst/>
          <a:ahLst/>
          <a:cxnLst/>
          <a:rect l="0" t="0" r="0" b="0"/>
          <a:pathLst>
            <a:path>
              <a:moveTo>
                <a:pt x="0" y="585482"/>
              </a:moveTo>
              <a:lnTo>
                <a:pt x="136158" y="585482"/>
              </a:lnTo>
              <a:lnTo>
                <a:pt x="136158" y="0"/>
              </a:lnTo>
              <a:lnTo>
                <a:pt x="272317" y="0"/>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80880D-06A3-406D-B9A5-5754FDE6C242}">
      <dsp:nvSpPr>
        <dsp:cNvPr id="0" name=""/>
        <dsp:cNvSpPr/>
      </dsp:nvSpPr>
      <dsp:spPr>
        <a:xfrm>
          <a:off x="3302911" y="1233180"/>
          <a:ext cx="272317" cy="731853"/>
        </a:xfrm>
        <a:custGeom>
          <a:avLst/>
          <a:gdLst/>
          <a:ahLst/>
          <a:cxnLst/>
          <a:rect l="0" t="0" r="0" b="0"/>
          <a:pathLst>
            <a:path>
              <a:moveTo>
                <a:pt x="0" y="0"/>
              </a:moveTo>
              <a:lnTo>
                <a:pt x="136158" y="0"/>
              </a:lnTo>
              <a:lnTo>
                <a:pt x="136158" y="731853"/>
              </a:lnTo>
              <a:lnTo>
                <a:pt x="272317" y="731853"/>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32D62B-9198-4370-B620-20E7EA89C336}">
      <dsp:nvSpPr>
        <dsp:cNvPr id="0" name=""/>
        <dsp:cNvSpPr/>
      </dsp:nvSpPr>
      <dsp:spPr>
        <a:xfrm>
          <a:off x="5342010" y="501327"/>
          <a:ext cx="272317" cy="292741"/>
        </a:xfrm>
        <a:custGeom>
          <a:avLst/>
          <a:gdLst/>
          <a:ahLst/>
          <a:cxnLst/>
          <a:rect l="0" t="0" r="0" b="0"/>
          <a:pathLst>
            <a:path>
              <a:moveTo>
                <a:pt x="0" y="0"/>
              </a:moveTo>
              <a:lnTo>
                <a:pt x="136158" y="0"/>
              </a:lnTo>
              <a:lnTo>
                <a:pt x="136158" y="292741"/>
              </a:lnTo>
              <a:lnTo>
                <a:pt x="272317" y="292741"/>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212211-6097-4823-AB32-0D9015B0831B}">
      <dsp:nvSpPr>
        <dsp:cNvPr id="0" name=""/>
        <dsp:cNvSpPr/>
      </dsp:nvSpPr>
      <dsp:spPr>
        <a:xfrm>
          <a:off x="5342010" y="208586"/>
          <a:ext cx="272317" cy="292741"/>
        </a:xfrm>
        <a:custGeom>
          <a:avLst/>
          <a:gdLst/>
          <a:ahLst/>
          <a:cxnLst/>
          <a:rect l="0" t="0" r="0" b="0"/>
          <a:pathLst>
            <a:path>
              <a:moveTo>
                <a:pt x="0" y="292741"/>
              </a:moveTo>
              <a:lnTo>
                <a:pt x="136158" y="292741"/>
              </a:lnTo>
              <a:lnTo>
                <a:pt x="136158" y="0"/>
              </a:lnTo>
              <a:lnTo>
                <a:pt x="272317" y="0"/>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61140C-2180-4A04-8D51-9E230E7B8741}">
      <dsp:nvSpPr>
        <dsp:cNvPr id="0" name=""/>
        <dsp:cNvSpPr/>
      </dsp:nvSpPr>
      <dsp:spPr>
        <a:xfrm>
          <a:off x="3302911" y="501327"/>
          <a:ext cx="272317" cy="731853"/>
        </a:xfrm>
        <a:custGeom>
          <a:avLst/>
          <a:gdLst/>
          <a:ahLst/>
          <a:cxnLst/>
          <a:rect l="0" t="0" r="0" b="0"/>
          <a:pathLst>
            <a:path>
              <a:moveTo>
                <a:pt x="0" y="731853"/>
              </a:moveTo>
              <a:lnTo>
                <a:pt x="136158" y="731853"/>
              </a:lnTo>
              <a:lnTo>
                <a:pt x="136158" y="0"/>
              </a:lnTo>
              <a:lnTo>
                <a:pt x="272317" y="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78366F-EBB9-48F7-A615-C7FB97F518AB}">
      <dsp:nvSpPr>
        <dsp:cNvPr id="0" name=""/>
        <dsp:cNvSpPr/>
      </dsp:nvSpPr>
      <dsp:spPr>
        <a:xfrm>
          <a:off x="1354193" y="884772"/>
          <a:ext cx="1948717" cy="69681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AU" sz="1400" b="1" kern="1200" dirty="0">
              <a:latin typeface="Calibri" panose="020F0502020204030204" pitchFamily="34" charset="0"/>
              <a:cs typeface="Calibri" panose="020F0502020204030204" pitchFamily="34" charset="0"/>
            </a:rPr>
            <a:t>AN &amp; AN like / ARFID &amp; complex ED</a:t>
          </a:r>
        </a:p>
      </dsp:txBody>
      <dsp:txXfrm>
        <a:off x="1354193" y="884772"/>
        <a:ext cx="1948717" cy="696817"/>
      </dsp:txXfrm>
    </dsp:sp>
    <dsp:sp modelId="{443F9C07-738F-411D-B945-F61918E3251E}">
      <dsp:nvSpPr>
        <dsp:cNvPr id="0" name=""/>
        <dsp:cNvSpPr/>
      </dsp:nvSpPr>
      <dsp:spPr>
        <a:xfrm>
          <a:off x="3575228" y="293685"/>
          <a:ext cx="1766782" cy="41528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AU" sz="1400" b="1" kern="1200" dirty="0">
              <a:latin typeface="Calibri" panose="020F0502020204030204" pitchFamily="34" charset="0"/>
              <a:cs typeface="Calibri" panose="020F0502020204030204" pitchFamily="34" charset="0"/>
            </a:rPr>
            <a:t>0- 25yo</a:t>
          </a:r>
        </a:p>
      </dsp:txBody>
      <dsp:txXfrm>
        <a:off x="3575228" y="293685"/>
        <a:ext cx="1766782" cy="415284"/>
      </dsp:txXfrm>
    </dsp:sp>
    <dsp:sp modelId="{78DDFC33-CD93-41B8-BE2B-E1C4876FED78}">
      <dsp:nvSpPr>
        <dsp:cNvPr id="0" name=""/>
        <dsp:cNvSpPr/>
      </dsp:nvSpPr>
      <dsp:spPr>
        <a:xfrm>
          <a:off x="5614328" y="944"/>
          <a:ext cx="1745636" cy="41528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AU" sz="1400" b="1" kern="1200" dirty="0">
              <a:latin typeface="Calibri" panose="020F0502020204030204" pitchFamily="34" charset="0"/>
              <a:cs typeface="Calibri" panose="020F0502020204030204" pitchFamily="34" charset="0"/>
            </a:rPr>
            <a:t>CYMHWS</a:t>
          </a:r>
        </a:p>
      </dsp:txBody>
      <dsp:txXfrm>
        <a:off x="5614328" y="944"/>
        <a:ext cx="1745636" cy="415284"/>
      </dsp:txXfrm>
    </dsp:sp>
    <dsp:sp modelId="{F1FB71B3-C77F-4A01-B7AF-409E27E05A4E}">
      <dsp:nvSpPr>
        <dsp:cNvPr id="0" name=""/>
        <dsp:cNvSpPr/>
      </dsp:nvSpPr>
      <dsp:spPr>
        <a:xfrm>
          <a:off x="5614328" y="586426"/>
          <a:ext cx="1727078" cy="41528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AU" sz="1400" b="1" kern="1200" dirty="0">
              <a:latin typeface="Calibri" panose="020F0502020204030204" pitchFamily="34" charset="0"/>
              <a:cs typeface="Calibri" panose="020F0502020204030204" pitchFamily="34" charset="0"/>
            </a:rPr>
            <a:t>ED Credentialed PP (EDP)</a:t>
          </a:r>
        </a:p>
      </dsp:txBody>
      <dsp:txXfrm>
        <a:off x="5614328" y="586426"/>
        <a:ext cx="1727078" cy="415284"/>
      </dsp:txXfrm>
    </dsp:sp>
    <dsp:sp modelId="{EE95AD76-3796-47A0-B798-FCB9BFBDC3F9}">
      <dsp:nvSpPr>
        <dsp:cNvPr id="0" name=""/>
        <dsp:cNvSpPr/>
      </dsp:nvSpPr>
      <dsp:spPr>
        <a:xfrm>
          <a:off x="3575228" y="1757391"/>
          <a:ext cx="1745623" cy="41528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AU" sz="1400" b="1" kern="1200" dirty="0">
              <a:latin typeface="Calibri" panose="020F0502020204030204" pitchFamily="34" charset="0"/>
              <a:cs typeface="Calibri" panose="020F0502020204030204" pitchFamily="34" charset="0"/>
            </a:rPr>
            <a:t>25yo+</a:t>
          </a:r>
        </a:p>
      </dsp:txBody>
      <dsp:txXfrm>
        <a:off x="3575228" y="1757391"/>
        <a:ext cx="1745623" cy="415284"/>
      </dsp:txXfrm>
    </dsp:sp>
    <dsp:sp modelId="{C9A61C07-7012-4A3B-88C4-04EFF598E604}">
      <dsp:nvSpPr>
        <dsp:cNvPr id="0" name=""/>
        <dsp:cNvSpPr/>
      </dsp:nvSpPr>
      <dsp:spPr>
        <a:xfrm>
          <a:off x="5593169" y="1171909"/>
          <a:ext cx="1727350" cy="41528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AU" sz="1400" b="1" kern="1200" dirty="0">
              <a:latin typeface="Calibri" panose="020F0502020204030204" pitchFamily="34" charset="0"/>
              <a:cs typeface="Calibri" panose="020F0502020204030204" pitchFamily="34" charset="0"/>
            </a:rPr>
            <a:t>Local AMHWS</a:t>
          </a:r>
        </a:p>
      </dsp:txBody>
      <dsp:txXfrm>
        <a:off x="5593169" y="1171909"/>
        <a:ext cx="1727350" cy="415284"/>
      </dsp:txXfrm>
    </dsp:sp>
    <dsp:sp modelId="{39F9505A-8A69-437A-B684-D026F3792D86}">
      <dsp:nvSpPr>
        <dsp:cNvPr id="0" name=""/>
        <dsp:cNvSpPr/>
      </dsp:nvSpPr>
      <dsp:spPr>
        <a:xfrm>
          <a:off x="5593169" y="1757391"/>
          <a:ext cx="1763922" cy="41528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AU" sz="1050" b="1" kern="1200" dirty="0">
              <a:latin typeface="Calibri" panose="020F0502020204030204" pitchFamily="34" charset="0"/>
              <a:cs typeface="Calibri" panose="020F0502020204030204" pitchFamily="34" charset="0"/>
            </a:rPr>
            <a:t>RMH / BETRS / Monash WRC / Wren ED Programs</a:t>
          </a:r>
        </a:p>
      </dsp:txBody>
      <dsp:txXfrm>
        <a:off x="5593169" y="1757391"/>
        <a:ext cx="1763922" cy="415284"/>
      </dsp:txXfrm>
    </dsp:sp>
    <dsp:sp modelId="{38E8F15B-FB6E-42D6-817F-B89BE86CA2EE}">
      <dsp:nvSpPr>
        <dsp:cNvPr id="0" name=""/>
        <dsp:cNvSpPr/>
      </dsp:nvSpPr>
      <dsp:spPr>
        <a:xfrm>
          <a:off x="5593169" y="2342874"/>
          <a:ext cx="1727214" cy="41528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AU" sz="1400" b="1" kern="1200" dirty="0">
              <a:latin typeface="Calibri" panose="020F0502020204030204" pitchFamily="34" charset="0"/>
              <a:cs typeface="Calibri" panose="020F0502020204030204" pitchFamily="34" charset="0"/>
            </a:rPr>
            <a:t>ED Credentialed PP (EDP)</a:t>
          </a:r>
        </a:p>
      </dsp:txBody>
      <dsp:txXfrm>
        <a:off x="5593169" y="2342874"/>
        <a:ext cx="1727214" cy="4152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636BF-5A49-4EFD-89EF-0D1B0C761176}">
      <dsp:nvSpPr>
        <dsp:cNvPr id="0" name=""/>
        <dsp:cNvSpPr/>
      </dsp:nvSpPr>
      <dsp:spPr>
        <a:xfrm>
          <a:off x="4020904" y="2197624"/>
          <a:ext cx="357939" cy="384784"/>
        </a:xfrm>
        <a:custGeom>
          <a:avLst/>
          <a:gdLst/>
          <a:ahLst/>
          <a:cxnLst/>
          <a:rect l="0" t="0" r="0" b="0"/>
          <a:pathLst>
            <a:path>
              <a:moveTo>
                <a:pt x="0" y="0"/>
              </a:moveTo>
              <a:lnTo>
                <a:pt x="178969" y="0"/>
              </a:lnTo>
              <a:lnTo>
                <a:pt x="178969" y="384784"/>
              </a:lnTo>
              <a:lnTo>
                <a:pt x="357939" y="384784"/>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1D5B5A-E8AD-454D-ACF5-4900F6CF441E}">
      <dsp:nvSpPr>
        <dsp:cNvPr id="0" name=""/>
        <dsp:cNvSpPr/>
      </dsp:nvSpPr>
      <dsp:spPr>
        <a:xfrm>
          <a:off x="4020904" y="1812839"/>
          <a:ext cx="357939" cy="384784"/>
        </a:xfrm>
        <a:custGeom>
          <a:avLst/>
          <a:gdLst/>
          <a:ahLst/>
          <a:cxnLst/>
          <a:rect l="0" t="0" r="0" b="0"/>
          <a:pathLst>
            <a:path>
              <a:moveTo>
                <a:pt x="0" y="384784"/>
              </a:moveTo>
              <a:lnTo>
                <a:pt x="178969" y="384784"/>
              </a:lnTo>
              <a:lnTo>
                <a:pt x="178969" y="0"/>
              </a:lnTo>
              <a:lnTo>
                <a:pt x="357939" y="0"/>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CCC185-E345-4CA3-BBFA-4DB1321BA88C}">
      <dsp:nvSpPr>
        <dsp:cNvPr id="0" name=""/>
        <dsp:cNvSpPr/>
      </dsp:nvSpPr>
      <dsp:spPr>
        <a:xfrm>
          <a:off x="1873267" y="1428054"/>
          <a:ext cx="357939" cy="769569"/>
        </a:xfrm>
        <a:custGeom>
          <a:avLst/>
          <a:gdLst/>
          <a:ahLst/>
          <a:cxnLst/>
          <a:rect l="0" t="0" r="0" b="0"/>
          <a:pathLst>
            <a:path>
              <a:moveTo>
                <a:pt x="0" y="0"/>
              </a:moveTo>
              <a:lnTo>
                <a:pt x="178969" y="0"/>
              </a:lnTo>
              <a:lnTo>
                <a:pt x="178969" y="769569"/>
              </a:lnTo>
              <a:lnTo>
                <a:pt x="357939" y="769569"/>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639100-0A05-42C6-81B1-6A2369B89CFC}">
      <dsp:nvSpPr>
        <dsp:cNvPr id="0" name=""/>
        <dsp:cNvSpPr/>
      </dsp:nvSpPr>
      <dsp:spPr>
        <a:xfrm>
          <a:off x="4020904" y="658484"/>
          <a:ext cx="357939" cy="384784"/>
        </a:xfrm>
        <a:custGeom>
          <a:avLst/>
          <a:gdLst/>
          <a:ahLst/>
          <a:cxnLst/>
          <a:rect l="0" t="0" r="0" b="0"/>
          <a:pathLst>
            <a:path>
              <a:moveTo>
                <a:pt x="0" y="0"/>
              </a:moveTo>
              <a:lnTo>
                <a:pt x="178969" y="0"/>
              </a:lnTo>
              <a:lnTo>
                <a:pt x="178969" y="384784"/>
              </a:lnTo>
              <a:lnTo>
                <a:pt x="357939" y="384784"/>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D6D623-58E4-404E-A86E-826D043C7C29}">
      <dsp:nvSpPr>
        <dsp:cNvPr id="0" name=""/>
        <dsp:cNvSpPr/>
      </dsp:nvSpPr>
      <dsp:spPr>
        <a:xfrm>
          <a:off x="4020904" y="273699"/>
          <a:ext cx="357939" cy="384784"/>
        </a:xfrm>
        <a:custGeom>
          <a:avLst/>
          <a:gdLst/>
          <a:ahLst/>
          <a:cxnLst/>
          <a:rect l="0" t="0" r="0" b="0"/>
          <a:pathLst>
            <a:path>
              <a:moveTo>
                <a:pt x="0" y="384784"/>
              </a:moveTo>
              <a:lnTo>
                <a:pt x="178969" y="384784"/>
              </a:lnTo>
              <a:lnTo>
                <a:pt x="178969" y="0"/>
              </a:lnTo>
              <a:lnTo>
                <a:pt x="357939" y="0"/>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CC356F-8870-4A08-BD50-DB2BE28B0E56}">
      <dsp:nvSpPr>
        <dsp:cNvPr id="0" name=""/>
        <dsp:cNvSpPr/>
      </dsp:nvSpPr>
      <dsp:spPr>
        <a:xfrm>
          <a:off x="1873267" y="658484"/>
          <a:ext cx="357939" cy="769569"/>
        </a:xfrm>
        <a:custGeom>
          <a:avLst/>
          <a:gdLst/>
          <a:ahLst/>
          <a:cxnLst/>
          <a:rect l="0" t="0" r="0" b="0"/>
          <a:pathLst>
            <a:path>
              <a:moveTo>
                <a:pt x="0" y="769569"/>
              </a:moveTo>
              <a:lnTo>
                <a:pt x="178969" y="769569"/>
              </a:lnTo>
              <a:lnTo>
                <a:pt x="178969" y="0"/>
              </a:lnTo>
              <a:lnTo>
                <a:pt x="357939" y="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7CA8F2-E826-428B-BA63-4E7A84604403}">
      <dsp:nvSpPr>
        <dsp:cNvPr id="0" name=""/>
        <dsp:cNvSpPr/>
      </dsp:nvSpPr>
      <dsp:spPr>
        <a:xfrm>
          <a:off x="83570" y="1155125"/>
          <a:ext cx="1789697" cy="545857"/>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AU" sz="1800" b="1" kern="1200" dirty="0">
              <a:latin typeface="Calibri" panose="020F0502020204030204" pitchFamily="34" charset="0"/>
              <a:cs typeface="Calibri" panose="020F0502020204030204" pitchFamily="34" charset="0"/>
            </a:rPr>
            <a:t>BN or BED</a:t>
          </a:r>
        </a:p>
      </dsp:txBody>
      <dsp:txXfrm>
        <a:off x="83570" y="1155125"/>
        <a:ext cx="1789697" cy="545857"/>
      </dsp:txXfrm>
    </dsp:sp>
    <dsp:sp modelId="{184A3685-87E6-436A-A115-47261400E21F}">
      <dsp:nvSpPr>
        <dsp:cNvPr id="0" name=""/>
        <dsp:cNvSpPr/>
      </dsp:nvSpPr>
      <dsp:spPr>
        <a:xfrm>
          <a:off x="2231206" y="385555"/>
          <a:ext cx="1789697" cy="545857"/>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AU" sz="1400" b="1" kern="1200" dirty="0">
              <a:latin typeface="Calibri" panose="020F0502020204030204" pitchFamily="34" charset="0"/>
              <a:cs typeface="Calibri" panose="020F0502020204030204" pitchFamily="34" charset="0"/>
            </a:rPr>
            <a:t>12-25yo</a:t>
          </a:r>
        </a:p>
      </dsp:txBody>
      <dsp:txXfrm>
        <a:off x="2231206" y="385555"/>
        <a:ext cx="1789697" cy="545857"/>
      </dsp:txXfrm>
    </dsp:sp>
    <dsp:sp modelId="{AEDA4858-7436-4A6C-813E-5A279380D9CC}">
      <dsp:nvSpPr>
        <dsp:cNvPr id="0" name=""/>
        <dsp:cNvSpPr/>
      </dsp:nvSpPr>
      <dsp:spPr>
        <a:xfrm>
          <a:off x="4378843" y="770"/>
          <a:ext cx="1789697" cy="545857"/>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AU" sz="1400" b="1" kern="1200" dirty="0">
              <a:latin typeface="Calibri" panose="020F0502020204030204" pitchFamily="34" charset="0"/>
              <a:cs typeface="Calibri" panose="020F0502020204030204" pitchFamily="34" charset="0"/>
            </a:rPr>
            <a:t>Headspace</a:t>
          </a:r>
        </a:p>
      </dsp:txBody>
      <dsp:txXfrm>
        <a:off x="4378843" y="770"/>
        <a:ext cx="1789697" cy="545857"/>
      </dsp:txXfrm>
    </dsp:sp>
    <dsp:sp modelId="{3DB36274-CD27-4D21-93DC-DB5B6C4B4547}">
      <dsp:nvSpPr>
        <dsp:cNvPr id="0" name=""/>
        <dsp:cNvSpPr/>
      </dsp:nvSpPr>
      <dsp:spPr>
        <a:xfrm>
          <a:off x="4378843" y="770340"/>
          <a:ext cx="1789697" cy="545857"/>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AU" sz="1400" b="1" kern="1200" dirty="0">
              <a:latin typeface="Calibri" panose="020F0502020204030204" pitchFamily="34" charset="0"/>
              <a:cs typeface="Calibri" panose="020F0502020204030204" pitchFamily="34" charset="0"/>
            </a:rPr>
            <a:t>ED Credentialed PP (EDP)</a:t>
          </a:r>
        </a:p>
      </dsp:txBody>
      <dsp:txXfrm>
        <a:off x="4378843" y="770340"/>
        <a:ext cx="1789697" cy="545857"/>
      </dsp:txXfrm>
    </dsp:sp>
    <dsp:sp modelId="{EF1AD405-44FD-4C22-98AE-CC6040F1D893}">
      <dsp:nvSpPr>
        <dsp:cNvPr id="0" name=""/>
        <dsp:cNvSpPr/>
      </dsp:nvSpPr>
      <dsp:spPr>
        <a:xfrm>
          <a:off x="2231206" y="1924695"/>
          <a:ext cx="1789697" cy="545857"/>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AU" sz="1400" b="1" kern="1200" dirty="0">
              <a:latin typeface="Calibri" panose="020F0502020204030204" pitchFamily="34" charset="0"/>
              <a:cs typeface="Calibri" panose="020F0502020204030204" pitchFamily="34" charset="0"/>
            </a:rPr>
            <a:t>25yo+</a:t>
          </a:r>
        </a:p>
      </dsp:txBody>
      <dsp:txXfrm>
        <a:off x="2231206" y="1924695"/>
        <a:ext cx="1789697" cy="545857"/>
      </dsp:txXfrm>
    </dsp:sp>
    <dsp:sp modelId="{72F79906-DDB5-4D4D-BE34-FB0C64979B27}">
      <dsp:nvSpPr>
        <dsp:cNvPr id="0" name=""/>
        <dsp:cNvSpPr/>
      </dsp:nvSpPr>
      <dsp:spPr>
        <a:xfrm>
          <a:off x="4378843" y="1539910"/>
          <a:ext cx="1789697" cy="545857"/>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AU" sz="1400" b="1" kern="1200" dirty="0">
              <a:latin typeface="Calibri" panose="020F0502020204030204" pitchFamily="34" charset="0"/>
              <a:cs typeface="Calibri" panose="020F0502020204030204" pitchFamily="34" charset="0"/>
            </a:rPr>
            <a:t>Wellbeing Locals / Head2Health</a:t>
          </a:r>
        </a:p>
      </dsp:txBody>
      <dsp:txXfrm>
        <a:off x="4378843" y="1539910"/>
        <a:ext cx="1789697" cy="545857"/>
      </dsp:txXfrm>
    </dsp:sp>
    <dsp:sp modelId="{DFF72DE3-3CD0-4478-BB0A-8CE0CAB3D144}">
      <dsp:nvSpPr>
        <dsp:cNvPr id="0" name=""/>
        <dsp:cNvSpPr/>
      </dsp:nvSpPr>
      <dsp:spPr>
        <a:xfrm>
          <a:off x="4378843" y="2309480"/>
          <a:ext cx="1789697" cy="545857"/>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AU" sz="1400" b="1" kern="1200" dirty="0">
              <a:latin typeface="Calibri" panose="020F0502020204030204" pitchFamily="34" charset="0"/>
              <a:cs typeface="Calibri" panose="020F0502020204030204" pitchFamily="34" charset="0"/>
            </a:rPr>
            <a:t>ED Credentialed PP (EDP)</a:t>
          </a:r>
        </a:p>
      </dsp:txBody>
      <dsp:txXfrm>
        <a:off x="4378843" y="2309480"/>
        <a:ext cx="1789697" cy="54585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186" cy="496912"/>
          </a:xfrm>
          <a:prstGeom prst="rect">
            <a:avLst/>
          </a:prstGeom>
        </p:spPr>
        <p:txBody>
          <a:bodyPr vert="horz" lIns="63066" tIns="31533" rIns="63066" bIns="31533" rtlCol="0"/>
          <a:lstStyle>
            <a:lvl1pPr algn="l">
              <a:defRPr sz="800"/>
            </a:lvl1pPr>
          </a:lstStyle>
          <a:p>
            <a:endParaRPr lang="en-AU"/>
          </a:p>
        </p:txBody>
      </p:sp>
      <p:sp>
        <p:nvSpPr>
          <p:cNvPr id="3" name="Date Placeholder 2"/>
          <p:cNvSpPr>
            <a:spLocks noGrp="1"/>
          </p:cNvSpPr>
          <p:nvPr>
            <p:ph type="dt" idx="1"/>
          </p:nvPr>
        </p:nvSpPr>
        <p:spPr>
          <a:xfrm>
            <a:off x="3855926" y="0"/>
            <a:ext cx="2950186" cy="496912"/>
          </a:xfrm>
          <a:prstGeom prst="rect">
            <a:avLst/>
          </a:prstGeom>
        </p:spPr>
        <p:txBody>
          <a:bodyPr vert="horz" lIns="63066" tIns="31533" rIns="63066" bIns="31533" rtlCol="0"/>
          <a:lstStyle>
            <a:lvl1pPr algn="r">
              <a:defRPr sz="800"/>
            </a:lvl1pPr>
          </a:lstStyle>
          <a:p>
            <a:fld id="{1D143431-5B1E-4EA1-9D4D-D1DE64DF6445}" type="datetimeFigureOut">
              <a:rPr lang="en-AU" smtClean="0"/>
              <a:t>27/11/2024</a:t>
            </a:fld>
            <a:endParaRPr lang="en-AU"/>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63066" tIns="31533" rIns="63066" bIns="31533" rtlCol="0" anchor="ctr"/>
          <a:lstStyle/>
          <a:p>
            <a:endParaRPr lang="en-AU"/>
          </a:p>
        </p:txBody>
      </p:sp>
      <p:sp>
        <p:nvSpPr>
          <p:cNvPr id="5" name="Notes Placeholder 4"/>
          <p:cNvSpPr>
            <a:spLocks noGrp="1"/>
          </p:cNvSpPr>
          <p:nvPr>
            <p:ph type="body" sz="quarter" idx="3"/>
          </p:nvPr>
        </p:nvSpPr>
        <p:spPr>
          <a:xfrm>
            <a:off x="680394" y="4720663"/>
            <a:ext cx="5446413" cy="4473307"/>
          </a:xfrm>
          <a:prstGeom prst="rect">
            <a:avLst/>
          </a:prstGeom>
        </p:spPr>
        <p:txBody>
          <a:bodyPr vert="horz" lIns="63066" tIns="31533" rIns="63066" bIns="3153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227"/>
            <a:ext cx="2950186" cy="496912"/>
          </a:xfrm>
          <a:prstGeom prst="rect">
            <a:avLst/>
          </a:prstGeom>
        </p:spPr>
        <p:txBody>
          <a:bodyPr vert="horz" lIns="63066" tIns="31533" rIns="63066" bIns="31533" rtlCol="0" anchor="b"/>
          <a:lstStyle>
            <a:lvl1pPr algn="l">
              <a:defRPr sz="800"/>
            </a:lvl1pPr>
          </a:lstStyle>
          <a:p>
            <a:endParaRPr lang="en-AU"/>
          </a:p>
        </p:txBody>
      </p:sp>
      <p:sp>
        <p:nvSpPr>
          <p:cNvPr id="7" name="Slide Number Placeholder 6"/>
          <p:cNvSpPr>
            <a:spLocks noGrp="1"/>
          </p:cNvSpPr>
          <p:nvPr>
            <p:ph type="sldNum" sz="quarter" idx="5"/>
          </p:nvPr>
        </p:nvSpPr>
        <p:spPr>
          <a:xfrm>
            <a:off x="3855926" y="9440227"/>
            <a:ext cx="2950186" cy="496912"/>
          </a:xfrm>
          <a:prstGeom prst="rect">
            <a:avLst/>
          </a:prstGeom>
        </p:spPr>
        <p:txBody>
          <a:bodyPr vert="horz" lIns="63066" tIns="31533" rIns="63066" bIns="31533" rtlCol="0" anchor="b"/>
          <a:lstStyle>
            <a:lvl1pPr algn="r">
              <a:defRPr sz="800"/>
            </a:lvl1pPr>
          </a:lstStyle>
          <a:p>
            <a:fld id="{38A26679-B819-44E8-90F4-468D7F0A9585}" type="slidenum">
              <a:rPr lang="en-AU" smtClean="0"/>
              <a:t>‹#›</a:t>
            </a:fld>
            <a:endParaRPr lang="en-AU"/>
          </a:p>
        </p:txBody>
      </p:sp>
    </p:spTree>
    <p:extLst>
      <p:ext uri="{BB962C8B-B14F-4D97-AF65-F5344CB8AC3E}">
        <p14:creationId xmlns:p14="http://schemas.microsoft.com/office/powerpoint/2010/main" val="2980887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Launch of the Strategy and the First Implementation Plan- October 6.</a:t>
            </a:r>
            <a:endParaRPr lang="en-US" dirty="0"/>
          </a:p>
        </p:txBody>
      </p:sp>
      <p:sp>
        <p:nvSpPr>
          <p:cNvPr id="4" name="Slide Number Placeholder 3"/>
          <p:cNvSpPr>
            <a:spLocks noGrp="1"/>
          </p:cNvSpPr>
          <p:nvPr>
            <p:ph type="sldNum" sz="quarter" idx="5"/>
          </p:nvPr>
        </p:nvSpPr>
        <p:spPr/>
        <p:txBody>
          <a:bodyPr/>
          <a:lstStyle/>
          <a:p>
            <a:fld id="{38A26679-B819-44E8-90F4-468D7F0A9585}" type="slidenum">
              <a:rPr lang="en-AU" smtClean="0"/>
              <a:t>1</a:t>
            </a:fld>
            <a:endParaRPr lang="en-AU"/>
          </a:p>
        </p:txBody>
      </p:sp>
    </p:spTree>
    <p:extLst>
      <p:ext uri="{BB962C8B-B14F-4D97-AF65-F5344CB8AC3E}">
        <p14:creationId xmlns:p14="http://schemas.microsoft.com/office/powerpoint/2010/main" val="3715828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strategy aims to embed the national stepped model of care across Victoria’s mental health and wellbeing system.</a:t>
            </a:r>
          </a:p>
          <a:p>
            <a:endParaRPr lang="en-AU" dirty="0"/>
          </a:p>
          <a:p>
            <a:r>
              <a:rPr lang="en-AU" dirty="0"/>
              <a:t>This figure shows the stepped system of care mapped to the Victorian health and reformed mental health systems. </a:t>
            </a:r>
          </a:p>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B4A55CF2-256D-44FD-9430-5B63A079CF51}" type="slidenum">
              <a:rPr kumimoji="0" lang="en-AU"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386093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strategy aims to embed the national stepped model of care across Victoria’s mental health and wellbeing system.</a:t>
            </a:r>
          </a:p>
          <a:p>
            <a:endParaRPr lang="en-AU" dirty="0"/>
          </a:p>
          <a:p>
            <a:r>
              <a:rPr lang="en-AU" dirty="0"/>
              <a:t>This figure shows the stepped system of care mapped to the Victorian health and reformed mental health systems. </a:t>
            </a:r>
          </a:p>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B4A55CF2-256D-44FD-9430-5B63A079CF51}" type="slidenum">
              <a:rPr kumimoji="0" lang="en-AU"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76509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This new strategy is significant for a number of reasons:</a:t>
            </a:r>
            <a:endParaRPr lang="en-AU" b="1" dirty="0">
              <a:cs typeface="Calibri"/>
            </a:endParaRPr>
          </a:p>
          <a:p>
            <a:endParaRPr lang="en-AU" dirty="0">
              <a:cs typeface="Calibri"/>
            </a:endParaRPr>
          </a:p>
          <a:p>
            <a:r>
              <a:rPr lang="en-AU" dirty="0"/>
              <a:t>Eating disorder presentations and severity have increased in Victoria over the past decade- the RCVMS highlighted this trend and its impact.</a:t>
            </a:r>
            <a:endParaRPr lang="en-AU" dirty="0">
              <a:cs typeface="Calibri"/>
            </a:endParaRPr>
          </a:p>
          <a:p>
            <a:endParaRPr lang="en-AU" dirty="0">
              <a:cs typeface="Calibri"/>
            </a:endParaRPr>
          </a:p>
          <a:p>
            <a:r>
              <a:rPr lang="en-AU" dirty="0">
                <a:cs typeface="Calibri"/>
              </a:rPr>
              <a:t>Historically, eating disorder prevention and care in Victoria has been limited, fragmented and underfunded. Navigating the service system has been a challenge for consumers, families and carers.</a:t>
            </a:r>
          </a:p>
          <a:p>
            <a:endParaRPr lang="en-AU" dirty="0">
              <a:cs typeface="Calibri"/>
            </a:endParaRPr>
          </a:p>
          <a:p>
            <a:r>
              <a:rPr lang="en-AU" dirty="0">
                <a:cs typeface="Calibri"/>
              </a:rPr>
              <a:t>Funding in the 2022-23 budget provided the opportunity to develop the new strategy, (and more recent funding has supported the delivery of actions in the strategy)</a:t>
            </a:r>
          </a:p>
          <a:p>
            <a:endParaRPr lang="en-AU" dirty="0"/>
          </a:p>
          <a:p>
            <a:r>
              <a:rPr lang="en-AU" dirty="0"/>
              <a:t>The strategy provides a significant opportunity to consider the eating disorders system in the context of the transformation underway to implement a new mental health and wellbeing system architecture in Victoria.</a:t>
            </a:r>
            <a:endParaRPr lang="en-AU" dirty="0">
              <a:cs typeface="Calibri"/>
            </a:endParaRPr>
          </a:p>
          <a:p>
            <a:endParaRPr lang="en-AU" dirty="0">
              <a:cs typeface="Calibri"/>
            </a:endParaRPr>
          </a:p>
          <a:p>
            <a:endParaRPr lang="en-AU" dirty="0">
              <a:cs typeface="Calibri"/>
            </a:endParaRPr>
          </a:p>
          <a:p>
            <a:endParaRPr lang="en-AU" dirty="0">
              <a:cs typeface="Calibri"/>
            </a:endParaRPr>
          </a:p>
          <a:p>
            <a:endParaRPr lang="en-AU" dirty="0">
              <a:cs typeface="Calibri"/>
            </a:endParaRPr>
          </a:p>
          <a:p>
            <a:endParaRPr lang="en-AU" dirty="0">
              <a:cs typeface="Calibri"/>
            </a:endParaRPr>
          </a:p>
          <a:p>
            <a:endParaRPr lang="en-AU" dirty="0">
              <a:cs typeface="Calibri"/>
            </a:endParaRPr>
          </a:p>
        </p:txBody>
      </p:sp>
      <p:sp>
        <p:nvSpPr>
          <p:cNvPr id="4" name="Slide Number Placeholder 3"/>
          <p:cNvSpPr>
            <a:spLocks noGrp="1"/>
          </p:cNvSpPr>
          <p:nvPr>
            <p:ph type="sldNum" sz="quarter" idx="5"/>
          </p:nvPr>
        </p:nvSpPr>
        <p:spPr/>
        <p:txBody>
          <a:bodyPr/>
          <a:lstStyle/>
          <a:p>
            <a:fld id="{38A26679-B819-44E8-90F4-468D7F0A9585}" type="slidenum">
              <a:rPr lang="en-AU" smtClean="0"/>
              <a:t>2</a:t>
            </a:fld>
            <a:endParaRPr lang="en-AU"/>
          </a:p>
        </p:txBody>
      </p:sp>
    </p:spTree>
    <p:extLst>
      <p:ext uri="{BB962C8B-B14F-4D97-AF65-F5344CB8AC3E}">
        <p14:creationId xmlns:p14="http://schemas.microsoft.com/office/powerpoint/2010/main" val="2956269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strategy aims to achieve high-quality, safe and evidence-informed practice in the promotion, prevention, early intervention, treatment and recovery for Victorians with or at risk of developing an eating disorder, and their families, carers and supporters.</a:t>
            </a:r>
          </a:p>
          <a:p>
            <a:endParaRPr lang="en-AU" dirty="0"/>
          </a:p>
        </p:txBody>
      </p:sp>
      <p:sp>
        <p:nvSpPr>
          <p:cNvPr id="4" name="Slide Number Placeholder 3"/>
          <p:cNvSpPr>
            <a:spLocks noGrp="1"/>
          </p:cNvSpPr>
          <p:nvPr>
            <p:ph type="sldNum" sz="quarter" idx="5"/>
          </p:nvPr>
        </p:nvSpPr>
        <p:spPr/>
        <p:txBody>
          <a:bodyPr/>
          <a:lstStyle/>
          <a:p>
            <a:fld id="{38A26679-B819-44E8-90F4-468D7F0A9585}" type="slidenum">
              <a:rPr lang="en-AU" smtClean="0"/>
              <a:t>3</a:t>
            </a:fld>
            <a:endParaRPr lang="en-AU"/>
          </a:p>
        </p:txBody>
      </p:sp>
    </p:spTree>
    <p:extLst>
      <p:ext uri="{BB962C8B-B14F-4D97-AF65-F5344CB8AC3E}">
        <p14:creationId xmlns:p14="http://schemas.microsoft.com/office/powerpoint/2010/main" val="3490240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Significantly- the strategy was developed in genuine partnership with people with lived and living experience of eating disorders and their families, carers and supporters. As well as health services, clinical peak bodies and community, research and advocacy organisations. </a:t>
            </a:r>
          </a:p>
          <a:p>
            <a:endParaRPr lang="en-AU"/>
          </a:p>
          <a:p>
            <a:r>
              <a:rPr lang="en-AU"/>
              <a:t>Eating Disorders Victoria and the Victorian Centre of Excellence in Eating Disorders (or CEED) have been key partners in the development of the new strategy and will continue to work in partnership with the Department of Health as we move into implementation.</a:t>
            </a:r>
            <a:endParaRPr lang="en-AU">
              <a:cs typeface="Calibri"/>
            </a:endParaRPr>
          </a:p>
          <a:p>
            <a:endParaRPr lang="en-AU"/>
          </a:p>
          <a:p>
            <a:r>
              <a:rPr lang="en-AU"/>
              <a:t>These are people and organisations who deeply understand the problems and gaps in our current system and know what we need to improve.</a:t>
            </a:r>
            <a:endParaRPr lang="en-US"/>
          </a:p>
        </p:txBody>
      </p:sp>
      <p:sp>
        <p:nvSpPr>
          <p:cNvPr id="4" name="Slide Number Placeholder 3"/>
          <p:cNvSpPr>
            <a:spLocks noGrp="1"/>
          </p:cNvSpPr>
          <p:nvPr>
            <p:ph type="sldNum" sz="quarter" idx="5"/>
          </p:nvPr>
        </p:nvSpPr>
        <p:spPr/>
        <p:txBody>
          <a:bodyPr/>
          <a:lstStyle/>
          <a:p>
            <a:fld id="{38A26679-B819-44E8-90F4-468D7F0A9585}" type="slidenum">
              <a:rPr lang="en-AU" smtClean="0"/>
              <a:t>4</a:t>
            </a:fld>
            <a:endParaRPr lang="en-AU"/>
          </a:p>
        </p:txBody>
      </p:sp>
    </p:spTree>
    <p:extLst>
      <p:ext uri="{BB962C8B-B14F-4D97-AF65-F5344CB8AC3E}">
        <p14:creationId xmlns:p14="http://schemas.microsoft.com/office/powerpoint/2010/main" val="1262114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Co-designed vision statement</a:t>
            </a:r>
          </a:p>
        </p:txBody>
      </p:sp>
      <p:sp>
        <p:nvSpPr>
          <p:cNvPr id="4" name="Slide Number Placeholder 3"/>
          <p:cNvSpPr>
            <a:spLocks noGrp="1"/>
          </p:cNvSpPr>
          <p:nvPr>
            <p:ph type="sldNum" sz="quarter" idx="5"/>
          </p:nvPr>
        </p:nvSpPr>
        <p:spPr/>
        <p:txBody>
          <a:bodyPr/>
          <a:lstStyle/>
          <a:p>
            <a:fld id="{38A26679-B819-44E8-90F4-468D7F0A9585}" type="slidenum">
              <a:rPr lang="en-AU" smtClean="0"/>
              <a:t>5</a:t>
            </a:fld>
            <a:endParaRPr lang="en-AU"/>
          </a:p>
        </p:txBody>
      </p:sp>
    </p:spTree>
    <p:extLst>
      <p:ext uri="{BB962C8B-B14F-4D97-AF65-F5344CB8AC3E}">
        <p14:creationId xmlns:p14="http://schemas.microsoft.com/office/powerpoint/2010/main" val="2095647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The strategy proposes a range of guiding principles and a framework to deliver actions that collectively represent a fundamental, structural and cultural shift in the way we think about eating disorders. </a:t>
            </a:r>
            <a:endParaRPr lang="en-US"/>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B4A55CF2-256D-44FD-9430-5B63A079CF51}" type="slidenum">
              <a:rPr kumimoji="0" lang="en-AU"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6</a:t>
            </a:fld>
            <a:endParaRPr kumimoji="0" lang="en-AU"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852753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B4A55CF2-256D-44FD-9430-5B63A079CF51}" type="slidenum">
              <a:rPr kumimoji="0" lang="en-AU"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662843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strategy aims to embed the national stepped model of care across Victoria’s mental health and wellbeing system.</a:t>
            </a:r>
          </a:p>
          <a:p>
            <a:endParaRPr lang="en-AU" dirty="0"/>
          </a:p>
          <a:p>
            <a:r>
              <a:rPr lang="en-AU" dirty="0"/>
              <a:t>This figure shows the stepped system of care mapped to the Victorian health and reformed mental health systems. </a:t>
            </a:r>
          </a:p>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B4A55CF2-256D-44FD-9430-5B63A079CF51}" type="slidenum">
              <a:rPr kumimoji="0" lang="en-AU"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8</a:t>
            </a:fld>
            <a:endParaRPr kumimoji="0" lang="en-AU"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879784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AU" sz="2400" dirty="0"/>
              <a:t>So, a little bit about CEED. CEED is a state-wide service in the Victorian Government's commitment to the provision of quality services to those with eating disorders and their supports. </a:t>
            </a:r>
            <a:endParaRPr lang="en-AU" dirty="0"/>
          </a:p>
          <a:p>
            <a:pPr marL="0" lvl="0" indent="0" algn="l" rtl="0">
              <a:spcBef>
                <a:spcPts val="0"/>
              </a:spcBef>
              <a:spcAft>
                <a:spcPts val="0"/>
              </a:spcAft>
              <a:buNone/>
            </a:pPr>
            <a:r>
              <a:rPr lang="en-AU" sz="2400" dirty="0"/>
              <a:t>CEED provides leadership and support to clinicians and services through:</a:t>
            </a:r>
            <a:endParaRPr lang="en-AU" dirty="0"/>
          </a:p>
          <a:p>
            <a:pPr marL="171450" lvl="0" indent="-177800" algn="l" rtl="0">
              <a:spcBef>
                <a:spcPts val="0"/>
              </a:spcBef>
              <a:spcAft>
                <a:spcPts val="0"/>
              </a:spcAft>
              <a:buClr>
                <a:srgbClr val="FFFFFF"/>
              </a:buClr>
              <a:buSzPts val="2800"/>
              <a:buFont typeface="Arial"/>
              <a:buChar char="•"/>
            </a:pPr>
            <a:r>
              <a:rPr lang="en-AU" sz="2400" dirty="0"/>
              <a:t>Clinical consultation</a:t>
            </a:r>
            <a:endParaRPr lang="en-AU" dirty="0"/>
          </a:p>
          <a:p>
            <a:pPr marL="171450" lvl="0" indent="-177800" algn="l" rtl="0">
              <a:spcBef>
                <a:spcPts val="0"/>
              </a:spcBef>
              <a:spcAft>
                <a:spcPts val="0"/>
              </a:spcAft>
              <a:buClr>
                <a:srgbClr val="FFFFFF"/>
              </a:buClr>
              <a:buSzPts val="2800"/>
              <a:buFont typeface="Arial"/>
              <a:buChar char="•"/>
            </a:pPr>
            <a:r>
              <a:rPr lang="en-AU" sz="2400" dirty="0"/>
              <a:t>Training</a:t>
            </a:r>
            <a:endParaRPr lang="en-AU" dirty="0"/>
          </a:p>
          <a:p>
            <a:pPr marL="171450" lvl="0" indent="-177800" algn="l" rtl="0">
              <a:spcBef>
                <a:spcPts val="0"/>
              </a:spcBef>
              <a:spcAft>
                <a:spcPts val="0"/>
              </a:spcAft>
              <a:buClr>
                <a:srgbClr val="FFFFFF"/>
              </a:buClr>
              <a:buSzPts val="2800"/>
              <a:buFont typeface="Arial"/>
              <a:buChar char="•"/>
            </a:pPr>
            <a:r>
              <a:rPr lang="en-AU" sz="2400" dirty="0"/>
              <a:t>Service development</a:t>
            </a:r>
            <a:endParaRPr lang="en-AU" dirty="0"/>
          </a:p>
          <a:p>
            <a:pPr marL="171450" lvl="0" indent="-177800" algn="l" rtl="0">
              <a:spcBef>
                <a:spcPts val="0"/>
              </a:spcBef>
              <a:spcAft>
                <a:spcPts val="0"/>
              </a:spcAft>
              <a:buClr>
                <a:srgbClr val="FFFFFF"/>
              </a:buClr>
              <a:buSzPts val="2800"/>
              <a:buFont typeface="Arial"/>
              <a:buChar char="•"/>
            </a:pPr>
            <a:r>
              <a:rPr lang="en-AU" sz="2400" dirty="0"/>
              <a:t>And resource development</a:t>
            </a:r>
            <a:endParaRPr lang="en-AU" sz="2400" dirty="0">
              <a:latin typeface="Arimo"/>
              <a:ea typeface="Arimo"/>
              <a:cs typeface="Arimo"/>
              <a:sym typeface="Arimo"/>
            </a:endParaRPr>
          </a:p>
          <a:p>
            <a:endParaRPr lang="en-AU" dirty="0"/>
          </a:p>
        </p:txBody>
      </p:sp>
    </p:spTree>
    <p:extLst>
      <p:ext uri="{BB962C8B-B14F-4D97-AF65-F5344CB8AC3E}">
        <p14:creationId xmlns:p14="http://schemas.microsoft.com/office/powerpoint/2010/main" val="3498835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9999" y="865492"/>
            <a:ext cx="9071700" cy="1890409"/>
          </a:xfrm>
        </p:spPr>
        <p:txBody>
          <a:bodyPr anchor="b">
            <a:noAutofit/>
          </a:bodyPr>
          <a:lstStyle>
            <a:lvl1pPr>
              <a:defRPr sz="4267" baseline="0">
                <a:solidFill>
                  <a:srgbClr val="201547"/>
                </a:solidFill>
              </a:defRPr>
            </a:lvl1pPr>
          </a:lstStyle>
          <a:p>
            <a:r>
              <a:rPr lang="en-US"/>
              <a:t>Click to edit Master title style</a:t>
            </a:r>
          </a:p>
        </p:txBody>
      </p:sp>
      <p:sp>
        <p:nvSpPr>
          <p:cNvPr id="3" name="Subtitle 2"/>
          <p:cNvSpPr>
            <a:spLocks noGrp="1"/>
          </p:cNvSpPr>
          <p:nvPr>
            <p:ph type="subTitle" idx="1"/>
          </p:nvPr>
        </p:nvSpPr>
        <p:spPr>
          <a:xfrm>
            <a:off x="720000" y="2857501"/>
            <a:ext cx="6442800" cy="1295401"/>
          </a:xfrm>
        </p:spPr>
        <p:txBody>
          <a:bodyPr>
            <a:noAutofit/>
          </a:bodyPr>
          <a:lstStyle>
            <a:lvl1pPr marL="0" indent="0" algn="l">
              <a:buNone/>
              <a:defRPr sz="2933" b="0" baseline="0">
                <a:solidFill>
                  <a:srgbClr val="53565A"/>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a:p>
        </p:txBody>
      </p:sp>
    </p:spTree>
    <p:extLst>
      <p:ext uri="{BB962C8B-B14F-4D97-AF65-F5344CB8AC3E}">
        <p14:creationId xmlns:p14="http://schemas.microsoft.com/office/powerpoint/2010/main" val="149170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 Title and Text">
    <p:spTree>
      <p:nvGrpSpPr>
        <p:cNvPr id="1" name="Shape 85"/>
        <p:cNvGrpSpPr/>
        <p:nvPr/>
      </p:nvGrpSpPr>
      <p:grpSpPr>
        <a:xfrm>
          <a:off x="0" y="0"/>
          <a:ext cx="0" cy="0"/>
          <a:chOff x="0" y="0"/>
          <a:chExt cx="0" cy="0"/>
        </a:xfrm>
      </p:grpSpPr>
      <p:sp>
        <p:nvSpPr>
          <p:cNvPr id="86" name="Google Shape;86;p216"/>
          <p:cNvSpPr txBox="1">
            <a:spLocks noGrp="1"/>
          </p:cNvSpPr>
          <p:nvPr>
            <p:ph type="title"/>
          </p:nvPr>
        </p:nvSpPr>
        <p:spPr>
          <a:xfrm rot="5400000">
            <a:off x="7285038" y="1828805"/>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16"/>
          <p:cNvSpPr txBox="1">
            <a:spLocks noGrp="1"/>
          </p:cNvSpPr>
          <p:nvPr>
            <p:ph type="body" idx="1"/>
          </p:nvPr>
        </p:nvSpPr>
        <p:spPr>
          <a:xfrm rot="5400000">
            <a:off x="1697039" y="-812795"/>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88" name="Google Shape;88;p216"/>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89" name="Google Shape;89;p216"/>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90" name="Google Shape;90;p216"/>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AU">
                <a:solidFill>
                  <a:srgbClr val="FFFFFF"/>
                </a:solidFill>
              </a:rPr>
              <a:pPr/>
              <a:t>‹#›</a:t>
            </a:fld>
            <a:endParaRPr>
              <a:solidFill>
                <a:srgbClr val="FFFFFF"/>
              </a:solidFill>
            </a:endParaRPr>
          </a:p>
        </p:txBody>
      </p:sp>
    </p:spTree>
    <p:extLst>
      <p:ext uri="{BB962C8B-B14F-4D97-AF65-F5344CB8AC3E}">
        <p14:creationId xmlns:p14="http://schemas.microsoft.com/office/powerpoint/2010/main" val="3143893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Feature Image (Left)">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C21A74F4-388D-AD43-9E77-63A3C6882752}"/>
              </a:ext>
            </a:extLst>
          </p:cNvPr>
          <p:cNvSpPr>
            <a:spLocks noGrp="1"/>
          </p:cNvSpPr>
          <p:nvPr>
            <p:ph type="pic" sz="quarter" idx="13"/>
          </p:nvPr>
        </p:nvSpPr>
        <p:spPr>
          <a:xfrm>
            <a:off x="0" y="0"/>
            <a:ext cx="6605108" cy="6857998"/>
          </a:xfrm>
          <a:custGeom>
            <a:avLst/>
            <a:gdLst>
              <a:gd name="connsiteX0" fmla="*/ 0 w 8128000"/>
              <a:gd name="connsiteY0" fmla="*/ 0 h 6858000"/>
              <a:gd name="connsiteX1" fmla="*/ 8128000 w 8128000"/>
              <a:gd name="connsiteY1" fmla="*/ 0 h 6858000"/>
              <a:gd name="connsiteX2" fmla="*/ 8128000 w 8128000"/>
              <a:gd name="connsiteY2" fmla="*/ 6858000 h 6858000"/>
              <a:gd name="connsiteX3" fmla="*/ 0 w 8128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28000" h="6858000">
                <a:moveTo>
                  <a:pt x="0" y="0"/>
                </a:moveTo>
                <a:lnTo>
                  <a:pt x="8128000" y="0"/>
                </a:lnTo>
                <a:lnTo>
                  <a:pt x="8128000" y="6858000"/>
                </a:lnTo>
                <a:lnTo>
                  <a:pt x="0" y="6858000"/>
                </a:lnTo>
                <a:close/>
              </a:path>
            </a:pathLst>
          </a:custGeom>
        </p:spPr>
        <p:txBody>
          <a:bodyPr wrap="square">
            <a:noAutofit/>
          </a:bodyPr>
          <a:lstStyle/>
          <a:p>
            <a:r>
              <a:rPr lang="en-US"/>
              <a:t>Click icon to add picture</a:t>
            </a:r>
          </a:p>
        </p:txBody>
      </p:sp>
    </p:spTree>
    <p:extLst>
      <p:ext uri="{BB962C8B-B14F-4D97-AF65-F5344CB8AC3E}">
        <p14:creationId xmlns:p14="http://schemas.microsoft.com/office/powerpoint/2010/main" val="206799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age with image">
    <p:spTree>
      <p:nvGrpSpPr>
        <p:cNvPr id="1" name=""/>
        <p:cNvGrpSpPr/>
        <p:nvPr/>
      </p:nvGrpSpPr>
      <p:grpSpPr>
        <a:xfrm>
          <a:off x="0" y="0"/>
          <a:ext cx="0" cy="0"/>
          <a:chOff x="0" y="0"/>
          <a:chExt cx="0" cy="0"/>
        </a:xfrm>
      </p:grpSpPr>
      <p:sp>
        <p:nvSpPr>
          <p:cNvPr id="11" name="Text Placeholder 13">
            <a:extLst>
              <a:ext uri="{FF2B5EF4-FFF2-40B4-BE49-F238E27FC236}">
                <a16:creationId xmlns:a16="http://schemas.microsoft.com/office/drawing/2014/main" id="{869C5FA9-E098-554C-80B6-9E0E3E6F3993}"/>
              </a:ext>
            </a:extLst>
          </p:cNvPr>
          <p:cNvSpPr>
            <a:spLocks noGrp="1"/>
          </p:cNvSpPr>
          <p:nvPr>
            <p:ph type="body" sz="quarter" idx="16" hasCustomPrompt="1"/>
          </p:nvPr>
        </p:nvSpPr>
        <p:spPr>
          <a:xfrm>
            <a:off x="509107" y="547709"/>
            <a:ext cx="5586893" cy="474682"/>
          </a:xfrm>
          <a:prstGeom prst="rect">
            <a:avLst/>
          </a:prstGeom>
        </p:spPr>
        <p:txBody>
          <a:bodyPr/>
          <a:lstStyle>
            <a:lvl1pPr marL="0" indent="0">
              <a:buNone/>
              <a:defRPr sz="3000" b="1">
                <a:solidFill>
                  <a:schemeClr val="accent5"/>
                </a:solidFill>
              </a:defRPr>
            </a:lvl1pPr>
            <a:lvl2pPr marL="457189" indent="0">
              <a:buNone/>
              <a:defRPr sz="2800" b="1"/>
            </a:lvl2pPr>
            <a:lvl3pPr marL="914377" indent="0">
              <a:buNone/>
              <a:defRPr sz="2800" b="1"/>
            </a:lvl3pPr>
            <a:lvl4pPr marL="1371566" indent="0">
              <a:buNone/>
              <a:defRPr sz="2800" b="1"/>
            </a:lvl4pPr>
            <a:lvl5pPr marL="1828755" indent="0">
              <a:buNone/>
              <a:defRPr sz="2800" b="1"/>
            </a:lvl5pPr>
          </a:lstStyle>
          <a:p>
            <a:pPr lvl="0"/>
            <a:r>
              <a:rPr lang="en-GB" dirty="0"/>
              <a:t>Insert h2 sub heading</a:t>
            </a:r>
            <a:endParaRPr lang="en-US" dirty="0"/>
          </a:p>
        </p:txBody>
      </p:sp>
      <p:sp>
        <p:nvSpPr>
          <p:cNvPr id="3" name="Picture Placeholder 2">
            <a:extLst>
              <a:ext uri="{FF2B5EF4-FFF2-40B4-BE49-F238E27FC236}">
                <a16:creationId xmlns:a16="http://schemas.microsoft.com/office/drawing/2014/main" id="{E66B2C54-C5EB-A94D-9DD6-0359BA10F832}"/>
              </a:ext>
            </a:extLst>
          </p:cNvPr>
          <p:cNvSpPr>
            <a:spLocks noGrp="1"/>
          </p:cNvSpPr>
          <p:nvPr>
            <p:ph type="pic" sz="quarter" idx="20"/>
          </p:nvPr>
        </p:nvSpPr>
        <p:spPr>
          <a:xfrm>
            <a:off x="6605109" y="0"/>
            <a:ext cx="5586892" cy="6857999"/>
          </a:xfrm>
          <a:prstGeom prst="rect">
            <a:avLst/>
          </a:prstGeom>
        </p:spPr>
        <p:txBody>
          <a:bodyPr/>
          <a:lstStyle/>
          <a:p>
            <a:r>
              <a:rPr lang="en-US"/>
              <a:t>Click icon to add picture</a:t>
            </a:r>
          </a:p>
        </p:txBody>
      </p:sp>
      <p:sp>
        <p:nvSpPr>
          <p:cNvPr id="8" name="Text Placeholder 23">
            <a:extLst>
              <a:ext uri="{FF2B5EF4-FFF2-40B4-BE49-F238E27FC236}">
                <a16:creationId xmlns:a16="http://schemas.microsoft.com/office/drawing/2014/main" id="{2CD93C1C-EF2F-0D45-AA01-32835A703F15}"/>
              </a:ext>
            </a:extLst>
          </p:cNvPr>
          <p:cNvSpPr>
            <a:spLocks noGrp="1"/>
          </p:cNvSpPr>
          <p:nvPr>
            <p:ph type="body" sz="quarter" idx="21"/>
          </p:nvPr>
        </p:nvSpPr>
        <p:spPr>
          <a:xfrm>
            <a:off x="509107" y="1163985"/>
            <a:ext cx="5586893" cy="5146306"/>
          </a:xfrm>
          <a:prstGeom prst="rect">
            <a:avLst/>
          </a:prstGeom>
        </p:spPr>
        <p:txBody>
          <a:bodyPr/>
          <a:lstStyle>
            <a:lvl1pPr>
              <a:lnSpc>
                <a:spcPct val="120000"/>
              </a:lnSpc>
              <a:spcAft>
                <a:spcPts val="200"/>
              </a:spcAft>
              <a:defRPr sz="2200"/>
            </a:lvl1pPr>
            <a:lvl2pPr>
              <a:lnSpc>
                <a:spcPct val="120000"/>
              </a:lnSpc>
              <a:spcAft>
                <a:spcPts val="200"/>
              </a:spcAft>
              <a:defRPr sz="2200"/>
            </a:lvl2pPr>
            <a:lvl3pPr>
              <a:lnSpc>
                <a:spcPct val="120000"/>
              </a:lnSpc>
              <a:spcAft>
                <a:spcPts val="200"/>
              </a:spcAft>
              <a:defRPr sz="22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42355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and Content" userDrawn="1">
  <p:cSld name="Title and Content">
    <p:bg>
      <p:bgPr>
        <a:solidFill>
          <a:srgbClr val="004453"/>
        </a:solidFill>
        <a:effectLst/>
      </p:bgPr>
    </p:bg>
    <p:spTree>
      <p:nvGrpSpPr>
        <p:cNvPr id="1" name="Shape 26"/>
        <p:cNvGrpSpPr/>
        <p:nvPr/>
      </p:nvGrpSpPr>
      <p:grpSpPr>
        <a:xfrm>
          <a:off x="0" y="0"/>
          <a:ext cx="0" cy="0"/>
          <a:chOff x="0" y="0"/>
          <a:chExt cx="0" cy="0"/>
        </a:xfrm>
      </p:grpSpPr>
      <p:pic>
        <p:nvPicPr>
          <p:cNvPr id="7" name="Picture 6" descr="A white letter on a black background&#10;&#10;Description automatically generated">
            <a:extLst>
              <a:ext uri="{FF2B5EF4-FFF2-40B4-BE49-F238E27FC236}">
                <a16:creationId xmlns:a16="http://schemas.microsoft.com/office/drawing/2014/main" id="{FFDFDA00-3429-04BE-3440-D9A28C683E0F}"/>
              </a:ext>
            </a:extLst>
          </p:cNvPr>
          <p:cNvPicPr>
            <a:picLocks noChangeAspect="1"/>
          </p:cNvPicPr>
          <p:nvPr userDrawn="1"/>
        </p:nvPicPr>
        <p:blipFill>
          <a:blip r:embed="rId2"/>
          <a:stretch>
            <a:fillRect/>
          </a:stretch>
        </p:blipFill>
        <p:spPr>
          <a:xfrm>
            <a:off x="636305" y="6325086"/>
            <a:ext cx="939600" cy="257382"/>
          </a:xfrm>
          <a:prstGeom prst="rect">
            <a:avLst/>
          </a:prstGeom>
        </p:spPr>
      </p:pic>
      <p:pic>
        <p:nvPicPr>
          <p:cNvPr id="8" name="Picture 7" descr="A white lines on a black background&#10;&#10;Description automatically generated">
            <a:extLst>
              <a:ext uri="{FF2B5EF4-FFF2-40B4-BE49-F238E27FC236}">
                <a16:creationId xmlns:a16="http://schemas.microsoft.com/office/drawing/2014/main" id="{39CE834E-9B56-37EE-0FE5-5956887D52BD}"/>
              </a:ext>
            </a:extLst>
          </p:cNvPr>
          <p:cNvPicPr>
            <a:picLocks noChangeAspect="1"/>
          </p:cNvPicPr>
          <p:nvPr userDrawn="1"/>
        </p:nvPicPr>
        <p:blipFill>
          <a:blip r:embed="rId3">
            <a:alphaModFix amt="58000"/>
          </a:blip>
          <a:stretch>
            <a:fillRect/>
          </a:stretch>
        </p:blipFill>
        <p:spPr>
          <a:xfrm rot="6765871">
            <a:off x="9575314" y="1726414"/>
            <a:ext cx="6779622" cy="5851884"/>
          </a:xfrm>
          <a:prstGeom prst="rect">
            <a:avLst/>
          </a:prstGeom>
        </p:spPr>
      </p:pic>
    </p:spTree>
    <p:extLst>
      <p:ext uri="{BB962C8B-B14F-4D97-AF65-F5344CB8AC3E}">
        <p14:creationId xmlns:p14="http://schemas.microsoft.com/office/powerpoint/2010/main" val="233556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and Content" preserve="1" userDrawn="1">
  <p:cSld name="1_Title and Content">
    <p:bg>
      <p:bgPr>
        <a:solidFill>
          <a:srgbClr val="004453"/>
        </a:solidFill>
        <a:effectLst/>
      </p:bgPr>
    </p:bg>
    <p:spTree>
      <p:nvGrpSpPr>
        <p:cNvPr id="1" name="Shape 26"/>
        <p:cNvGrpSpPr/>
        <p:nvPr/>
      </p:nvGrpSpPr>
      <p:grpSpPr>
        <a:xfrm>
          <a:off x="0" y="0"/>
          <a:ext cx="0" cy="0"/>
          <a:chOff x="0" y="0"/>
          <a:chExt cx="0" cy="0"/>
        </a:xfrm>
      </p:grpSpPr>
      <p:pic>
        <p:nvPicPr>
          <p:cNvPr id="7" name="Picture 6" descr="A white letter on a black background&#10;&#10;Description automatically generated">
            <a:extLst>
              <a:ext uri="{FF2B5EF4-FFF2-40B4-BE49-F238E27FC236}">
                <a16:creationId xmlns:a16="http://schemas.microsoft.com/office/drawing/2014/main" id="{FFDFDA00-3429-04BE-3440-D9A28C683E0F}"/>
              </a:ext>
            </a:extLst>
          </p:cNvPr>
          <p:cNvPicPr>
            <a:picLocks noChangeAspect="1"/>
          </p:cNvPicPr>
          <p:nvPr userDrawn="1"/>
        </p:nvPicPr>
        <p:blipFill>
          <a:blip r:embed="rId2"/>
          <a:stretch>
            <a:fillRect/>
          </a:stretch>
        </p:blipFill>
        <p:spPr>
          <a:xfrm>
            <a:off x="636305" y="6325086"/>
            <a:ext cx="939600" cy="257382"/>
          </a:xfrm>
          <a:prstGeom prst="rect">
            <a:avLst/>
          </a:prstGeom>
        </p:spPr>
      </p:pic>
      <p:pic>
        <p:nvPicPr>
          <p:cNvPr id="8" name="Picture 7" descr="A white lines on a black background&#10;&#10;Description automatically generated">
            <a:extLst>
              <a:ext uri="{FF2B5EF4-FFF2-40B4-BE49-F238E27FC236}">
                <a16:creationId xmlns:a16="http://schemas.microsoft.com/office/drawing/2014/main" id="{39CE834E-9B56-37EE-0FE5-5956887D52BD}"/>
              </a:ext>
            </a:extLst>
          </p:cNvPr>
          <p:cNvPicPr>
            <a:picLocks noChangeAspect="1"/>
          </p:cNvPicPr>
          <p:nvPr userDrawn="1"/>
        </p:nvPicPr>
        <p:blipFill>
          <a:blip r:embed="rId3">
            <a:alphaModFix amt="58000"/>
          </a:blip>
          <a:stretch>
            <a:fillRect/>
          </a:stretch>
        </p:blipFill>
        <p:spPr>
          <a:xfrm rot="4138828">
            <a:off x="9575314" y="1726414"/>
            <a:ext cx="6779622" cy="5851884"/>
          </a:xfrm>
          <a:prstGeom prst="rect">
            <a:avLst/>
          </a:prstGeom>
        </p:spPr>
      </p:pic>
    </p:spTree>
    <p:extLst>
      <p:ext uri="{BB962C8B-B14F-4D97-AF65-F5344CB8AC3E}">
        <p14:creationId xmlns:p14="http://schemas.microsoft.com/office/powerpoint/2010/main" val="552082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and Content" preserve="1" userDrawn="1">
  <p:cSld name="1_Title and Content">
    <p:bg>
      <p:bgPr>
        <a:solidFill>
          <a:srgbClr val="004453"/>
        </a:solidFill>
        <a:effectLst/>
      </p:bgPr>
    </p:bg>
    <p:spTree>
      <p:nvGrpSpPr>
        <p:cNvPr id="1" name="Shape 26"/>
        <p:cNvGrpSpPr/>
        <p:nvPr/>
      </p:nvGrpSpPr>
      <p:grpSpPr>
        <a:xfrm>
          <a:off x="0" y="0"/>
          <a:ext cx="0" cy="0"/>
          <a:chOff x="0" y="0"/>
          <a:chExt cx="0" cy="0"/>
        </a:xfrm>
      </p:grpSpPr>
      <p:pic>
        <p:nvPicPr>
          <p:cNvPr id="7" name="Picture 6" descr="A white letter on a black background&#10;&#10;Description automatically generated">
            <a:extLst>
              <a:ext uri="{FF2B5EF4-FFF2-40B4-BE49-F238E27FC236}">
                <a16:creationId xmlns:a16="http://schemas.microsoft.com/office/drawing/2014/main" id="{FFDFDA00-3429-04BE-3440-D9A28C683E0F}"/>
              </a:ext>
            </a:extLst>
          </p:cNvPr>
          <p:cNvPicPr>
            <a:picLocks noChangeAspect="1"/>
          </p:cNvPicPr>
          <p:nvPr userDrawn="1"/>
        </p:nvPicPr>
        <p:blipFill>
          <a:blip r:embed="rId2"/>
          <a:stretch>
            <a:fillRect/>
          </a:stretch>
        </p:blipFill>
        <p:spPr>
          <a:xfrm>
            <a:off x="636305" y="6325086"/>
            <a:ext cx="939600" cy="257382"/>
          </a:xfrm>
          <a:prstGeom prst="rect">
            <a:avLst/>
          </a:prstGeom>
        </p:spPr>
      </p:pic>
      <p:pic>
        <p:nvPicPr>
          <p:cNvPr id="8" name="Picture 7" descr="A white lines on a black background&#10;&#10;Description automatically generated">
            <a:extLst>
              <a:ext uri="{FF2B5EF4-FFF2-40B4-BE49-F238E27FC236}">
                <a16:creationId xmlns:a16="http://schemas.microsoft.com/office/drawing/2014/main" id="{39CE834E-9B56-37EE-0FE5-5956887D52BD}"/>
              </a:ext>
            </a:extLst>
          </p:cNvPr>
          <p:cNvPicPr>
            <a:picLocks noChangeAspect="1"/>
          </p:cNvPicPr>
          <p:nvPr userDrawn="1"/>
        </p:nvPicPr>
        <p:blipFill>
          <a:blip r:embed="rId3">
            <a:alphaModFix amt="58000"/>
          </a:blip>
          <a:stretch>
            <a:fillRect/>
          </a:stretch>
        </p:blipFill>
        <p:spPr>
          <a:xfrm rot="4138828">
            <a:off x="-4216885" y="50014"/>
            <a:ext cx="6779622" cy="5851884"/>
          </a:xfrm>
          <a:prstGeom prst="rect">
            <a:avLst/>
          </a:prstGeom>
        </p:spPr>
      </p:pic>
    </p:spTree>
    <p:extLst>
      <p:ext uri="{BB962C8B-B14F-4D97-AF65-F5344CB8AC3E}">
        <p14:creationId xmlns:p14="http://schemas.microsoft.com/office/powerpoint/2010/main" val="864370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and Content" preserve="1" userDrawn="1">
  <p:cSld name="1_Title and Content">
    <p:bg>
      <p:bgPr>
        <a:solidFill>
          <a:srgbClr val="004453"/>
        </a:solidFill>
        <a:effectLst/>
      </p:bgPr>
    </p:bg>
    <p:spTree>
      <p:nvGrpSpPr>
        <p:cNvPr id="1" name="Shape 26"/>
        <p:cNvGrpSpPr/>
        <p:nvPr/>
      </p:nvGrpSpPr>
      <p:grpSpPr>
        <a:xfrm>
          <a:off x="0" y="0"/>
          <a:ext cx="0" cy="0"/>
          <a:chOff x="0" y="0"/>
          <a:chExt cx="0" cy="0"/>
        </a:xfrm>
      </p:grpSpPr>
      <p:pic>
        <p:nvPicPr>
          <p:cNvPr id="7" name="Picture 6" descr="A white letter on a black background&#10;&#10;Description automatically generated">
            <a:extLst>
              <a:ext uri="{FF2B5EF4-FFF2-40B4-BE49-F238E27FC236}">
                <a16:creationId xmlns:a16="http://schemas.microsoft.com/office/drawing/2014/main" id="{FFDFDA00-3429-04BE-3440-D9A28C683E0F}"/>
              </a:ext>
            </a:extLst>
          </p:cNvPr>
          <p:cNvPicPr>
            <a:picLocks noChangeAspect="1"/>
          </p:cNvPicPr>
          <p:nvPr userDrawn="1"/>
        </p:nvPicPr>
        <p:blipFill>
          <a:blip r:embed="rId2"/>
          <a:stretch>
            <a:fillRect/>
          </a:stretch>
        </p:blipFill>
        <p:spPr>
          <a:xfrm>
            <a:off x="636305" y="6325086"/>
            <a:ext cx="939600" cy="257382"/>
          </a:xfrm>
          <a:prstGeom prst="rect">
            <a:avLst/>
          </a:prstGeom>
        </p:spPr>
      </p:pic>
      <p:pic>
        <p:nvPicPr>
          <p:cNvPr id="8" name="Picture 7" descr="A white lines on a black background&#10;&#10;Description automatically generated">
            <a:extLst>
              <a:ext uri="{FF2B5EF4-FFF2-40B4-BE49-F238E27FC236}">
                <a16:creationId xmlns:a16="http://schemas.microsoft.com/office/drawing/2014/main" id="{39CE834E-9B56-37EE-0FE5-5956887D52BD}"/>
              </a:ext>
            </a:extLst>
          </p:cNvPr>
          <p:cNvPicPr>
            <a:picLocks noChangeAspect="1"/>
          </p:cNvPicPr>
          <p:nvPr userDrawn="1"/>
        </p:nvPicPr>
        <p:blipFill>
          <a:blip r:embed="rId3">
            <a:alphaModFix amt="58000"/>
          </a:blip>
          <a:stretch>
            <a:fillRect/>
          </a:stretch>
        </p:blipFill>
        <p:spPr>
          <a:xfrm rot="13884613">
            <a:off x="-4959835" y="-3664736"/>
            <a:ext cx="6779622" cy="5851884"/>
          </a:xfrm>
          <a:prstGeom prst="rect">
            <a:avLst/>
          </a:prstGeom>
        </p:spPr>
      </p:pic>
    </p:spTree>
    <p:extLst>
      <p:ext uri="{BB962C8B-B14F-4D97-AF65-F5344CB8AC3E}">
        <p14:creationId xmlns:p14="http://schemas.microsoft.com/office/powerpoint/2010/main" val="592889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and Content Left" userDrawn="1">
  <p:cSld name="Title and Content Left">
    <p:bg>
      <p:bgPr>
        <a:solidFill>
          <a:srgbClr val="F5FAF8"/>
        </a:solidFill>
        <a:effectLst/>
      </p:bgPr>
    </p:bg>
    <p:spTree>
      <p:nvGrpSpPr>
        <p:cNvPr id="1" name="Shape 19"/>
        <p:cNvGrpSpPr/>
        <p:nvPr/>
      </p:nvGrpSpPr>
      <p:grpSpPr>
        <a:xfrm>
          <a:off x="0" y="0"/>
          <a:ext cx="0" cy="0"/>
          <a:chOff x="0" y="0"/>
          <a:chExt cx="0" cy="0"/>
        </a:xfrm>
      </p:grpSpPr>
      <p:pic>
        <p:nvPicPr>
          <p:cNvPr id="23" name="Google Shape;23;p14" descr="CEED-Logo-Teal-CMYK.pdf"/>
          <p:cNvPicPr preferRelativeResize="0"/>
          <p:nvPr/>
        </p:nvPicPr>
        <p:blipFill rotWithShape="1">
          <a:blip r:embed="rId2">
            <a:alphaModFix/>
          </a:blip>
          <a:srcRect/>
          <a:stretch/>
        </p:blipFill>
        <p:spPr>
          <a:xfrm>
            <a:off x="636305" y="6317359"/>
            <a:ext cx="939500" cy="256036"/>
          </a:xfrm>
          <a:prstGeom prst="rect">
            <a:avLst/>
          </a:prstGeom>
          <a:noFill/>
          <a:ln>
            <a:noFill/>
          </a:ln>
        </p:spPr>
      </p:pic>
      <p:pic>
        <p:nvPicPr>
          <p:cNvPr id="8" name="Google Shape;22;p14" descr="Asset 241.pdf"/>
          <p:cNvPicPr preferRelativeResize="0"/>
          <p:nvPr userDrawn="1"/>
        </p:nvPicPr>
        <p:blipFill rotWithShape="1">
          <a:blip r:embed="rId3">
            <a:alphaModFix amt="51000"/>
          </a:blip>
          <a:srcRect/>
          <a:stretch/>
        </p:blipFill>
        <p:spPr>
          <a:xfrm>
            <a:off x="8769150" y="3845749"/>
            <a:ext cx="6609809" cy="7025714"/>
          </a:xfrm>
          <a:prstGeom prst="rect">
            <a:avLst/>
          </a:prstGeom>
          <a:noFill/>
          <a:ln>
            <a:noFill/>
          </a:ln>
        </p:spPr>
      </p:pic>
    </p:spTree>
    <p:extLst>
      <p:ext uri="{BB962C8B-B14F-4D97-AF65-F5344CB8AC3E}">
        <p14:creationId xmlns:p14="http://schemas.microsoft.com/office/powerpoint/2010/main" val="1997512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and Content Left Purple" userDrawn="1">
  <p:cSld name="Title and Content Left Purple">
    <p:bg>
      <p:bgPr>
        <a:solidFill>
          <a:srgbClr val="F3F2FF"/>
        </a:solidFill>
        <a:effectLst/>
      </p:bgPr>
    </p:bg>
    <p:spTree>
      <p:nvGrpSpPr>
        <p:cNvPr id="1" name="Shape 43"/>
        <p:cNvGrpSpPr/>
        <p:nvPr/>
      </p:nvGrpSpPr>
      <p:grpSpPr>
        <a:xfrm>
          <a:off x="0" y="0"/>
          <a:ext cx="0" cy="0"/>
          <a:chOff x="0" y="0"/>
          <a:chExt cx="0" cy="0"/>
        </a:xfrm>
      </p:grpSpPr>
      <p:pic>
        <p:nvPicPr>
          <p:cNvPr id="8" name="Google Shape;42;p18" descr="Asset 445.pdf"/>
          <p:cNvPicPr preferRelativeResize="0"/>
          <p:nvPr userDrawn="1"/>
        </p:nvPicPr>
        <p:blipFill rotWithShape="1">
          <a:blip r:embed="rId2">
            <a:alphaModFix amt="56000"/>
          </a:blip>
          <a:srcRect/>
          <a:stretch/>
        </p:blipFill>
        <p:spPr>
          <a:xfrm>
            <a:off x="8147394" y="4900877"/>
            <a:ext cx="6987491" cy="7025714"/>
          </a:xfrm>
          <a:prstGeom prst="rect">
            <a:avLst/>
          </a:prstGeom>
          <a:noFill/>
          <a:ln>
            <a:noFill/>
          </a:ln>
        </p:spPr>
      </p:pic>
      <p:pic>
        <p:nvPicPr>
          <p:cNvPr id="47" name="Google Shape;47;p18" descr="CEED-Logo-Purple-RGB.pdf"/>
          <p:cNvPicPr preferRelativeResize="0"/>
          <p:nvPr/>
        </p:nvPicPr>
        <p:blipFill rotWithShape="1">
          <a:blip r:embed="rId3">
            <a:alphaModFix/>
          </a:blip>
          <a:srcRect/>
          <a:stretch/>
        </p:blipFill>
        <p:spPr>
          <a:xfrm>
            <a:off x="636305" y="6317359"/>
            <a:ext cx="939500" cy="256036"/>
          </a:xfrm>
          <a:prstGeom prst="rect">
            <a:avLst/>
          </a:prstGeom>
          <a:noFill/>
          <a:ln>
            <a:noFill/>
          </a:ln>
        </p:spPr>
      </p:pic>
    </p:spTree>
    <p:extLst>
      <p:ext uri="{BB962C8B-B14F-4D97-AF65-F5344CB8AC3E}">
        <p14:creationId xmlns:p14="http://schemas.microsoft.com/office/powerpoint/2010/main" val="2016239130"/>
      </p:ext>
    </p:extLst>
  </p:cSld>
  <p:clrMapOvr>
    <a:masterClrMapping/>
  </p:clrMapOvr>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and Content Left Pink" userDrawn="1">
  <p:cSld name="Title and Content Left Pink">
    <p:bg>
      <p:bgPr>
        <a:solidFill>
          <a:srgbClr val="FFF5F6"/>
        </a:solidFill>
        <a:effectLst/>
      </p:bgPr>
    </p:bg>
    <p:spTree>
      <p:nvGrpSpPr>
        <p:cNvPr id="1" name="Shape 50"/>
        <p:cNvGrpSpPr/>
        <p:nvPr/>
      </p:nvGrpSpPr>
      <p:grpSpPr>
        <a:xfrm>
          <a:off x="0" y="0"/>
          <a:ext cx="0" cy="0"/>
          <a:chOff x="0" y="0"/>
          <a:chExt cx="0" cy="0"/>
        </a:xfrm>
      </p:grpSpPr>
      <p:pic>
        <p:nvPicPr>
          <p:cNvPr id="54" name="Google Shape;54;p19" descr="CEED-Logo-Pink-RGB.pdf"/>
          <p:cNvPicPr preferRelativeResize="0"/>
          <p:nvPr/>
        </p:nvPicPr>
        <p:blipFill rotWithShape="1">
          <a:blip r:embed="rId2">
            <a:alphaModFix/>
          </a:blip>
          <a:srcRect/>
          <a:stretch/>
        </p:blipFill>
        <p:spPr>
          <a:xfrm>
            <a:off x="636305" y="6317359"/>
            <a:ext cx="939500" cy="256036"/>
          </a:xfrm>
          <a:prstGeom prst="rect">
            <a:avLst/>
          </a:prstGeom>
          <a:noFill/>
          <a:ln>
            <a:noFill/>
          </a:ln>
        </p:spPr>
      </p:pic>
      <p:pic>
        <p:nvPicPr>
          <p:cNvPr id="9" name="Google Shape;48;p19" descr="Asset 339.svg"/>
          <p:cNvPicPr preferRelativeResize="0"/>
          <p:nvPr userDrawn="1"/>
        </p:nvPicPr>
        <p:blipFill rotWithShape="1">
          <a:blip r:embed="rId3">
            <a:alphaModFix amt="56000"/>
          </a:blip>
          <a:srcRect/>
          <a:stretch/>
        </p:blipFill>
        <p:spPr>
          <a:xfrm>
            <a:off x="6568847" y="-4113295"/>
            <a:ext cx="8015691" cy="7025714"/>
          </a:xfrm>
          <a:prstGeom prst="rect">
            <a:avLst/>
          </a:prstGeom>
          <a:noFill/>
          <a:ln>
            <a:noFill/>
          </a:ln>
        </p:spPr>
      </p:pic>
    </p:spTree>
    <p:extLst>
      <p:ext uri="{BB962C8B-B14F-4D97-AF65-F5344CB8AC3E}">
        <p14:creationId xmlns:p14="http://schemas.microsoft.com/office/powerpoint/2010/main" val="568163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ody deep ban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10000"/>
              </a:lnSpc>
              <a:defRPr baseline="0">
                <a:solidFill>
                  <a:schemeClr val="bg1"/>
                </a:solidFill>
                <a:latin typeface="VIC" panose="00000500000000000000" pitchFamily="2" charset="0"/>
              </a:defRPr>
            </a:lvl1pPr>
          </a:lstStyle>
          <a:p>
            <a:r>
              <a:rPr lang="en-US"/>
              <a:t>Click to edit Master title style</a:t>
            </a:r>
          </a:p>
        </p:txBody>
      </p:sp>
      <p:sp>
        <p:nvSpPr>
          <p:cNvPr id="3" name="Content Placeholder 2"/>
          <p:cNvSpPr>
            <a:spLocks noGrp="1"/>
          </p:cNvSpPr>
          <p:nvPr>
            <p:ph idx="1"/>
          </p:nvPr>
        </p:nvSpPr>
        <p:spPr>
          <a:xfrm>
            <a:off x="719667" y="1619251"/>
            <a:ext cx="10991851" cy="4854797"/>
          </a:xfrm>
        </p:spPr>
        <p:txBody>
          <a:bodyPr/>
          <a:lstStyle>
            <a:lvl1pPr marL="0" indent="0">
              <a:lnSpc>
                <a:spcPct val="110000"/>
              </a:lnSpc>
              <a:defRPr baseline="0">
                <a:solidFill>
                  <a:srgbClr val="201547"/>
                </a:solidFill>
                <a:latin typeface="VIC" panose="00000500000000000000" pitchFamily="2" charset="0"/>
              </a:defRPr>
            </a:lvl1pPr>
            <a:lvl2pPr marL="0" indent="0">
              <a:lnSpc>
                <a:spcPct val="110000"/>
              </a:lnSpc>
              <a:defRPr>
                <a:latin typeface="VIC" panose="00000500000000000000" pitchFamily="2" charset="0"/>
              </a:defRPr>
            </a:lvl2pPr>
            <a:lvl3pPr marL="335992" indent="-335992">
              <a:lnSpc>
                <a:spcPct val="110000"/>
              </a:lnSpc>
              <a:defRPr>
                <a:latin typeface="VIC" panose="00000500000000000000" pitchFamily="2" charset="0"/>
              </a:defRPr>
            </a:lvl3pPr>
            <a:lvl4pPr marL="671983" indent="-335992">
              <a:lnSpc>
                <a:spcPct val="110000"/>
              </a:lnSpc>
              <a:defRPr>
                <a:latin typeface="VIC" panose="00000500000000000000" pitchFamily="2" charset="0"/>
              </a:defRPr>
            </a:lvl4pPr>
            <a:lvl5pPr>
              <a:lnSpc>
                <a:spcPct val="110000"/>
              </a:lnSpc>
              <a:defRPr>
                <a:latin typeface="VIC"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a:xfrm>
            <a:off x="10991851" y="6480175"/>
            <a:ext cx="719667" cy="374651"/>
          </a:xfrm>
        </p:spPr>
        <p:txBody>
          <a:bodyPr/>
          <a:lstStyle>
            <a:lvl1pPr>
              <a:defRPr/>
            </a:lvl1pPr>
          </a:lstStyle>
          <a:p>
            <a:fld id="{F32BF5AD-07EA-4CDA-AA8D-A364AE18CBE0}" type="slidenum">
              <a:rPr lang="en-AU" smtClean="0"/>
              <a:t>‹#›</a:t>
            </a:fld>
            <a:endParaRPr lang="en-AU"/>
          </a:p>
        </p:txBody>
      </p:sp>
    </p:spTree>
    <p:extLst>
      <p:ext uri="{BB962C8B-B14F-4D97-AF65-F5344CB8AC3E}">
        <p14:creationId xmlns:p14="http://schemas.microsoft.com/office/powerpoint/2010/main" val="689942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ody shallow ban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9667" y="-155798"/>
            <a:ext cx="9599084" cy="1079500"/>
          </a:xfrm>
        </p:spPr>
        <p:txBody>
          <a:bodyPr/>
          <a:lstStyle>
            <a:lvl1pPr>
              <a:lnSpc>
                <a:spcPct val="110000"/>
              </a:lnSpc>
              <a:defRPr baseline="0">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719667" y="1319752"/>
            <a:ext cx="10991851" cy="5154296"/>
          </a:xfrm>
        </p:spPr>
        <p:txBody>
          <a:bodyPr/>
          <a:lstStyle>
            <a:lvl1pPr marL="0" indent="0">
              <a:lnSpc>
                <a:spcPct val="110000"/>
              </a:lnSpc>
              <a:defRPr baseline="0">
                <a:solidFill>
                  <a:srgbClr val="201547"/>
                </a:solidFill>
              </a:defRPr>
            </a:lvl1pPr>
            <a:lvl2pPr marL="0" indent="0">
              <a:lnSpc>
                <a:spcPct val="110000"/>
              </a:lnSpc>
              <a:defRPr/>
            </a:lvl2pPr>
            <a:lvl3pPr marL="335992" indent="-335992">
              <a:lnSpc>
                <a:spcPct val="110000"/>
              </a:lnSpc>
              <a:defRPr/>
            </a:lvl3pPr>
            <a:lvl4pPr marL="671983" indent="-335992">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a:xfrm>
            <a:off x="10991851" y="6480175"/>
            <a:ext cx="719667" cy="374651"/>
          </a:xfrm>
        </p:spPr>
        <p:txBody>
          <a:bodyPr/>
          <a:lstStyle>
            <a:lvl1pPr>
              <a:defRPr/>
            </a:lvl1pPr>
          </a:lstStyle>
          <a:p>
            <a:fld id="{F32BF5AD-07EA-4CDA-AA8D-A364AE18CBE0}" type="slidenum">
              <a:rPr lang="en-AU" smtClean="0"/>
              <a:t>‹#›</a:t>
            </a:fld>
            <a:endParaRPr lang="en-AU"/>
          </a:p>
        </p:txBody>
      </p:sp>
    </p:spTree>
    <p:extLst>
      <p:ext uri="{BB962C8B-B14F-4D97-AF65-F5344CB8AC3E}">
        <p14:creationId xmlns:p14="http://schemas.microsoft.com/office/powerpoint/2010/main" val="3484440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078C08C-1453-48FA-9E34-312C271DEC20}"/>
              </a:ext>
            </a:extLst>
          </p:cNvPr>
          <p:cNvGrpSpPr/>
          <p:nvPr userDrawn="1"/>
        </p:nvGrpSpPr>
        <p:grpSpPr>
          <a:xfrm>
            <a:off x="2876365" y="1"/>
            <a:ext cx="9412556" cy="1014051"/>
            <a:chOff x="-29376" y="1"/>
            <a:chExt cx="12318297" cy="1014051"/>
          </a:xfrm>
        </p:grpSpPr>
        <p:sp>
          <p:nvSpPr>
            <p:cNvPr id="17" name="Rectangle 16">
              <a:extLst>
                <a:ext uri="{FF2B5EF4-FFF2-40B4-BE49-F238E27FC236}">
                  <a16:creationId xmlns:a16="http://schemas.microsoft.com/office/drawing/2014/main" id="{77564F31-586E-43E2-B086-357C70ADD29D}"/>
                </a:ext>
              </a:extLst>
            </p:cNvPr>
            <p:cNvSpPr/>
            <p:nvPr userDrawn="1"/>
          </p:nvSpPr>
          <p:spPr>
            <a:xfrm>
              <a:off x="0" y="1"/>
              <a:ext cx="8218426" cy="7039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22">
              <a:extLst>
                <a:ext uri="{FF2B5EF4-FFF2-40B4-BE49-F238E27FC236}">
                  <a16:creationId xmlns:a16="http://schemas.microsoft.com/office/drawing/2014/main" id="{0C560D8C-7084-41A5-A84D-96C3D007349D}"/>
                </a:ext>
              </a:extLst>
            </p:cNvPr>
            <p:cNvSpPr/>
            <p:nvPr userDrawn="1"/>
          </p:nvSpPr>
          <p:spPr>
            <a:xfrm rot="21400288">
              <a:off x="-29376" y="48301"/>
              <a:ext cx="12318297" cy="965751"/>
            </a:xfrm>
            <a:custGeom>
              <a:avLst/>
              <a:gdLst>
                <a:gd name="connsiteX0" fmla="*/ 0 w 12464527"/>
                <a:gd name="connsiteY0" fmla="*/ 0 h 955136"/>
                <a:gd name="connsiteX1" fmla="*/ 12464527 w 12464527"/>
                <a:gd name="connsiteY1" fmla="*/ 0 h 955136"/>
                <a:gd name="connsiteX2" fmla="*/ 12464527 w 12464527"/>
                <a:gd name="connsiteY2" fmla="*/ 955136 h 955136"/>
                <a:gd name="connsiteX3" fmla="*/ 0 w 12464527"/>
                <a:gd name="connsiteY3" fmla="*/ 955136 h 955136"/>
                <a:gd name="connsiteX4" fmla="*/ 0 w 12464527"/>
                <a:gd name="connsiteY4" fmla="*/ 0 h 955136"/>
                <a:gd name="connsiteX0" fmla="*/ 108101 w 12464527"/>
                <a:gd name="connsiteY0" fmla="*/ 6287 h 955136"/>
                <a:gd name="connsiteX1" fmla="*/ 12464527 w 12464527"/>
                <a:gd name="connsiteY1" fmla="*/ 0 h 955136"/>
                <a:gd name="connsiteX2" fmla="*/ 12464527 w 12464527"/>
                <a:gd name="connsiteY2" fmla="*/ 955136 h 955136"/>
                <a:gd name="connsiteX3" fmla="*/ 0 w 12464527"/>
                <a:gd name="connsiteY3" fmla="*/ 955136 h 955136"/>
                <a:gd name="connsiteX4" fmla="*/ 108101 w 12464527"/>
                <a:gd name="connsiteY4" fmla="*/ 6287 h 955136"/>
                <a:gd name="connsiteX0" fmla="*/ 24720 w 12381146"/>
                <a:gd name="connsiteY0" fmla="*/ 6287 h 972038"/>
                <a:gd name="connsiteX1" fmla="*/ 12381146 w 12381146"/>
                <a:gd name="connsiteY1" fmla="*/ 0 h 972038"/>
                <a:gd name="connsiteX2" fmla="*/ 12381146 w 12381146"/>
                <a:gd name="connsiteY2" fmla="*/ 955136 h 972038"/>
                <a:gd name="connsiteX3" fmla="*/ 0 w 12381146"/>
                <a:gd name="connsiteY3" fmla="*/ 972038 h 972038"/>
                <a:gd name="connsiteX4" fmla="*/ 24720 w 12381146"/>
                <a:gd name="connsiteY4" fmla="*/ 6287 h 972038"/>
                <a:gd name="connsiteX0" fmla="*/ 24720 w 12381146"/>
                <a:gd name="connsiteY0" fmla="*/ 0 h 965751"/>
                <a:gd name="connsiteX1" fmla="*/ 12184775 w 12381146"/>
                <a:gd name="connsiteY1" fmla="*/ 54603 h 965751"/>
                <a:gd name="connsiteX2" fmla="*/ 12381146 w 12381146"/>
                <a:gd name="connsiteY2" fmla="*/ 948849 h 965751"/>
                <a:gd name="connsiteX3" fmla="*/ 0 w 12381146"/>
                <a:gd name="connsiteY3" fmla="*/ 965751 h 965751"/>
                <a:gd name="connsiteX4" fmla="*/ 24720 w 12381146"/>
                <a:gd name="connsiteY4" fmla="*/ 0 h 965751"/>
                <a:gd name="connsiteX0" fmla="*/ 24720 w 12381146"/>
                <a:gd name="connsiteY0" fmla="*/ 0 h 965751"/>
                <a:gd name="connsiteX1" fmla="*/ 12318297 w 12381146"/>
                <a:gd name="connsiteY1" fmla="*/ 38265 h 965751"/>
                <a:gd name="connsiteX2" fmla="*/ 12381146 w 12381146"/>
                <a:gd name="connsiteY2" fmla="*/ 948849 h 965751"/>
                <a:gd name="connsiteX3" fmla="*/ 0 w 12381146"/>
                <a:gd name="connsiteY3" fmla="*/ 965751 h 965751"/>
                <a:gd name="connsiteX4" fmla="*/ 24720 w 12381146"/>
                <a:gd name="connsiteY4" fmla="*/ 0 h 965751"/>
                <a:gd name="connsiteX0" fmla="*/ 24720 w 12318297"/>
                <a:gd name="connsiteY0" fmla="*/ 0 h 965751"/>
                <a:gd name="connsiteX1" fmla="*/ 12318297 w 12318297"/>
                <a:gd name="connsiteY1" fmla="*/ 38265 h 965751"/>
                <a:gd name="connsiteX2" fmla="*/ 12237709 w 12318297"/>
                <a:gd name="connsiteY2" fmla="*/ 928454 h 965751"/>
                <a:gd name="connsiteX3" fmla="*/ 0 w 12318297"/>
                <a:gd name="connsiteY3" fmla="*/ 965751 h 965751"/>
                <a:gd name="connsiteX4" fmla="*/ 24720 w 12318297"/>
                <a:gd name="connsiteY4" fmla="*/ 0 h 965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8297" h="965751">
                  <a:moveTo>
                    <a:pt x="24720" y="0"/>
                  </a:moveTo>
                  <a:lnTo>
                    <a:pt x="12318297" y="38265"/>
                  </a:lnTo>
                  <a:lnTo>
                    <a:pt x="12237709" y="928454"/>
                  </a:lnTo>
                  <a:lnTo>
                    <a:pt x="0" y="965751"/>
                  </a:lnTo>
                  <a:lnTo>
                    <a:pt x="2472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190C04F1-5A6A-48C7-9A8F-E34583BA32B0}"/>
                </a:ext>
              </a:extLst>
            </p:cNvPr>
            <p:cNvSpPr/>
            <p:nvPr userDrawn="1"/>
          </p:nvSpPr>
          <p:spPr>
            <a:xfrm rot="21404144">
              <a:off x="-12261" y="26923"/>
              <a:ext cx="9616713" cy="1565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0" name="Straight Connector 19">
              <a:extLst>
                <a:ext uri="{FF2B5EF4-FFF2-40B4-BE49-F238E27FC236}">
                  <a16:creationId xmlns:a16="http://schemas.microsoft.com/office/drawing/2014/main" id="{0B8EDAA8-22C2-40E8-8A8D-5E75C681BFA3}"/>
                </a:ext>
              </a:extLst>
            </p:cNvPr>
            <p:cNvCxnSpPr/>
            <p:nvPr userDrawn="1"/>
          </p:nvCxnSpPr>
          <p:spPr>
            <a:xfrm>
              <a:off x="1" y="676126"/>
              <a:ext cx="12172665" cy="0"/>
            </a:xfrm>
            <a:prstGeom prst="line">
              <a:avLst/>
            </a:prstGeom>
            <a:ln w="28575">
              <a:solidFill>
                <a:schemeClr val="accent4"/>
              </a:solidFill>
              <a:prstDash val="sysDash"/>
            </a:ln>
          </p:spPr>
          <p:style>
            <a:lnRef idx="1">
              <a:schemeClr val="accent6"/>
            </a:lnRef>
            <a:fillRef idx="0">
              <a:schemeClr val="accent6"/>
            </a:fillRef>
            <a:effectRef idx="0">
              <a:schemeClr val="accent6"/>
            </a:effectRef>
            <a:fontRef idx="minor">
              <a:schemeClr val="tx1"/>
            </a:fontRef>
          </p:style>
        </p:cxnSp>
      </p:gr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lvl1pPr>
              <a:defRPr sz="1200">
                <a:solidFill>
                  <a:srgbClr val="F3D3A0"/>
                </a:solidFill>
              </a:defRPr>
            </a:lvl1pPr>
          </a:lstStyle>
          <a:p>
            <a:fld id="{F32BF5AD-07EA-4CDA-AA8D-A364AE18CBE0}" type="slidenum">
              <a:rPr lang="en-AU" smtClean="0"/>
              <a:t>‹#›</a:t>
            </a:fld>
            <a:endParaRPr lang="en-AU"/>
          </a:p>
        </p:txBody>
      </p:sp>
      <p:sp>
        <p:nvSpPr>
          <p:cNvPr id="8" name="Slide Number Placeholder 5">
            <a:extLst>
              <a:ext uri="{FF2B5EF4-FFF2-40B4-BE49-F238E27FC236}">
                <a16:creationId xmlns:a16="http://schemas.microsoft.com/office/drawing/2014/main" id="{A521C3A6-2CC1-4484-AD46-D20601899577}"/>
              </a:ext>
            </a:extLst>
          </p:cNvPr>
          <p:cNvSpPr txBox="1">
            <a:spLocks/>
          </p:cNvSpPr>
          <p:nvPr/>
        </p:nvSpPr>
        <p:spPr>
          <a:xfrm>
            <a:off x="11773592" y="6035674"/>
            <a:ext cx="78001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pPr/>
              <a:t>‹#›</a:t>
            </a:fld>
            <a:endParaRPr lang="en-US" sz="1200"/>
          </a:p>
        </p:txBody>
      </p:sp>
      <p:grpSp>
        <p:nvGrpSpPr>
          <p:cNvPr id="9" name="Group 8">
            <a:extLst>
              <a:ext uri="{FF2B5EF4-FFF2-40B4-BE49-F238E27FC236}">
                <a16:creationId xmlns:a16="http://schemas.microsoft.com/office/drawing/2014/main" id="{B0135030-37AE-49C0-8620-F25A74F702D3}"/>
              </a:ext>
            </a:extLst>
          </p:cNvPr>
          <p:cNvGrpSpPr/>
          <p:nvPr userDrawn="1"/>
        </p:nvGrpSpPr>
        <p:grpSpPr>
          <a:xfrm>
            <a:off x="10817717" y="-8394"/>
            <a:ext cx="1421899" cy="658717"/>
            <a:chOff x="10672638" y="5706312"/>
            <a:chExt cx="1421899" cy="658717"/>
          </a:xfrm>
        </p:grpSpPr>
        <p:grpSp>
          <p:nvGrpSpPr>
            <p:cNvPr id="11" name="Group 10">
              <a:extLst>
                <a:ext uri="{FF2B5EF4-FFF2-40B4-BE49-F238E27FC236}">
                  <a16:creationId xmlns:a16="http://schemas.microsoft.com/office/drawing/2014/main" id="{747EF238-B516-40C5-9F07-08DDC17C55B8}"/>
                </a:ext>
              </a:extLst>
            </p:cNvPr>
            <p:cNvGrpSpPr/>
            <p:nvPr userDrawn="1"/>
          </p:nvGrpSpPr>
          <p:grpSpPr>
            <a:xfrm>
              <a:off x="10672638" y="5706312"/>
              <a:ext cx="1421899" cy="658717"/>
              <a:chOff x="10690373" y="5569936"/>
              <a:chExt cx="1421899" cy="658717"/>
            </a:xfrm>
          </p:grpSpPr>
          <p:pic>
            <p:nvPicPr>
              <p:cNvPr id="15" name="Graphic 14" descr="Puzzle outline">
                <a:extLst>
                  <a:ext uri="{FF2B5EF4-FFF2-40B4-BE49-F238E27FC236}">
                    <a16:creationId xmlns:a16="http://schemas.microsoft.com/office/drawing/2014/main" id="{4407BF70-0637-4A0A-B2B4-5EABCEBDC97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90373" y="5569936"/>
                <a:ext cx="578845" cy="548924"/>
              </a:xfrm>
              <a:prstGeom prst="rect">
                <a:avLst/>
              </a:prstGeom>
            </p:spPr>
          </p:pic>
          <p:sp>
            <p:nvSpPr>
              <p:cNvPr id="16" name="TextBox 15">
                <a:extLst>
                  <a:ext uri="{FF2B5EF4-FFF2-40B4-BE49-F238E27FC236}">
                    <a16:creationId xmlns:a16="http://schemas.microsoft.com/office/drawing/2014/main" id="{23A0B491-E44E-491A-B032-94232844C78A}"/>
                  </a:ext>
                </a:extLst>
              </p:cNvPr>
              <p:cNvSpPr txBox="1"/>
              <p:nvPr userDrawn="1"/>
            </p:nvSpPr>
            <p:spPr>
              <a:xfrm>
                <a:off x="10725462" y="6043987"/>
                <a:ext cx="1386810" cy="184666"/>
              </a:xfrm>
              <a:prstGeom prst="rect">
                <a:avLst/>
              </a:prstGeom>
              <a:noFill/>
            </p:spPr>
            <p:txBody>
              <a:bodyPr wrap="square" rtlCol="0">
                <a:spAutoFit/>
              </a:bodyPr>
              <a:lstStyle/>
              <a:p>
                <a:r>
                  <a:rPr lang="en-AU" sz="600" i="1">
                    <a:solidFill>
                      <a:schemeClr val="bg1"/>
                    </a:solidFill>
                  </a:rPr>
                  <a:t>A Ways of Working initiative</a:t>
                </a:r>
              </a:p>
            </p:txBody>
          </p:sp>
        </p:grpSp>
        <p:sp>
          <p:nvSpPr>
            <p:cNvPr id="12" name="Rectangle 11">
              <a:extLst>
                <a:ext uri="{FF2B5EF4-FFF2-40B4-BE49-F238E27FC236}">
                  <a16:creationId xmlns:a16="http://schemas.microsoft.com/office/drawing/2014/main" id="{71592F53-6D8E-4893-BA54-E03BFB3BE3C9}"/>
                </a:ext>
              </a:extLst>
            </p:cNvPr>
            <p:cNvSpPr/>
            <p:nvPr userDrawn="1"/>
          </p:nvSpPr>
          <p:spPr>
            <a:xfrm>
              <a:off x="10979448" y="5904544"/>
              <a:ext cx="1006060" cy="236927"/>
            </a:xfrm>
            <a:prstGeom prst="rect">
              <a:avLst/>
            </a:prstGeom>
            <a:solidFill>
              <a:srgbClr val="3E6AAE"/>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sz="1100">
                <a:solidFill>
                  <a:schemeClr val="bg1"/>
                </a:solidFill>
              </a:endParaRPr>
            </a:p>
          </p:txBody>
        </p:sp>
        <p:sp>
          <p:nvSpPr>
            <p:cNvPr id="13" name="Rectangle 12">
              <a:extLst>
                <a:ext uri="{FF2B5EF4-FFF2-40B4-BE49-F238E27FC236}">
                  <a16:creationId xmlns:a16="http://schemas.microsoft.com/office/drawing/2014/main" id="{181109D0-0493-4660-863B-570731E8B4F4}"/>
                </a:ext>
              </a:extLst>
            </p:cNvPr>
            <p:cNvSpPr/>
            <p:nvPr userDrawn="1"/>
          </p:nvSpPr>
          <p:spPr>
            <a:xfrm>
              <a:off x="10993582" y="6057200"/>
              <a:ext cx="644809" cy="198036"/>
            </a:xfrm>
            <a:prstGeom prst="rect">
              <a:avLst/>
            </a:prstGeom>
            <a:solidFill>
              <a:srgbClr val="3E6AAE"/>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sz="1100">
                <a:solidFill>
                  <a:schemeClr val="bg1"/>
                </a:solidFill>
              </a:endParaRPr>
            </a:p>
          </p:txBody>
        </p:sp>
      </p:grpSp>
      <p:sp>
        <p:nvSpPr>
          <p:cNvPr id="23" name="TextBox 22">
            <a:extLst>
              <a:ext uri="{FF2B5EF4-FFF2-40B4-BE49-F238E27FC236}">
                <a16:creationId xmlns:a16="http://schemas.microsoft.com/office/drawing/2014/main" id="{3FCD41E0-E0B1-4C2E-8E3B-35435FC53BD1}"/>
              </a:ext>
            </a:extLst>
          </p:cNvPr>
          <p:cNvSpPr txBox="1"/>
          <p:nvPr userDrawn="1"/>
        </p:nvSpPr>
        <p:spPr>
          <a:xfrm>
            <a:off x="11058365" y="175311"/>
            <a:ext cx="1104900" cy="369332"/>
          </a:xfrm>
          <a:prstGeom prst="rect">
            <a:avLst/>
          </a:prstGeom>
          <a:noFill/>
        </p:spPr>
        <p:txBody>
          <a:bodyPr wrap="square" rtlCol="0">
            <a:spAutoFit/>
          </a:bodyPr>
          <a:lstStyle/>
          <a:p>
            <a:pPr algn="l"/>
            <a:r>
              <a:rPr lang="en-AU" sz="900" b="1">
                <a:solidFill>
                  <a:schemeClr val="bg1"/>
                </a:solidFill>
                <a:latin typeface="VIC" panose="00000500000000000000" pitchFamily="2" charset="0"/>
              </a:rPr>
              <a:t>Transformation</a:t>
            </a:r>
            <a:br>
              <a:rPr lang="en-AU" sz="900" b="1">
                <a:solidFill>
                  <a:schemeClr val="bg1"/>
                </a:solidFill>
                <a:latin typeface="VIC" panose="00000500000000000000" pitchFamily="2" charset="0"/>
              </a:rPr>
            </a:br>
            <a:r>
              <a:rPr lang="en-AU" sz="900" b="1">
                <a:solidFill>
                  <a:schemeClr val="bg1"/>
                </a:solidFill>
                <a:latin typeface="VIC" panose="00000500000000000000" pitchFamily="2" charset="0"/>
              </a:rPr>
              <a:t>Strategy</a:t>
            </a:r>
          </a:p>
        </p:txBody>
      </p:sp>
      <p:sp>
        <p:nvSpPr>
          <p:cNvPr id="24" name="Right Triangle 23">
            <a:extLst>
              <a:ext uri="{FF2B5EF4-FFF2-40B4-BE49-F238E27FC236}">
                <a16:creationId xmlns:a16="http://schemas.microsoft.com/office/drawing/2014/main" id="{8D0426FF-FC38-4158-B855-5461DA040824}"/>
              </a:ext>
            </a:extLst>
          </p:cNvPr>
          <p:cNvSpPr/>
          <p:nvPr userDrawn="1"/>
        </p:nvSpPr>
        <p:spPr>
          <a:xfrm>
            <a:off x="2866133" y="4014"/>
            <a:ext cx="2966495" cy="1351087"/>
          </a:xfrm>
          <a:prstGeom prst="rtTriangl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ectangle 24">
            <a:extLst>
              <a:ext uri="{FF2B5EF4-FFF2-40B4-BE49-F238E27FC236}">
                <a16:creationId xmlns:a16="http://schemas.microsoft.com/office/drawing/2014/main" id="{2A113887-14D7-45AC-BA64-B0C1C70268E3}"/>
              </a:ext>
            </a:extLst>
          </p:cNvPr>
          <p:cNvSpPr/>
          <p:nvPr userDrawn="1"/>
        </p:nvSpPr>
        <p:spPr>
          <a:xfrm>
            <a:off x="4729641" y="868487"/>
            <a:ext cx="5186716" cy="32999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686701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21"/>
        <p:cNvGrpSpPr/>
        <p:nvPr/>
      </p:nvGrpSpPr>
      <p:grpSpPr>
        <a:xfrm>
          <a:off x="0" y="0"/>
          <a:ext cx="0" cy="0"/>
          <a:chOff x="0" y="0"/>
          <a:chExt cx="0" cy="0"/>
        </a:xfrm>
      </p:grpSpPr>
      <p:sp>
        <p:nvSpPr>
          <p:cNvPr id="22" name="Google Shape;22;p206"/>
          <p:cNvSpPr txBox="1">
            <a:spLocks noGrp="1"/>
          </p:cNvSpPr>
          <p:nvPr>
            <p:ph type="ctrTitle"/>
          </p:nvPr>
        </p:nvSpPr>
        <p:spPr>
          <a:xfrm>
            <a:off x="914400" y="2130430"/>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06"/>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480"/>
              </a:spcBef>
              <a:spcAft>
                <a:spcPts val="0"/>
              </a:spcAft>
              <a:buClr>
                <a:schemeClr val="lt1"/>
              </a:buClr>
              <a:buSzPts val="2400"/>
              <a:buNone/>
              <a:defRPr>
                <a:solidFill>
                  <a:schemeClr val="lt1"/>
                </a:solidFill>
              </a:defRPr>
            </a:lvl1pPr>
            <a:lvl2pPr lvl="1" algn="ctr">
              <a:spcBef>
                <a:spcPts val="420"/>
              </a:spcBef>
              <a:spcAft>
                <a:spcPts val="0"/>
              </a:spcAft>
              <a:buClr>
                <a:schemeClr val="lt1"/>
              </a:buClr>
              <a:buSzPts val="2100"/>
              <a:buNone/>
              <a:defRPr>
                <a:solidFill>
                  <a:schemeClr val="lt1"/>
                </a:solidFill>
              </a:defRPr>
            </a:lvl2pPr>
            <a:lvl3pPr lvl="2" algn="ctr">
              <a:spcBef>
                <a:spcPts val="360"/>
              </a:spcBef>
              <a:spcAft>
                <a:spcPts val="0"/>
              </a:spcAft>
              <a:buClr>
                <a:schemeClr val="lt1"/>
              </a:buClr>
              <a:buSzPts val="1800"/>
              <a:buNone/>
              <a:defRPr>
                <a:solidFill>
                  <a:schemeClr val="lt1"/>
                </a:solidFill>
              </a:defRPr>
            </a:lvl3pPr>
            <a:lvl4pPr lvl="3" algn="ctr">
              <a:spcBef>
                <a:spcPts val="300"/>
              </a:spcBef>
              <a:spcAft>
                <a:spcPts val="0"/>
              </a:spcAft>
              <a:buClr>
                <a:schemeClr val="lt1"/>
              </a:buClr>
              <a:buSzPts val="1500"/>
              <a:buNone/>
              <a:defRPr>
                <a:solidFill>
                  <a:schemeClr val="lt1"/>
                </a:solidFill>
              </a:defRPr>
            </a:lvl4pPr>
            <a:lvl5pPr lvl="4" algn="ctr">
              <a:spcBef>
                <a:spcPts val="300"/>
              </a:spcBef>
              <a:spcAft>
                <a:spcPts val="0"/>
              </a:spcAft>
              <a:buClr>
                <a:schemeClr val="lt1"/>
              </a:buClr>
              <a:buSzPts val="1500"/>
              <a:buNone/>
              <a:defRPr>
                <a:solidFill>
                  <a:schemeClr val="lt1"/>
                </a:solidFill>
              </a:defRPr>
            </a:lvl5pPr>
            <a:lvl6pPr lvl="5" algn="ctr">
              <a:spcBef>
                <a:spcPts val="300"/>
              </a:spcBef>
              <a:spcAft>
                <a:spcPts val="0"/>
              </a:spcAft>
              <a:buClr>
                <a:schemeClr val="lt1"/>
              </a:buClr>
              <a:buSzPts val="1500"/>
              <a:buNone/>
              <a:defRPr>
                <a:solidFill>
                  <a:schemeClr val="lt1"/>
                </a:solidFill>
              </a:defRPr>
            </a:lvl6pPr>
            <a:lvl7pPr lvl="6" algn="ctr">
              <a:spcBef>
                <a:spcPts val="300"/>
              </a:spcBef>
              <a:spcAft>
                <a:spcPts val="0"/>
              </a:spcAft>
              <a:buClr>
                <a:schemeClr val="lt1"/>
              </a:buClr>
              <a:buSzPts val="1500"/>
              <a:buNone/>
              <a:defRPr>
                <a:solidFill>
                  <a:schemeClr val="lt1"/>
                </a:solidFill>
              </a:defRPr>
            </a:lvl7pPr>
            <a:lvl8pPr lvl="7" algn="ctr">
              <a:spcBef>
                <a:spcPts val="300"/>
              </a:spcBef>
              <a:spcAft>
                <a:spcPts val="0"/>
              </a:spcAft>
              <a:buClr>
                <a:schemeClr val="lt1"/>
              </a:buClr>
              <a:buSzPts val="1500"/>
              <a:buNone/>
              <a:defRPr>
                <a:solidFill>
                  <a:schemeClr val="lt1"/>
                </a:solidFill>
              </a:defRPr>
            </a:lvl8pPr>
            <a:lvl9pPr lvl="8" algn="ctr">
              <a:spcBef>
                <a:spcPts val="300"/>
              </a:spcBef>
              <a:spcAft>
                <a:spcPts val="0"/>
              </a:spcAft>
              <a:buClr>
                <a:schemeClr val="lt1"/>
              </a:buClr>
              <a:buSzPts val="1500"/>
              <a:buNone/>
              <a:defRPr>
                <a:solidFill>
                  <a:schemeClr val="lt1"/>
                </a:solidFill>
              </a:defRPr>
            </a:lvl9pPr>
          </a:lstStyle>
          <a:p>
            <a:endParaRPr/>
          </a:p>
        </p:txBody>
      </p:sp>
      <p:sp>
        <p:nvSpPr>
          <p:cNvPr id="24" name="Google Shape;24;p206"/>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25" name="Google Shape;25;p206"/>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26" name="Google Shape;26;p206"/>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AU">
                <a:solidFill>
                  <a:srgbClr val="FFFFFF"/>
                </a:solidFill>
              </a:rPr>
              <a:pPr/>
              <a:t>‹#›</a:t>
            </a:fld>
            <a:endParaRPr>
              <a:solidFill>
                <a:srgbClr val="FFFFFF"/>
              </a:solidFill>
            </a:endParaRPr>
          </a:p>
        </p:txBody>
      </p:sp>
    </p:spTree>
    <p:extLst>
      <p:ext uri="{BB962C8B-B14F-4D97-AF65-F5344CB8AC3E}">
        <p14:creationId xmlns:p14="http://schemas.microsoft.com/office/powerpoint/2010/main" val="2009812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Text, and Content" type="txAndObj">
  <p:cSld name="Title, Text, and Content">
    <p:spTree>
      <p:nvGrpSpPr>
        <p:cNvPr id="1" name="Shape 44"/>
        <p:cNvGrpSpPr/>
        <p:nvPr/>
      </p:nvGrpSpPr>
      <p:grpSpPr>
        <a:xfrm>
          <a:off x="0" y="0"/>
          <a:ext cx="0" cy="0"/>
          <a:chOff x="0" y="0"/>
          <a:chExt cx="0" cy="0"/>
        </a:xfrm>
      </p:grpSpPr>
      <p:sp>
        <p:nvSpPr>
          <p:cNvPr id="45" name="Google Shape;45;p210"/>
          <p:cNvSpPr txBox="1">
            <a:spLocks noGrp="1"/>
          </p:cNvSpPr>
          <p:nvPr>
            <p:ph type="title"/>
          </p:nvPr>
        </p:nvSpPr>
        <p:spPr>
          <a:xfrm>
            <a:off x="609600" y="277813"/>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10"/>
          <p:cNvSpPr txBox="1">
            <a:spLocks noGrp="1"/>
          </p:cNvSpPr>
          <p:nvPr>
            <p:ph type="body" idx="1"/>
          </p:nvPr>
        </p:nvSpPr>
        <p:spPr>
          <a:xfrm>
            <a:off x="609600" y="1600205"/>
            <a:ext cx="5384800" cy="4530725"/>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47" name="Google Shape;47;p210"/>
          <p:cNvSpPr txBox="1">
            <a:spLocks noGrp="1"/>
          </p:cNvSpPr>
          <p:nvPr>
            <p:ph type="body" idx="2"/>
          </p:nvPr>
        </p:nvSpPr>
        <p:spPr>
          <a:xfrm>
            <a:off x="6197600" y="1600205"/>
            <a:ext cx="5384800" cy="4530725"/>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48" name="Google Shape;48;p210"/>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49" name="Google Shape;49;p210"/>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50" name="Google Shape;50;p210"/>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900">
                <a:solidFill>
                  <a:schemeClr val="lt1"/>
                </a:solidFill>
                <a:latin typeface="Calibri"/>
                <a:ea typeface="Calibri"/>
                <a:cs typeface="Calibri"/>
                <a:sym typeface="Calibri"/>
              </a:defRPr>
            </a:lvl1pPr>
            <a:lvl2pPr marL="0" marR="0" lvl="1" indent="0" algn="r">
              <a:spcBef>
                <a:spcPts val="0"/>
              </a:spcBef>
              <a:buNone/>
              <a:defRPr sz="900">
                <a:solidFill>
                  <a:schemeClr val="lt1"/>
                </a:solidFill>
                <a:latin typeface="Calibri"/>
                <a:ea typeface="Calibri"/>
                <a:cs typeface="Calibri"/>
                <a:sym typeface="Calibri"/>
              </a:defRPr>
            </a:lvl2pPr>
            <a:lvl3pPr marL="0" marR="0" lvl="2" indent="0" algn="r">
              <a:spcBef>
                <a:spcPts val="0"/>
              </a:spcBef>
              <a:buNone/>
              <a:defRPr sz="900">
                <a:solidFill>
                  <a:schemeClr val="lt1"/>
                </a:solidFill>
                <a:latin typeface="Calibri"/>
                <a:ea typeface="Calibri"/>
                <a:cs typeface="Calibri"/>
                <a:sym typeface="Calibri"/>
              </a:defRPr>
            </a:lvl3pPr>
            <a:lvl4pPr marL="0" marR="0" lvl="3" indent="0" algn="r">
              <a:spcBef>
                <a:spcPts val="0"/>
              </a:spcBef>
              <a:buNone/>
              <a:defRPr sz="900">
                <a:solidFill>
                  <a:schemeClr val="lt1"/>
                </a:solidFill>
                <a:latin typeface="Calibri"/>
                <a:ea typeface="Calibri"/>
                <a:cs typeface="Calibri"/>
                <a:sym typeface="Calibri"/>
              </a:defRPr>
            </a:lvl4pPr>
            <a:lvl5pPr marL="0" marR="0" lvl="4" indent="0" algn="r">
              <a:spcBef>
                <a:spcPts val="0"/>
              </a:spcBef>
              <a:buNone/>
              <a:defRPr sz="900">
                <a:solidFill>
                  <a:schemeClr val="lt1"/>
                </a:solidFill>
                <a:latin typeface="Calibri"/>
                <a:ea typeface="Calibri"/>
                <a:cs typeface="Calibri"/>
                <a:sym typeface="Calibri"/>
              </a:defRPr>
            </a:lvl5pPr>
            <a:lvl6pPr marL="0" marR="0" lvl="5" indent="0" algn="r">
              <a:spcBef>
                <a:spcPts val="0"/>
              </a:spcBef>
              <a:buNone/>
              <a:defRPr sz="900">
                <a:solidFill>
                  <a:schemeClr val="lt1"/>
                </a:solidFill>
                <a:latin typeface="Calibri"/>
                <a:ea typeface="Calibri"/>
                <a:cs typeface="Calibri"/>
                <a:sym typeface="Calibri"/>
              </a:defRPr>
            </a:lvl6pPr>
            <a:lvl7pPr marL="0" marR="0" lvl="6" indent="0" algn="r">
              <a:spcBef>
                <a:spcPts val="0"/>
              </a:spcBef>
              <a:buNone/>
              <a:defRPr sz="900">
                <a:solidFill>
                  <a:schemeClr val="lt1"/>
                </a:solidFill>
                <a:latin typeface="Calibri"/>
                <a:ea typeface="Calibri"/>
                <a:cs typeface="Calibri"/>
                <a:sym typeface="Calibri"/>
              </a:defRPr>
            </a:lvl7pPr>
            <a:lvl8pPr marL="0" marR="0" lvl="7" indent="0" algn="r">
              <a:spcBef>
                <a:spcPts val="0"/>
              </a:spcBef>
              <a:buNone/>
              <a:defRPr sz="900">
                <a:solidFill>
                  <a:schemeClr val="lt1"/>
                </a:solidFill>
                <a:latin typeface="Calibri"/>
                <a:ea typeface="Calibri"/>
                <a:cs typeface="Calibri"/>
                <a:sym typeface="Calibri"/>
              </a:defRPr>
            </a:lvl8pPr>
            <a:lvl9pPr marL="0" marR="0" lvl="8" indent="0" algn="r">
              <a:spcBef>
                <a:spcPts val="0"/>
              </a:spcBef>
              <a:buNone/>
              <a:defRPr sz="900">
                <a:solidFill>
                  <a:schemeClr val="lt1"/>
                </a:solidFill>
                <a:latin typeface="Calibri"/>
                <a:ea typeface="Calibri"/>
                <a:cs typeface="Calibri"/>
                <a:sym typeface="Calibri"/>
              </a:defRPr>
            </a:lvl9pPr>
          </a:lstStyle>
          <a:p>
            <a:fld id="{00000000-1234-1234-1234-123412341234}" type="slidenum">
              <a:rPr lang="en-AU">
                <a:solidFill>
                  <a:srgbClr val="FFFFFF"/>
                </a:solidFill>
              </a:rPr>
              <a:pPr/>
              <a:t>‹#›</a:t>
            </a:fld>
            <a:endParaRPr>
              <a:solidFill>
                <a:srgbClr val="FFFFFF"/>
              </a:solidFill>
            </a:endParaRPr>
          </a:p>
        </p:txBody>
      </p:sp>
    </p:spTree>
    <p:extLst>
      <p:ext uri="{BB962C8B-B14F-4D97-AF65-F5344CB8AC3E}">
        <p14:creationId xmlns:p14="http://schemas.microsoft.com/office/powerpoint/2010/main" val="490725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mparison" type="twoTxTwoObj">
  <p:cSld name="Comparison">
    <p:spTree>
      <p:nvGrpSpPr>
        <p:cNvPr id="1" name="Shape 51"/>
        <p:cNvGrpSpPr/>
        <p:nvPr/>
      </p:nvGrpSpPr>
      <p:grpSpPr>
        <a:xfrm>
          <a:off x="0" y="0"/>
          <a:ext cx="0" cy="0"/>
          <a:chOff x="0" y="0"/>
          <a:chExt cx="0" cy="0"/>
        </a:xfrm>
      </p:grpSpPr>
      <p:sp>
        <p:nvSpPr>
          <p:cNvPr id="52" name="Google Shape;52;p2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33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11"/>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360"/>
              </a:spcBef>
              <a:spcAft>
                <a:spcPts val="0"/>
              </a:spcAft>
              <a:buClr>
                <a:schemeClr val="lt1"/>
              </a:buClr>
              <a:buSzPts val="1800"/>
              <a:buNone/>
              <a:defRPr sz="1800" b="1"/>
            </a:lvl1pPr>
            <a:lvl2pPr marL="914400" lvl="1" indent="-228600" algn="l">
              <a:spcBef>
                <a:spcPts val="300"/>
              </a:spcBef>
              <a:spcAft>
                <a:spcPts val="0"/>
              </a:spcAft>
              <a:buClr>
                <a:schemeClr val="lt1"/>
              </a:buClr>
              <a:buSzPts val="1500"/>
              <a:buNone/>
              <a:defRPr sz="1500" b="1"/>
            </a:lvl2pPr>
            <a:lvl3pPr marL="1371600" lvl="2" indent="-228600" algn="l">
              <a:spcBef>
                <a:spcPts val="270"/>
              </a:spcBef>
              <a:spcAft>
                <a:spcPts val="0"/>
              </a:spcAft>
              <a:buClr>
                <a:schemeClr val="lt1"/>
              </a:buClr>
              <a:buSzPts val="1350"/>
              <a:buNone/>
              <a:defRPr sz="1350" b="1"/>
            </a:lvl3pPr>
            <a:lvl4pPr marL="1828800" lvl="3" indent="-228600" algn="l">
              <a:spcBef>
                <a:spcPts val="240"/>
              </a:spcBef>
              <a:spcAft>
                <a:spcPts val="0"/>
              </a:spcAft>
              <a:buClr>
                <a:schemeClr val="lt1"/>
              </a:buClr>
              <a:buSzPts val="1200"/>
              <a:buNone/>
              <a:defRPr sz="1200" b="1"/>
            </a:lvl4pPr>
            <a:lvl5pPr marL="2286000" lvl="4" indent="-228600" algn="l">
              <a:spcBef>
                <a:spcPts val="240"/>
              </a:spcBef>
              <a:spcAft>
                <a:spcPts val="0"/>
              </a:spcAft>
              <a:buClr>
                <a:schemeClr val="lt1"/>
              </a:buClr>
              <a:buSzPts val="1200"/>
              <a:buNone/>
              <a:defRPr sz="1200" b="1"/>
            </a:lvl5pPr>
            <a:lvl6pPr marL="2743200" lvl="5" indent="-228600" algn="l">
              <a:spcBef>
                <a:spcPts val="240"/>
              </a:spcBef>
              <a:spcAft>
                <a:spcPts val="0"/>
              </a:spcAft>
              <a:buClr>
                <a:schemeClr val="lt1"/>
              </a:buClr>
              <a:buSzPts val="1200"/>
              <a:buNone/>
              <a:defRPr sz="1200" b="1"/>
            </a:lvl6pPr>
            <a:lvl7pPr marL="3200400" lvl="6" indent="-228600" algn="l">
              <a:spcBef>
                <a:spcPts val="240"/>
              </a:spcBef>
              <a:spcAft>
                <a:spcPts val="0"/>
              </a:spcAft>
              <a:buClr>
                <a:schemeClr val="lt1"/>
              </a:buClr>
              <a:buSzPts val="1200"/>
              <a:buNone/>
              <a:defRPr sz="1200" b="1"/>
            </a:lvl7pPr>
            <a:lvl8pPr marL="3657600" lvl="7" indent="-228600" algn="l">
              <a:spcBef>
                <a:spcPts val="240"/>
              </a:spcBef>
              <a:spcAft>
                <a:spcPts val="0"/>
              </a:spcAft>
              <a:buClr>
                <a:schemeClr val="lt1"/>
              </a:buClr>
              <a:buSzPts val="1200"/>
              <a:buNone/>
              <a:defRPr sz="1200" b="1"/>
            </a:lvl8pPr>
            <a:lvl9pPr marL="4114800" lvl="8" indent="-228600" algn="l">
              <a:spcBef>
                <a:spcPts val="240"/>
              </a:spcBef>
              <a:spcAft>
                <a:spcPts val="0"/>
              </a:spcAft>
              <a:buClr>
                <a:schemeClr val="lt1"/>
              </a:buClr>
              <a:buSzPts val="1200"/>
              <a:buNone/>
              <a:defRPr sz="1200" b="1"/>
            </a:lvl9pPr>
          </a:lstStyle>
          <a:p>
            <a:endParaRPr/>
          </a:p>
        </p:txBody>
      </p:sp>
      <p:sp>
        <p:nvSpPr>
          <p:cNvPr id="54" name="Google Shape;54;p211"/>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1"/>
              </a:buClr>
              <a:buSzPts val="1800"/>
              <a:buChar char="•"/>
              <a:defRPr sz="1800"/>
            </a:lvl1pPr>
            <a:lvl2pPr marL="914400" lvl="1" indent="-323850" algn="l">
              <a:spcBef>
                <a:spcPts val="300"/>
              </a:spcBef>
              <a:spcAft>
                <a:spcPts val="0"/>
              </a:spcAft>
              <a:buClr>
                <a:schemeClr val="lt1"/>
              </a:buClr>
              <a:buSzPts val="1500"/>
              <a:buChar char="–"/>
              <a:defRPr sz="1500"/>
            </a:lvl2pPr>
            <a:lvl3pPr marL="1371600" lvl="2" indent="-314325" algn="l">
              <a:spcBef>
                <a:spcPts val="270"/>
              </a:spcBef>
              <a:spcAft>
                <a:spcPts val="0"/>
              </a:spcAft>
              <a:buClr>
                <a:schemeClr val="lt1"/>
              </a:buClr>
              <a:buSzPts val="1350"/>
              <a:buChar char="•"/>
              <a:defRPr sz="1350"/>
            </a:lvl3pPr>
            <a:lvl4pPr marL="1828800" lvl="3" indent="-304800" algn="l">
              <a:spcBef>
                <a:spcPts val="240"/>
              </a:spcBef>
              <a:spcAft>
                <a:spcPts val="0"/>
              </a:spcAft>
              <a:buClr>
                <a:schemeClr val="lt1"/>
              </a:buClr>
              <a:buSzPts val="1200"/>
              <a:buChar char="–"/>
              <a:defRPr sz="1200"/>
            </a:lvl4pPr>
            <a:lvl5pPr marL="2286000" lvl="4" indent="-304800" algn="l">
              <a:spcBef>
                <a:spcPts val="240"/>
              </a:spcBef>
              <a:spcAft>
                <a:spcPts val="0"/>
              </a:spcAft>
              <a:buClr>
                <a:schemeClr val="lt1"/>
              </a:buClr>
              <a:buSzPts val="1200"/>
              <a:buChar char="»"/>
              <a:defRPr sz="1200"/>
            </a:lvl5pPr>
            <a:lvl6pPr marL="2743200" lvl="5" indent="-304800" algn="l">
              <a:spcBef>
                <a:spcPts val="240"/>
              </a:spcBef>
              <a:spcAft>
                <a:spcPts val="0"/>
              </a:spcAft>
              <a:buClr>
                <a:schemeClr val="lt1"/>
              </a:buClr>
              <a:buSzPts val="1200"/>
              <a:buChar char="•"/>
              <a:defRPr sz="1200"/>
            </a:lvl6pPr>
            <a:lvl7pPr marL="3200400" lvl="6" indent="-304800" algn="l">
              <a:spcBef>
                <a:spcPts val="240"/>
              </a:spcBef>
              <a:spcAft>
                <a:spcPts val="0"/>
              </a:spcAft>
              <a:buClr>
                <a:schemeClr val="lt1"/>
              </a:buClr>
              <a:buSzPts val="1200"/>
              <a:buChar char="•"/>
              <a:defRPr sz="1200"/>
            </a:lvl7pPr>
            <a:lvl8pPr marL="3657600" lvl="7" indent="-304800" algn="l">
              <a:spcBef>
                <a:spcPts val="240"/>
              </a:spcBef>
              <a:spcAft>
                <a:spcPts val="0"/>
              </a:spcAft>
              <a:buClr>
                <a:schemeClr val="lt1"/>
              </a:buClr>
              <a:buSzPts val="1200"/>
              <a:buChar char="•"/>
              <a:defRPr sz="1200"/>
            </a:lvl8pPr>
            <a:lvl9pPr marL="4114800" lvl="8" indent="-304800" algn="l">
              <a:spcBef>
                <a:spcPts val="240"/>
              </a:spcBef>
              <a:spcAft>
                <a:spcPts val="0"/>
              </a:spcAft>
              <a:buClr>
                <a:schemeClr val="lt1"/>
              </a:buClr>
              <a:buSzPts val="1200"/>
              <a:buChar char="•"/>
              <a:defRPr sz="1200"/>
            </a:lvl9pPr>
          </a:lstStyle>
          <a:p>
            <a:endParaRPr/>
          </a:p>
        </p:txBody>
      </p:sp>
      <p:sp>
        <p:nvSpPr>
          <p:cNvPr id="55" name="Google Shape;55;p211"/>
          <p:cNvSpPr txBox="1">
            <a:spLocks noGrp="1"/>
          </p:cNvSpPr>
          <p:nvPr>
            <p:ph type="body" idx="3"/>
          </p:nvPr>
        </p:nvSpPr>
        <p:spPr>
          <a:xfrm>
            <a:off x="6193370"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360"/>
              </a:spcBef>
              <a:spcAft>
                <a:spcPts val="0"/>
              </a:spcAft>
              <a:buClr>
                <a:schemeClr val="lt1"/>
              </a:buClr>
              <a:buSzPts val="1800"/>
              <a:buNone/>
              <a:defRPr sz="1800" b="1"/>
            </a:lvl1pPr>
            <a:lvl2pPr marL="914400" lvl="1" indent="-228600" algn="l">
              <a:spcBef>
                <a:spcPts val="300"/>
              </a:spcBef>
              <a:spcAft>
                <a:spcPts val="0"/>
              </a:spcAft>
              <a:buClr>
                <a:schemeClr val="lt1"/>
              </a:buClr>
              <a:buSzPts val="1500"/>
              <a:buNone/>
              <a:defRPr sz="1500" b="1"/>
            </a:lvl2pPr>
            <a:lvl3pPr marL="1371600" lvl="2" indent="-228600" algn="l">
              <a:spcBef>
                <a:spcPts val="270"/>
              </a:spcBef>
              <a:spcAft>
                <a:spcPts val="0"/>
              </a:spcAft>
              <a:buClr>
                <a:schemeClr val="lt1"/>
              </a:buClr>
              <a:buSzPts val="1350"/>
              <a:buNone/>
              <a:defRPr sz="1350" b="1"/>
            </a:lvl3pPr>
            <a:lvl4pPr marL="1828800" lvl="3" indent="-228600" algn="l">
              <a:spcBef>
                <a:spcPts val="240"/>
              </a:spcBef>
              <a:spcAft>
                <a:spcPts val="0"/>
              </a:spcAft>
              <a:buClr>
                <a:schemeClr val="lt1"/>
              </a:buClr>
              <a:buSzPts val="1200"/>
              <a:buNone/>
              <a:defRPr sz="1200" b="1"/>
            </a:lvl4pPr>
            <a:lvl5pPr marL="2286000" lvl="4" indent="-228600" algn="l">
              <a:spcBef>
                <a:spcPts val="240"/>
              </a:spcBef>
              <a:spcAft>
                <a:spcPts val="0"/>
              </a:spcAft>
              <a:buClr>
                <a:schemeClr val="lt1"/>
              </a:buClr>
              <a:buSzPts val="1200"/>
              <a:buNone/>
              <a:defRPr sz="1200" b="1"/>
            </a:lvl5pPr>
            <a:lvl6pPr marL="2743200" lvl="5" indent="-228600" algn="l">
              <a:spcBef>
                <a:spcPts val="240"/>
              </a:spcBef>
              <a:spcAft>
                <a:spcPts val="0"/>
              </a:spcAft>
              <a:buClr>
                <a:schemeClr val="lt1"/>
              </a:buClr>
              <a:buSzPts val="1200"/>
              <a:buNone/>
              <a:defRPr sz="1200" b="1"/>
            </a:lvl6pPr>
            <a:lvl7pPr marL="3200400" lvl="6" indent="-228600" algn="l">
              <a:spcBef>
                <a:spcPts val="240"/>
              </a:spcBef>
              <a:spcAft>
                <a:spcPts val="0"/>
              </a:spcAft>
              <a:buClr>
                <a:schemeClr val="lt1"/>
              </a:buClr>
              <a:buSzPts val="1200"/>
              <a:buNone/>
              <a:defRPr sz="1200" b="1"/>
            </a:lvl7pPr>
            <a:lvl8pPr marL="3657600" lvl="7" indent="-228600" algn="l">
              <a:spcBef>
                <a:spcPts val="240"/>
              </a:spcBef>
              <a:spcAft>
                <a:spcPts val="0"/>
              </a:spcAft>
              <a:buClr>
                <a:schemeClr val="lt1"/>
              </a:buClr>
              <a:buSzPts val="1200"/>
              <a:buNone/>
              <a:defRPr sz="1200" b="1"/>
            </a:lvl8pPr>
            <a:lvl9pPr marL="4114800" lvl="8" indent="-228600" algn="l">
              <a:spcBef>
                <a:spcPts val="240"/>
              </a:spcBef>
              <a:spcAft>
                <a:spcPts val="0"/>
              </a:spcAft>
              <a:buClr>
                <a:schemeClr val="lt1"/>
              </a:buClr>
              <a:buSzPts val="1200"/>
              <a:buNone/>
              <a:defRPr sz="1200" b="1"/>
            </a:lvl9pPr>
          </a:lstStyle>
          <a:p>
            <a:endParaRPr/>
          </a:p>
        </p:txBody>
      </p:sp>
      <p:sp>
        <p:nvSpPr>
          <p:cNvPr id="56" name="Google Shape;56;p211"/>
          <p:cNvSpPr txBox="1">
            <a:spLocks noGrp="1"/>
          </p:cNvSpPr>
          <p:nvPr>
            <p:ph type="body" idx="4"/>
          </p:nvPr>
        </p:nvSpPr>
        <p:spPr>
          <a:xfrm>
            <a:off x="6193370" y="2174875"/>
            <a:ext cx="5389033" cy="3951288"/>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1"/>
              </a:buClr>
              <a:buSzPts val="1800"/>
              <a:buChar char="•"/>
              <a:defRPr sz="1800"/>
            </a:lvl1pPr>
            <a:lvl2pPr marL="914400" lvl="1" indent="-323850" algn="l">
              <a:spcBef>
                <a:spcPts val="300"/>
              </a:spcBef>
              <a:spcAft>
                <a:spcPts val="0"/>
              </a:spcAft>
              <a:buClr>
                <a:schemeClr val="lt1"/>
              </a:buClr>
              <a:buSzPts val="1500"/>
              <a:buChar char="–"/>
              <a:defRPr sz="1500"/>
            </a:lvl2pPr>
            <a:lvl3pPr marL="1371600" lvl="2" indent="-314325" algn="l">
              <a:spcBef>
                <a:spcPts val="270"/>
              </a:spcBef>
              <a:spcAft>
                <a:spcPts val="0"/>
              </a:spcAft>
              <a:buClr>
                <a:schemeClr val="lt1"/>
              </a:buClr>
              <a:buSzPts val="1350"/>
              <a:buChar char="•"/>
              <a:defRPr sz="1350"/>
            </a:lvl3pPr>
            <a:lvl4pPr marL="1828800" lvl="3" indent="-304800" algn="l">
              <a:spcBef>
                <a:spcPts val="240"/>
              </a:spcBef>
              <a:spcAft>
                <a:spcPts val="0"/>
              </a:spcAft>
              <a:buClr>
                <a:schemeClr val="lt1"/>
              </a:buClr>
              <a:buSzPts val="1200"/>
              <a:buChar char="–"/>
              <a:defRPr sz="1200"/>
            </a:lvl4pPr>
            <a:lvl5pPr marL="2286000" lvl="4" indent="-304800" algn="l">
              <a:spcBef>
                <a:spcPts val="240"/>
              </a:spcBef>
              <a:spcAft>
                <a:spcPts val="0"/>
              </a:spcAft>
              <a:buClr>
                <a:schemeClr val="lt1"/>
              </a:buClr>
              <a:buSzPts val="1200"/>
              <a:buChar char="»"/>
              <a:defRPr sz="1200"/>
            </a:lvl5pPr>
            <a:lvl6pPr marL="2743200" lvl="5" indent="-304800" algn="l">
              <a:spcBef>
                <a:spcPts val="240"/>
              </a:spcBef>
              <a:spcAft>
                <a:spcPts val="0"/>
              </a:spcAft>
              <a:buClr>
                <a:schemeClr val="lt1"/>
              </a:buClr>
              <a:buSzPts val="1200"/>
              <a:buChar char="•"/>
              <a:defRPr sz="1200"/>
            </a:lvl6pPr>
            <a:lvl7pPr marL="3200400" lvl="6" indent="-304800" algn="l">
              <a:spcBef>
                <a:spcPts val="240"/>
              </a:spcBef>
              <a:spcAft>
                <a:spcPts val="0"/>
              </a:spcAft>
              <a:buClr>
                <a:schemeClr val="lt1"/>
              </a:buClr>
              <a:buSzPts val="1200"/>
              <a:buChar char="•"/>
              <a:defRPr sz="1200"/>
            </a:lvl7pPr>
            <a:lvl8pPr marL="3657600" lvl="7" indent="-304800" algn="l">
              <a:spcBef>
                <a:spcPts val="240"/>
              </a:spcBef>
              <a:spcAft>
                <a:spcPts val="0"/>
              </a:spcAft>
              <a:buClr>
                <a:schemeClr val="lt1"/>
              </a:buClr>
              <a:buSzPts val="1200"/>
              <a:buChar char="•"/>
              <a:defRPr sz="1200"/>
            </a:lvl8pPr>
            <a:lvl9pPr marL="4114800" lvl="8" indent="-304800" algn="l">
              <a:spcBef>
                <a:spcPts val="240"/>
              </a:spcBef>
              <a:spcAft>
                <a:spcPts val="0"/>
              </a:spcAft>
              <a:buClr>
                <a:schemeClr val="lt1"/>
              </a:buClr>
              <a:buSzPts val="1200"/>
              <a:buChar char="•"/>
              <a:defRPr sz="1200"/>
            </a:lvl9pPr>
          </a:lstStyle>
          <a:p>
            <a:endParaRPr/>
          </a:p>
        </p:txBody>
      </p:sp>
      <p:sp>
        <p:nvSpPr>
          <p:cNvPr id="57" name="Google Shape;57;p211"/>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58" name="Google Shape;58;p211"/>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59" name="Google Shape;59;p211"/>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AU">
                <a:solidFill>
                  <a:srgbClr val="FFFFFF"/>
                </a:solidFill>
              </a:rPr>
              <a:pPr/>
              <a:t>‹#›</a:t>
            </a:fld>
            <a:endParaRPr>
              <a:solidFill>
                <a:srgbClr val="FFFFFF"/>
              </a:solidFill>
            </a:endParaRPr>
          </a:p>
        </p:txBody>
      </p:sp>
    </p:spTree>
    <p:extLst>
      <p:ext uri="{BB962C8B-B14F-4D97-AF65-F5344CB8AC3E}">
        <p14:creationId xmlns:p14="http://schemas.microsoft.com/office/powerpoint/2010/main" val="363611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Content with Caption">
    <p:spTree>
      <p:nvGrpSpPr>
        <p:cNvPr id="1" name="Shape 65"/>
        <p:cNvGrpSpPr/>
        <p:nvPr/>
      </p:nvGrpSpPr>
      <p:grpSpPr>
        <a:xfrm>
          <a:off x="0" y="0"/>
          <a:ext cx="0" cy="0"/>
          <a:chOff x="0" y="0"/>
          <a:chExt cx="0" cy="0"/>
        </a:xfrm>
      </p:grpSpPr>
      <p:sp>
        <p:nvSpPr>
          <p:cNvPr id="66" name="Google Shape;66;p213"/>
          <p:cNvSpPr txBox="1">
            <a:spLocks noGrp="1"/>
          </p:cNvSpPr>
          <p:nvPr>
            <p:ph type="title"/>
          </p:nvPr>
        </p:nvSpPr>
        <p:spPr>
          <a:xfrm>
            <a:off x="609603"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500"/>
              <a:buFont typeface="Calibri"/>
              <a:buNone/>
              <a:defRPr sz="1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13"/>
          <p:cNvSpPr txBox="1">
            <a:spLocks noGrp="1"/>
          </p:cNvSpPr>
          <p:nvPr>
            <p:ph type="body" idx="1"/>
          </p:nvPr>
        </p:nvSpPr>
        <p:spPr>
          <a:xfrm>
            <a:off x="4766733" y="273055"/>
            <a:ext cx="6815667" cy="5853113"/>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lt1"/>
              </a:buClr>
              <a:buSzPts val="2400"/>
              <a:buChar char="•"/>
              <a:defRPr sz="2400"/>
            </a:lvl1pPr>
            <a:lvl2pPr marL="914400" lvl="1" indent="-361950" algn="l">
              <a:spcBef>
                <a:spcPts val="420"/>
              </a:spcBef>
              <a:spcAft>
                <a:spcPts val="0"/>
              </a:spcAft>
              <a:buClr>
                <a:schemeClr val="lt1"/>
              </a:buClr>
              <a:buSzPts val="2100"/>
              <a:buChar char="–"/>
              <a:defRPr sz="2100"/>
            </a:lvl2pPr>
            <a:lvl3pPr marL="1371600" lvl="2" indent="-342900" algn="l">
              <a:spcBef>
                <a:spcPts val="360"/>
              </a:spcBef>
              <a:spcAft>
                <a:spcPts val="0"/>
              </a:spcAft>
              <a:buClr>
                <a:schemeClr val="lt1"/>
              </a:buClr>
              <a:buSzPts val="1800"/>
              <a:buChar char="•"/>
              <a:defRPr sz="1800"/>
            </a:lvl3pPr>
            <a:lvl4pPr marL="1828800" lvl="3" indent="-323850" algn="l">
              <a:spcBef>
                <a:spcPts val="300"/>
              </a:spcBef>
              <a:spcAft>
                <a:spcPts val="0"/>
              </a:spcAft>
              <a:buClr>
                <a:schemeClr val="lt1"/>
              </a:buClr>
              <a:buSzPts val="1500"/>
              <a:buChar char="–"/>
              <a:defRPr sz="1500"/>
            </a:lvl4pPr>
            <a:lvl5pPr marL="2286000" lvl="4" indent="-323850" algn="l">
              <a:spcBef>
                <a:spcPts val="300"/>
              </a:spcBef>
              <a:spcAft>
                <a:spcPts val="0"/>
              </a:spcAft>
              <a:buClr>
                <a:schemeClr val="lt1"/>
              </a:buClr>
              <a:buSzPts val="1500"/>
              <a:buChar char="»"/>
              <a:defRPr sz="1500"/>
            </a:lvl5pPr>
            <a:lvl6pPr marL="2743200" lvl="5" indent="-323850" algn="l">
              <a:spcBef>
                <a:spcPts val="300"/>
              </a:spcBef>
              <a:spcAft>
                <a:spcPts val="0"/>
              </a:spcAft>
              <a:buClr>
                <a:schemeClr val="lt1"/>
              </a:buClr>
              <a:buSzPts val="1500"/>
              <a:buChar char="•"/>
              <a:defRPr sz="1500"/>
            </a:lvl6pPr>
            <a:lvl7pPr marL="3200400" lvl="6" indent="-323850" algn="l">
              <a:spcBef>
                <a:spcPts val="300"/>
              </a:spcBef>
              <a:spcAft>
                <a:spcPts val="0"/>
              </a:spcAft>
              <a:buClr>
                <a:schemeClr val="lt1"/>
              </a:buClr>
              <a:buSzPts val="1500"/>
              <a:buChar char="•"/>
              <a:defRPr sz="1500"/>
            </a:lvl7pPr>
            <a:lvl8pPr marL="3657600" lvl="7" indent="-323850" algn="l">
              <a:spcBef>
                <a:spcPts val="300"/>
              </a:spcBef>
              <a:spcAft>
                <a:spcPts val="0"/>
              </a:spcAft>
              <a:buClr>
                <a:schemeClr val="lt1"/>
              </a:buClr>
              <a:buSzPts val="1500"/>
              <a:buChar char="•"/>
              <a:defRPr sz="1500"/>
            </a:lvl8pPr>
            <a:lvl9pPr marL="4114800" lvl="8" indent="-323850" algn="l">
              <a:spcBef>
                <a:spcPts val="300"/>
              </a:spcBef>
              <a:spcAft>
                <a:spcPts val="0"/>
              </a:spcAft>
              <a:buClr>
                <a:schemeClr val="lt1"/>
              </a:buClr>
              <a:buSzPts val="1500"/>
              <a:buChar char="•"/>
              <a:defRPr sz="1500"/>
            </a:lvl9pPr>
          </a:lstStyle>
          <a:p>
            <a:endParaRPr/>
          </a:p>
        </p:txBody>
      </p:sp>
      <p:sp>
        <p:nvSpPr>
          <p:cNvPr id="68" name="Google Shape;68;p213"/>
          <p:cNvSpPr txBox="1">
            <a:spLocks noGrp="1"/>
          </p:cNvSpPr>
          <p:nvPr>
            <p:ph type="body" idx="2"/>
          </p:nvPr>
        </p:nvSpPr>
        <p:spPr>
          <a:xfrm>
            <a:off x="609603" y="1435103"/>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10"/>
              </a:spcBef>
              <a:spcAft>
                <a:spcPts val="0"/>
              </a:spcAft>
              <a:buClr>
                <a:schemeClr val="lt1"/>
              </a:buClr>
              <a:buSzPts val="1050"/>
              <a:buNone/>
              <a:defRPr sz="1050"/>
            </a:lvl1pPr>
            <a:lvl2pPr marL="914400" lvl="1" indent="-228600" algn="l">
              <a:spcBef>
                <a:spcPts val="180"/>
              </a:spcBef>
              <a:spcAft>
                <a:spcPts val="0"/>
              </a:spcAft>
              <a:buClr>
                <a:schemeClr val="lt1"/>
              </a:buClr>
              <a:buSzPts val="900"/>
              <a:buNone/>
              <a:defRPr sz="900"/>
            </a:lvl2pPr>
            <a:lvl3pPr marL="1371600" lvl="2" indent="-228600" algn="l">
              <a:spcBef>
                <a:spcPts val="150"/>
              </a:spcBef>
              <a:spcAft>
                <a:spcPts val="0"/>
              </a:spcAft>
              <a:buClr>
                <a:schemeClr val="lt1"/>
              </a:buClr>
              <a:buSzPts val="750"/>
              <a:buNone/>
              <a:defRPr sz="750"/>
            </a:lvl3pPr>
            <a:lvl4pPr marL="1828800" lvl="3" indent="-228600" algn="l">
              <a:spcBef>
                <a:spcPts val="135"/>
              </a:spcBef>
              <a:spcAft>
                <a:spcPts val="0"/>
              </a:spcAft>
              <a:buClr>
                <a:schemeClr val="lt1"/>
              </a:buClr>
              <a:buSzPts val="675"/>
              <a:buNone/>
              <a:defRPr sz="675"/>
            </a:lvl4pPr>
            <a:lvl5pPr marL="2286000" lvl="4" indent="-228600" algn="l">
              <a:spcBef>
                <a:spcPts val="135"/>
              </a:spcBef>
              <a:spcAft>
                <a:spcPts val="0"/>
              </a:spcAft>
              <a:buClr>
                <a:schemeClr val="lt1"/>
              </a:buClr>
              <a:buSzPts val="675"/>
              <a:buNone/>
              <a:defRPr sz="675"/>
            </a:lvl5pPr>
            <a:lvl6pPr marL="2743200" lvl="5" indent="-228600" algn="l">
              <a:spcBef>
                <a:spcPts val="135"/>
              </a:spcBef>
              <a:spcAft>
                <a:spcPts val="0"/>
              </a:spcAft>
              <a:buClr>
                <a:schemeClr val="lt1"/>
              </a:buClr>
              <a:buSzPts val="675"/>
              <a:buNone/>
              <a:defRPr sz="675"/>
            </a:lvl6pPr>
            <a:lvl7pPr marL="3200400" lvl="6" indent="-228600" algn="l">
              <a:spcBef>
                <a:spcPts val="135"/>
              </a:spcBef>
              <a:spcAft>
                <a:spcPts val="0"/>
              </a:spcAft>
              <a:buClr>
                <a:schemeClr val="lt1"/>
              </a:buClr>
              <a:buSzPts val="675"/>
              <a:buNone/>
              <a:defRPr sz="675"/>
            </a:lvl7pPr>
            <a:lvl8pPr marL="3657600" lvl="7" indent="-228600" algn="l">
              <a:spcBef>
                <a:spcPts val="135"/>
              </a:spcBef>
              <a:spcAft>
                <a:spcPts val="0"/>
              </a:spcAft>
              <a:buClr>
                <a:schemeClr val="lt1"/>
              </a:buClr>
              <a:buSzPts val="675"/>
              <a:buNone/>
              <a:defRPr sz="675"/>
            </a:lvl8pPr>
            <a:lvl9pPr marL="4114800" lvl="8" indent="-228600" algn="l">
              <a:spcBef>
                <a:spcPts val="135"/>
              </a:spcBef>
              <a:spcAft>
                <a:spcPts val="0"/>
              </a:spcAft>
              <a:buClr>
                <a:schemeClr val="lt1"/>
              </a:buClr>
              <a:buSzPts val="675"/>
              <a:buNone/>
              <a:defRPr sz="675"/>
            </a:lvl9pPr>
          </a:lstStyle>
          <a:p>
            <a:endParaRPr/>
          </a:p>
        </p:txBody>
      </p:sp>
      <p:sp>
        <p:nvSpPr>
          <p:cNvPr id="69" name="Google Shape;69;p213"/>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70" name="Google Shape;70;p213"/>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71" name="Google Shape;71;p213"/>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AU">
                <a:solidFill>
                  <a:srgbClr val="FFFFFF"/>
                </a:solidFill>
              </a:rPr>
              <a:pPr/>
              <a:t>‹#›</a:t>
            </a:fld>
            <a:endParaRPr>
              <a:solidFill>
                <a:srgbClr val="FFFFFF"/>
              </a:solidFill>
            </a:endParaRPr>
          </a:p>
        </p:txBody>
      </p:sp>
    </p:spTree>
    <p:extLst>
      <p:ext uri="{BB962C8B-B14F-4D97-AF65-F5344CB8AC3E}">
        <p14:creationId xmlns:p14="http://schemas.microsoft.com/office/powerpoint/2010/main" val="686905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Title and Vertical Text">
    <p:spTree>
      <p:nvGrpSpPr>
        <p:cNvPr id="1" name="Shape 79"/>
        <p:cNvGrpSpPr/>
        <p:nvPr/>
      </p:nvGrpSpPr>
      <p:grpSpPr>
        <a:xfrm>
          <a:off x="0" y="0"/>
          <a:ext cx="0" cy="0"/>
          <a:chOff x="0" y="0"/>
          <a:chExt cx="0" cy="0"/>
        </a:xfrm>
      </p:grpSpPr>
      <p:sp>
        <p:nvSpPr>
          <p:cNvPr id="80" name="Google Shape;80;p21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215"/>
          <p:cNvSpPr txBox="1">
            <a:spLocks noGrp="1"/>
          </p:cNvSpPr>
          <p:nvPr>
            <p:ph type="body" idx="1"/>
          </p:nvPr>
        </p:nvSpPr>
        <p:spPr>
          <a:xfrm rot="5400000">
            <a:off x="3833019" y="-1623215"/>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82" name="Google Shape;82;p215"/>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83" name="Google Shape;83;p215"/>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84" name="Google Shape;84;p215"/>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AU">
                <a:solidFill>
                  <a:srgbClr val="FFFFFF"/>
                </a:solidFill>
              </a:rPr>
              <a:pPr/>
              <a:t>‹#›</a:t>
            </a:fld>
            <a:endParaRPr>
              <a:solidFill>
                <a:srgbClr val="FFFFFF"/>
              </a:solidFill>
            </a:endParaRPr>
          </a:p>
        </p:txBody>
      </p:sp>
    </p:spTree>
    <p:extLst>
      <p:ext uri="{BB962C8B-B14F-4D97-AF65-F5344CB8AC3E}">
        <p14:creationId xmlns:p14="http://schemas.microsoft.com/office/powerpoint/2010/main" val="35548516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6"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19669" y="269875"/>
            <a:ext cx="9599084"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719667" y="1619251"/>
            <a:ext cx="10991851" cy="4500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Date Placeholder 1"/>
          <p:cNvSpPr>
            <a:spLocks noGrp="1"/>
          </p:cNvSpPr>
          <p:nvPr>
            <p:ph type="dt" sz="half" idx="2"/>
          </p:nvPr>
        </p:nvSpPr>
        <p:spPr>
          <a:xfrm>
            <a:off x="8159753" y="6480175"/>
            <a:ext cx="2400300" cy="374651"/>
          </a:xfrm>
          <a:prstGeom prst="rect">
            <a:avLst/>
          </a:prstGeom>
        </p:spPr>
        <p:txBody>
          <a:bodyPr vert="horz" lIns="0" tIns="0" rIns="0" bIns="0" rtlCol="0" anchor="t" anchorCtr="0"/>
          <a:lstStyle>
            <a:lvl1pPr algn="r">
              <a:defRPr sz="1600">
                <a:solidFill>
                  <a:schemeClr val="tx1">
                    <a:lumMod val="65000"/>
                    <a:lumOff val="35000"/>
                  </a:schemeClr>
                </a:solidFill>
                <a:latin typeface="Arial" panose="020B0604020202020204" pitchFamily="34" charset="0"/>
              </a:defRPr>
            </a:lvl1pPr>
          </a:lstStyle>
          <a:p>
            <a:pPr>
              <a:defRPr/>
            </a:pPr>
            <a:endParaRPr lang="en-AU"/>
          </a:p>
        </p:txBody>
      </p:sp>
      <p:sp>
        <p:nvSpPr>
          <p:cNvPr id="3" name="Footer Placeholder 2"/>
          <p:cNvSpPr>
            <a:spLocks noGrp="1"/>
          </p:cNvSpPr>
          <p:nvPr>
            <p:ph type="ftr" sz="quarter" idx="3"/>
          </p:nvPr>
        </p:nvSpPr>
        <p:spPr>
          <a:xfrm>
            <a:off x="719669" y="6480175"/>
            <a:ext cx="7200900" cy="374651"/>
          </a:xfrm>
          <a:prstGeom prst="rect">
            <a:avLst/>
          </a:prstGeom>
        </p:spPr>
        <p:txBody>
          <a:bodyPr vert="horz" lIns="0" tIns="0" rIns="0" bIns="0" rtlCol="0" anchor="t" anchorCtr="0"/>
          <a:lstStyle>
            <a:lvl1pPr algn="l">
              <a:defRPr sz="1600">
                <a:solidFill>
                  <a:schemeClr val="tx1">
                    <a:lumMod val="65000"/>
                    <a:lumOff val="35000"/>
                  </a:schemeClr>
                </a:solidFill>
                <a:latin typeface="Arial" panose="020B0604020202020204" pitchFamily="34" charset="0"/>
              </a:defRPr>
            </a:lvl1pPr>
          </a:lstStyle>
          <a:p>
            <a:pPr>
              <a:defRPr/>
            </a:pPr>
            <a:endParaRPr lang="en-AU"/>
          </a:p>
        </p:txBody>
      </p:sp>
      <p:sp>
        <p:nvSpPr>
          <p:cNvPr id="4" name="Slide Number Placeholder 3"/>
          <p:cNvSpPr>
            <a:spLocks noGrp="1"/>
          </p:cNvSpPr>
          <p:nvPr>
            <p:ph type="sldNum" sz="quarter" idx="4"/>
          </p:nvPr>
        </p:nvSpPr>
        <p:spPr>
          <a:xfrm>
            <a:off x="10991851" y="6486525"/>
            <a:ext cx="719667" cy="374651"/>
          </a:xfrm>
          <a:prstGeom prst="rect">
            <a:avLst/>
          </a:prstGeom>
        </p:spPr>
        <p:txBody>
          <a:bodyPr vert="horz" wrap="square" lIns="0" tIns="0" rIns="0" bIns="0" numCol="1" anchor="t" anchorCtr="0" compatLnSpc="1">
            <a:prstTxWarp prst="textNoShape">
              <a:avLst/>
            </a:prstTxWarp>
          </a:bodyPr>
          <a:lstStyle>
            <a:lvl1pPr algn="r">
              <a:defRPr sz="1050">
                <a:solidFill>
                  <a:srgbClr val="595959"/>
                </a:solidFill>
              </a:defRPr>
            </a:lvl1pPr>
          </a:lstStyle>
          <a:p>
            <a:fld id="{F32BF5AD-07EA-4CDA-AA8D-A364AE18CBE0}" type="slidenum">
              <a:rPr lang="en-AU" smtClean="0"/>
              <a:pPr/>
              <a:t>‹#›</a:t>
            </a:fld>
            <a:endParaRPr lang="en-AU"/>
          </a:p>
        </p:txBody>
      </p:sp>
      <p:sp>
        <p:nvSpPr>
          <p:cNvPr id="6" name="MSIPCMContentMarking" descr="{&quot;HashCode&quot;:904758361,&quot;Placement&quot;:&quot;Footer&quot;,&quot;Top&quot;:517.4484,&quot;Left&quot;:443.117157,&quot;SlideWidth&quot;:960,&quot;SlideHeight&quot;:540}">
            <a:extLst>
              <a:ext uri="{FF2B5EF4-FFF2-40B4-BE49-F238E27FC236}">
                <a16:creationId xmlns:a16="http://schemas.microsoft.com/office/drawing/2014/main" id="{CBDFB91D-65F2-47C7-910F-9B0363806619}"/>
              </a:ext>
            </a:extLst>
          </p:cNvPr>
          <p:cNvSpPr txBox="1"/>
          <p:nvPr userDrawn="1"/>
        </p:nvSpPr>
        <p:spPr>
          <a:xfrm>
            <a:off x="5627588" y="6571595"/>
            <a:ext cx="936825" cy="286405"/>
          </a:xfrm>
          <a:prstGeom prst="rect">
            <a:avLst/>
          </a:prstGeom>
          <a:noFill/>
        </p:spPr>
        <p:txBody>
          <a:bodyPr vert="horz" wrap="square" lIns="0" tIns="0" rIns="0" bIns="0" rtlCol="0" anchor="ctr" anchorCtr="1">
            <a:spAutoFit/>
          </a:bodyPr>
          <a:lstStyle/>
          <a:p>
            <a:pPr algn="ctr">
              <a:spcBef>
                <a:spcPct val="0"/>
              </a:spcBef>
              <a:spcAft>
                <a:spcPct val="0"/>
              </a:spcAft>
            </a:pPr>
            <a:r>
              <a:rPr lang="en-AU" sz="1000">
                <a:solidFill>
                  <a:srgbClr val="000000"/>
                </a:solidFill>
                <a:latin typeface="Arial Black" panose="020B0A04020102020204" pitchFamily="34" charset="0"/>
              </a:rPr>
              <a:t>OFFICIAL</a:t>
            </a:r>
          </a:p>
        </p:txBody>
      </p:sp>
    </p:spTree>
    <p:extLst>
      <p:ext uri="{BB962C8B-B14F-4D97-AF65-F5344CB8AC3E}">
        <p14:creationId xmlns:p14="http://schemas.microsoft.com/office/powerpoint/2010/main" val="40499605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l" defTabSz="609585" rtl="0" eaLnBrk="1" fontAlgn="base" hangingPunct="1">
        <a:spcBef>
          <a:spcPct val="0"/>
        </a:spcBef>
        <a:spcAft>
          <a:spcPct val="0"/>
        </a:spcAft>
        <a:defRPr sz="3200" kern="1200">
          <a:solidFill>
            <a:schemeClr val="bg1"/>
          </a:solidFill>
          <a:latin typeface="Arial"/>
          <a:ea typeface="ＭＳ Ｐゴシック" charset="0"/>
          <a:cs typeface="Arial"/>
        </a:defRPr>
      </a:lvl1pPr>
      <a:lvl2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2pPr>
      <a:lvl3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3pPr>
      <a:lvl4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4pPr>
      <a:lvl5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5pPr>
      <a:lvl6pPr marL="609585"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6pPr>
      <a:lvl7pPr marL="1219170"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7pPr>
      <a:lvl8pPr marL="1828754"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8pPr>
      <a:lvl9pPr marL="2438339"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9pPr>
    </p:titleStyle>
    <p:bodyStyle>
      <a:lvl1pPr algn="l" defTabSz="609585" rtl="0" eaLnBrk="1" fontAlgn="base" hangingPunct="1">
        <a:lnSpc>
          <a:spcPct val="110000"/>
        </a:lnSpc>
        <a:spcBef>
          <a:spcPts val="1067"/>
        </a:spcBef>
        <a:spcAft>
          <a:spcPts val="1067"/>
        </a:spcAft>
        <a:defRPr sz="2933" b="1" kern="1200">
          <a:solidFill>
            <a:srgbClr val="201547"/>
          </a:solidFill>
          <a:latin typeface="+mn-lt"/>
          <a:ea typeface="ＭＳ Ｐゴシック" charset="0"/>
          <a:cs typeface="ＭＳ Ｐゴシック" charset="0"/>
        </a:defRPr>
      </a:lvl1pPr>
      <a:lvl2pPr algn="l" defTabSz="609585" rtl="0" eaLnBrk="1" fontAlgn="base" hangingPunct="1">
        <a:lnSpc>
          <a:spcPct val="110000"/>
        </a:lnSpc>
        <a:spcBef>
          <a:spcPct val="0"/>
        </a:spcBef>
        <a:spcAft>
          <a:spcPts val="1067"/>
        </a:spcAft>
        <a:defRPr sz="2667" kern="1200">
          <a:solidFill>
            <a:schemeClr val="tx1"/>
          </a:solidFill>
          <a:latin typeface="+mn-lt"/>
          <a:ea typeface="ＭＳ Ｐゴシック" charset="0"/>
          <a:cs typeface="+mn-cs"/>
        </a:defRPr>
      </a:lvl2pPr>
      <a:lvl3pPr marL="334425" indent="-334425" algn="l" defTabSz="609585" rtl="0" eaLnBrk="1" fontAlgn="base" hangingPunct="1">
        <a:lnSpc>
          <a:spcPct val="110000"/>
        </a:lnSpc>
        <a:spcBef>
          <a:spcPct val="0"/>
        </a:spcBef>
        <a:spcAft>
          <a:spcPts val="1067"/>
        </a:spcAft>
        <a:buFont typeface="Arial" charset="0"/>
        <a:buChar char="•"/>
        <a:defRPr sz="2667" kern="1200">
          <a:solidFill>
            <a:schemeClr val="tx1"/>
          </a:solidFill>
          <a:latin typeface="+mn-lt"/>
          <a:ea typeface="ＭＳ Ｐゴシック" charset="0"/>
          <a:cs typeface="+mn-cs"/>
        </a:defRPr>
      </a:lvl3pPr>
      <a:lvl4pPr marL="670967" indent="-334425" algn="l" defTabSz="609585" rtl="0" eaLnBrk="1" fontAlgn="base" hangingPunct="1">
        <a:lnSpc>
          <a:spcPct val="110000"/>
        </a:lnSpc>
        <a:spcBef>
          <a:spcPct val="0"/>
        </a:spcBef>
        <a:spcAft>
          <a:spcPts val="1067"/>
        </a:spcAft>
        <a:buFont typeface="Arial" charset="0"/>
        <a:buChar char="–"/>
        <a:defRPr sz="2667" kern="1200">
          <a:solidFill>
            <a:schemeClr val="tx1"/>
          </a:solidFill>
          <a:latin typeface="+mn-lt"/>
          <a:ea typeface="ＭＳ Ｐゴシック" charset="0"/>
          <a:cs typeface="+mn-cs"/>
        </a:defRPr>
      </a:lvl4pPr>
      <a:lvl5pPr marL="1007508" indent="-334425" algn="l" defTabSz="609585" rtl="0" eaLnBrk="1" fontAlgn="base" hangingPunct="1">
        <a:lnSpc>
          <a:spcPct val="110000"/>
        </a:lnSpc>
        <a:spcBef>
          <a:spcPct val="0"/>
        </a:spcBef>
        <a:spcAft>
          <a:spcPts val="1067"/>
        </a:spcAft>
        <a:buFont typeface="Arial" charset="0"/>
        <a:buChar char="»"/>
        <a:defRPr sz="2667" kern="1200">
          <a:solidFill>
            <a:schemeClr val="tx1"/>
          </a:solidFill>
          <a:latin typeface="+mn-lt"/>
          <a:ea typeface="ＭＳ Ｐゴシック"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Shape 9"/>
        <p:cNvGrpSpPr/>
        <p:nvPr/>
      </p:nvGrpSpPr>
      <p:grpSpPr>
        <a:xfrm>
          <a:off x="0" y="0"/>
          <a:ext cx="0" cy="0"/>
          <a:chOff x="0" y="0"/>
          <a:chExt cx="0" cy="0"/>
        </a:xfrm>
      </p:grpSpPr>
      <p:sp>
        <p:nvSpPr>
          <p:cNvPr id="10" name="Google Shape;10;p20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lt1"/>
              </a:buClr>
              <a:buSzPts val="3300"/>
              <a:buFont typeface="Calibri"/>
              <a:buNone/>
              <a:defRPr sz="33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4"/>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1pPr>
            <a:lvl2pPr marL="914400" marR="0" lvl="1" indent="-361950" algn="l" rtl="0">
              <a:spcBef>
                <a:spcPts val="420"/>
              </a:spcBef>
              <a:spcAft>
                <a:spcPts val="0"/>
              </a:spcAft>
              <a:buClr>
                <a:schemeClr val="lt1"/>
              </a:buClr>
              <a:buSzPts val="2100"/>
              <a:buFont typeface="Arial"/>
              <a:buChar char="–"/>
              <a:defRPr sz="2100" b="0" i="0" u="none" strike="noStrike" cap="none">
                <a:solidFill>
                  <a:schemeClr val="lt1"/>
                </a:solidFill>
                <a:latin typeface="Calibri"/>
                <a:ea typeface="Calibri"/>
                <a:cs typeface="Calibri"/>
                <a:sym typeface="Calibri"/>
              </a:defRPr>
            </a:lvl2pPr>
            <a:lvl3pPr marL="1371600" marR="0" lvl="2"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3pPr>
            <a:lvl4pPr marL="1828800" marR="0" lvl="3" indent="-323850" algn="l" rtl="0">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4pPr>
            <a:lvl5pPr marL="2286000" marR="0" lvl="4" indent="-323850" algn="l" rtl="0">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5pPr>
            <a:lvl6pPr marL="2743200" marR="0" lvl="5" indent="-323850" algn="l" rtl="0">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6pPr>
            <a:lvl7pPr marL="3200400" marR="0" lvl="6" indent="-323850" algn="l" rtl="0">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7pPr>
            <a:lvl8pPr marL="3657600" marR="0" lvl="7" indent="-323850" algn="l" rtl="0">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8pPr>
            <a:lvl9pPr marL="4114800" marR="0" lvl="8" indent="-323850" algn="l" rtl="0">
              <a:spcBef>
                <a:spcPts val="3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9pPr>
          </a:lstStyle>
          <a:p>
            <a:endParaRPr/>
          </a:p>
        </p:txBody>
      </p:sp>
      <p:sp>
        <p:nvSpPr>
          <p:cNvPr id="12" name="Google Shape;12;p204"/>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pPr>
              <a:buClr>
                <a:srgbClr val="000000"/>
              </a:buClr>
              <a:buFont typeface="Arial"/>
              <a:buNone/>
            </a:pPr>
            <a:endParaRPr kern="0">
              <a:solidFill>
                <a:srgbClr val="FFFFFF"/>
              </a:solidFill>
            </a:endParaRPr>
          </a:p>
        </p:txBody>
      </p:sp>
      <p:sp>
        <p:nvSpPr>
          <p:cNvPr id="13" name="Google Shape;13;p204"/>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pPr>
              <a:buClr>
                <a:srgbClr val="000000"/>
              </a:buClr>
              <a:buFont typeface="Arial"/>
              <a:buNone/>
            </a:pPr>
            <a:endParaRPr kern="0">
              <a:solidFill>
                <a:srgbClr val="FFFFFF"/>
              </a:solidFill>
            </a:endParaRPr>
          </a:p>
        </p:txBody>
      </p:sp>
      <p:sp>
        <p:nvSpPr>
          <p:cNvPr id="14" name="Google Shape;14;p204"/>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lt1"/>
                </a:solidFill>
                <a:latin typeface="Calibri"/>
                <a:ea typeface="Calibri"/>
                <a:cs typeface="Calibri"/>
                <a:sym typeface="Calibri"/>
              </a:defRPr>
            </a:lvl1pPr>
            <a:lvl2pPr marL="0" marR="0" lvl="1" indent="0" algn="r" rtl="0">
              <a:spcBef>
                <a:spcPts val="0"/>
              </a:spcBef>
              <a:buNone/>
              <a:defRPr sz="900" b="0" i="0" u="none" strike="noStrike" cap="none">
                <a:solidFill>
                  <a:schemeClr val="lt1"/>
                </a:solidFill>
                <a:latin typeface="Calibri"/>
                <a:ea typeface="Calibri"/>
                <a:cs typeface="Calibri"/>
                <a:sym typeface="Calibri"/>
              </a:defRPr>
            </a:lvl2pPr>
            <a:lvl3pPr marL="0" marR="0" lvl="2" indent="0" algn="r" rtl="0">
              <a:spcBef>
                <a:spcPts val="0"/>
              </a:spcBef>
              <a:buNone/>
              <a:defRPr sz="900" b="0" i="0" u="none" strike="noStrike" cap="none">
                <a:solidFill>
                  <a:schemeClr val="lt1"/>
                </a:solidFill>
                <a:latin typeface="Calibri"/>
                <a:ea typeface="Calibri"/>
                <a:cs typeface="Calibri"/>
                <a:sym typeface="Calibri"/>
              </a:defRPr>
            </a:lvl3pPr>
            <a:lvl4pPr marL="0" marR="0" lvl="3" indent="0" algn="r" rtl="0">
              <a:spcBef>
                <a:spcPts val="0"/>
              </a:spcBef>
              <a:buNone/>
              <a:defRPr sz="900" b="0" i="0" u="none" strike="noStrike" cap="none">
                <a:solidFill>
                  <a:schemeClr val="lt1"/>
                </a:solidFill>
                <a:latin typeface="Calibri"/>
                <a:ea typeface="Calibri"/>
                <a:cs typeface="Calibri"/>
                <a:sym typeface="Calibri"/>
              </a:defRPr>
            </a:lvl4pPr>
            <a:lvl5pPr marL="0" marR="0" lvl="4" indent="0" algn="r" rtl="0">
              <a:spcBef>
                <a:spcPts val="0"/>
              </a:spcBef>
              <a:buNone/>
              <a:defRPr sz="900" b="0" i="0" u="none" strike="noStrike" cap="none">
                <a:solidFill>
                  <a:schemeClr val="lt1"/>
                </a:solidFill>
                <a:latin typeface="Calibri"/>
                <a:ea typeface="Calibri"/>
                <a:cs typeface="Calibri"/>
                <a:sym typeface="Calibri"/>
              </a:defRPr>
            </a:lvl5pPr>
            <a:lvl6pPr marL="0" marR="0" lvl="5" indent="0" algn="r" rtl="0">
              <a:spcBef>
                <a:spcPts val="0"/>
              </a:spcBef>
              <a:buNone/>
              <a:defRPr sz="900" b="0" i="0" u="none" strike="noStrike" cap="none">
                <a:solidFill>
                  <a:schemeClr val="lt1"/>
                </a:solidFill>
                <a:latin typeface="Calibri"/>
                <a:ea typeface="Calibri"/>
                <a:cs typeface="Calibri"/>
                <a:sym typeface="Calibri"/>
              </a:defRPr>
            </a:lvl6pPr>
            <a:lvl7pPr marL="0" marR="0" lvl="6" indent="0" algn="r" rtl="0">
              <a:spcBef>
                <a:spcPts val="0"/>
              </a:spcBef>
              <a:buNone/>
              <a:defRPr sz="900" b="0" i="0" u="none" strike="noStrike" cap="none">
                <a:solidFill>
                  <a:schemeClr val="lt1"/>
                </a:solidFill>
                <a:latin typeface="Calibri"/>
                <a:ea typeface="Calibri"/>
                <a:cs typeface="Calibri"/>
                <a:sym typeface="Calibri"/>
              </a:defRPr>
            </a:lvl7pPr>
            <a:lvl8pPr marL="0" marR="0" lvl="7" indent="0" algn="r" rtl="0">
              <a:spcBef>
                <a:spcPts val="0"/>
              </a:spcBef>
              <a:buNone/>
              <a:defRPr sz="900" b="0" i="0" u="none" strike="noStrike" cap="none">
                <a:solidFill>
                  <a:schemeClr val="lt1"/>
                </a:solidFill>
                <a:latin typeface="Calibri"/>
                <a:ea typeface="Calibri"/>
                <a:cs typeface="Calibri"/>
                <a:sym typeface="Calibri"/>
              </a:defRPr>
            </a:lvl8pPr>
            <a:lvl9pPr marL="0" marR="0" lvl="8" indent="0" algn="r" rtl="0">
              <a:spcBef>
                <a:spcPts val="0"/>
              </a:spcBef>
              <a:buNone/>
              <a:defRPr sz="900" b="0" i="0" u="none" strike="noStrike" cap="none">
                <a:solidFill>
                  <a:schemeClr val="lt1"/>
                </a:solidFill>
                <a:latin typeface="Calibri"/>
                <a:ea typeface="Calibri"/>
                <a:cs typeface="Calibri"/>
                <a:sym typeface="Calibri"/>
              </a:defRPr>
            </a:lvl9pPr>
          </a:lstStyle>
          <a:p>
            <a:pPr>
              <a:buClr>
                <a:srgbClr val="000000"/>
              </a:buClr>
              <a:buFont typeface="Arial"/>
              <a:buNone/>
            </a:pPr>
            <a:fld id="{00000000-1234-1234-1234-123412341234}" type="slidenum">
              <a:rPr lang="en-AU" kern="0">
                <a:solidFill>
                  <a:srgbClr val="FFFFFF"/>
                </a:solidFill>
              </a:rPr>
              <a:pPr>
                <a:buClr>
                  <a:srgbClr val="000000"/>
                </a:buClr>
                <a:buFont typeface="Arial"/>
                <a:buNone/>
              </a:pPr>
              <a:t>‹#›</a:t>
            </a:fld>
            <a:endParaRPr kern="0">
              <a:solidFill>
                <a:srgbClr val="FFFFFF"/>
              </a:solidFill>
            </a:endParaRPr>
          </a:p>
        </p:txBody>
      </p:sp>
    </p:spTree>
    <p:extLst>
      <p:ext uri="{BB962C8B-B14F-4D97-AF65-F5344CB8AC3E}">
        <p14:creationId xmlns:p14="http://schemas.microsoft.com/office/powerpoint/2010/main" val="2440884651"/>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Lst>
  <p:hf sldNum="0" hdr="0" ft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sv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64.png"/><Relationship Id="rId17" Type="http://schemas.openxmlformats.org/officeDocument/2006/relationships/image" Target="../media/image69.svg"/><Relationship Id="rId2" Type="http://schemas.openxmlformats.org/officeDocument/2006/relationships/notesSlide" Target="../notesSlides/notesSlide9.xml"/><Relationship Id="rId16" Type="http://schemas.openxmlformats.org/officeDocument/2006/relationships/image" Target="../media/image68.png"/><Relationship Id="rId1" Type="http://schemas.openxmlformats.org/officeDocument/2006/relationships/slideLayout" Target="../slideLayouts/slideLayout13.xml"/><Relationship Id="rId6" Type="http://schemas.openxmlformats.org/officeDocument/2006/relationships/diagramColors" Target="../diagrams/colors3.xml"/><Relationship Id="rId11" Type="http://schemas.openxmlformats.org/officeDocument/2006/relationships/image" Target="../media/image63.svg"/><Relationship Id="rId5" Type="http://schemas.openxmlformats.org/officeDocument/2006/relationships/diagramQuickStyle" Target="../diagrams/quickStyle3.xml"/><Relationship Id="rId15" Type="http://schemas.openxmlformats.org/officeDocument/2006/relationships/image" Target="../media/image67.svg"/><Relationship Id="rId10" Type="http://schemas.openxmlformats.org/officeDocument/2006/relationships/image" Target="../media/image62.png"/><Relationship Id="rId4" Type="http://schemas.openxmlformats.org/officeDocument/2006/relationships/diagramLayout" Target="../diagrams/layout3.xml"/><Relationship Id="rId9" Type="http://schemas.openxmlformats.org/officeDocument/2006/relationships/image" Target="../media/image61.svg"/><Relationship Id="rId14" Type="http://schemas.openxmlformats.org/officeDocument/2006/relationships/image" Target="../media/image66.png"/></Relationships>
</file>

<file path=ppt/slides/_rels/slide1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8.png"/></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notesSlide" Target="../notesSlides/notesSlide11.xml"/><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2.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18" Type="http://schemas.openxmlformats.org/officeDocument/2006/relationships/image" Target="../media/image31.svg"/><Relationship Id="rId3" Type="http://schemas.openxmlformats.org/officeDocument/2006/relationships/image" Target="../media/image16.png"/><Relationship Id="rId21" Type="http://schemas.openxmlformats.org/officeDocument/2006/relationships/image" Target="../media/image34.png"/><Relationship Id="rId7" Type="http://schemas.openxmlformats.org/officeDocument/2006/relationships/image" Target="../media/image20.png"/><Relationship Id="rId12" Type="http://schemas.openxmlformats.org/officeDocument/2006/relationships/image" Target="../media/image25.svg"/><Relationship Id="rId17" Type="http://schemas.openxmlformats.org/officeDocument/2006/relationships/image" Target="../media/image30.png"/><Relationship Id="rId2" Type="http://schemas.openxmlformats.org/officeDocument/2006/relationships/notesSlide" Target="../notesSlides/notesSlide2.xml"/><Relationship Id="rId16" Type="http://schemas.openxmlformats.org/officeDocument/2006/relationships/image" Target="../media/image29.svg"/><Relationship Id="rId20" Type="http://schemas.openxmlformats.org/officeDocument/2006/relationships/image" Target="../media/image33.svg"/><Relationship Id="rId1" Type="http://schemas.openxmlformats.org/officeDocument/2006/relationships/slideLayout" Target="../slideLayouts/slideLayout2.xml"/><Relationship Id="rId6" Type="http://schemas.openxmlformats.org/officeDocument/2006/relationships/image" Target="../media/image19.svg"/><Relationship Id="rId11" Type="http://schemas.openxmlformats.org/officeDocument/2006/relationships/image" Target="../media/image24.png"/><Relationship Id="rId24" Type="http://schemas.openxmlformats.org/officeDocument/2006/relationships/image" Target="../media/image37.sv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36.png"/><Relationship Id="rId10" Type="http://schemas.openxmlformats.org/officeDocument/2006/relationships/image" Target="../media/image23.svg"/><Relationship Id="rId19" Type="http://schemas.openxmlformats.org/officeDocument/2006/relationships/image" Target="../media/image32.pn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 Id="rId22" Type="http://schemas.openxmlformats.org/officeDocument/2006/relationships/image" Target="../media/image35.svg"/></Relationships>
</file>

<file path=ppt/slides/_rels/slide3.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_rels/slide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8.png"/></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59.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EA9A2-30F3-8311-C0DF-8FA958CBCEE3}"/>
              </a:ext>
            </a:extLst>
          </p:cNvPr>
          <p:cNvSpPr>
            <a:spLocks noGrp="1"/>
          </p:cNvSpPr>
          <p:nvPr>
            <p:ph type="title"/>
          </p:nvPr>
        </p:nvSpPr>
        <p:spPr/>
        <p:txBody>
          <a:bodyPr/>
          <a:lstStyle/>
          <a:p>
            <a:r>
              <a:rPr lang="en-US">
                <a:latin typeface="VIC"/>
                <a:ea typeface="ＭＳ Ｐゴシック"/>
              </a:rPr>
              <a:t>Victorian Eating Disorders Strategy 2024-2031</a:t>
            </a:r>
            <a:endParaRPr lang="en-US"/>
          </a:p>
        </p:txBody>
      </p:sp>
      <p:pic>
        <p:nvPicPr>
          <p:cNvPr id="5" name="Content Placeholder 4" descr="A poster of people walking and eating&#10;&#10;Description automatically generated">
            <a:extLst>
              <a:ext uri="{FF2B5EF4-FFF2-40B4-BE49-F238E27FC236}">
                <a16:creationId xmlns:a16="http://schemas.microsoft.com/office/drawing/2014/main" id="{E6B337ED-BC00-1A3D-1648-F6A8A1C4FEF1}"/>
              </a:ext>
            </a:extLst>
          </p:cNvPr>
          <p:cNvPicPr>
            <a:picLocks noGrp="1" noChangeAspect="1"/>
          </p:cNvPicPr>
          <p:nvPr>
            <p:ph idx="1"/>
          </p:nvPr>
        </p:nvPicPr>
        <p:blipFill>
          <a:blip r:embed="rId3"/>
          <a:stretch>
            <a:fillRect/>
          </a:stretch>
        </p:blipFill>
        <p:spPr>
          <a:xfrm>
            <a:off x="1334973" y="1475477"/>
            <a:ext cx="3435202" cy="4854797"/>
          </a:xfrm>
        </p:spPr>
      </p:pic>
      <p:sp>
        <p:nvSpPr>
          <p:cNvPr id="4" name="Slide Number Placeholder 3">
            <a:extLst>
              <a:ext uri="{FF2B5EF4-FFF2-40B4-BE49-F238E27FC236}">
                <a16:creationId xmlns:a16="http://schemas.microsoft.com/office/drawing/2014/main" id="{E5CB952D-2B2A-9489-4332-B0037B3DA610}"/>
              </a:ext>
            </a:extLst>
          </p:cNvPr>
          <p:cNvSpPr>
            <a:spLocks noGrp="1"/>
          </p:cNvSpPr>
          <p:nvPr>
            <p:ph type="sldNum" sz="quarter" idx="12"/>
          </p:nvPr>
        </p:nvSpPr>
        <p:spPr/>
        <p:txBody>
          <a:bodyPr/>
          <a:lstStyle/>
          <a:p>
            <a:fld id="{F32BF5AD-07EA-4CDA-AA8D-A364AE18CBE0}" type="slidenum">
              <a:rPr lang="en-AU" smtClean="0"/>
              <a:t>1</a:t>
            </a:fld>
            <a:endParaRPr lang="en-AU"/>
          </a:p>
        </p:txBody>
      </p:sp>
      <p:pic>
        <p:nvPicPr>
          <p:cNvPr id="6" name="Picture 5" descr="A cover of a book&#10;&#10;Description automatically generated">
            <a:extLst>
              <a:ext uri="{FF2B5EF4-FFF2-40B4-BE49-F238E27FC236}">
                <a16:creationId xmlns:a16="http://schemas.microsoft.com/office/drawing/2014/main" id="{7DFEA929-E283-CB0B-2696-3224718EC7A9}"/>
              </a:ext>
            </a:extLst>
          </p:cNvPr>
          <p:cNvPicPr>
            <a:picLocks noChangeAspect="1"/>
          </p:cNvPicPr>
          <p:nvPr/>
        </p:nvPicPr>
        <p:blipFill>
          <a:blip r:embed="rId4"/>
          <a:stretch>
            <a:fillRect/>
          </a:stretch>
        </p:blipFill>
        <p:spPr>
          <a:xfrm>
            <a:off x="6657932" y="1480867"/>
            <a:ext cx="3433757" cy="4945813"/>
          </a:xfrm>
          <a:prstGeom prst="rect">
            <a:avLst/>
          </a:prstGeom>
        </p:spPr>
      </p:pic>
    </p:spTree>
    <p:extLst>
      <p:ext uri="{BB962C8B-B14F-4D97-AF65-F5344CB8AC3E}">
        <p14:creationId xmlns:p14="http://schemas.microsoft.com/office/powerpoint/2010/main" val="1776327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906107BA-CE27-4E87-8059-7ADA2FB88DCB}"/>
              </a:ext>
            </a:extLst>
          </p:cNvPr>
          <p:cNvGrpSpPr/>
          <p:nvPr/>
        </p:nvGrpSpPr>
        <p:grpSpPr>
          <a:xfrm>
            <a:off x="1062990" y="1629624"/>
            <a:ext cx="10115550" cy="4812707"/>
            <a:chOff x="1510145" y="1198329"/>
            <a:chExt cx="9171709" cy="4461341"/>
          </a:xfrm>
        </p:grpSpPr>
        <p:graphicFrame>
          <p:nvGraphicFramePr>
            <p:cNvPr id="26" name="Diagram 25">
              <a:extLst>
                <a:ext uri="{FF2B5EF4-FFF2-40B4-BE49-F238E27FC236}">
                  <a16:creationId xmlns:a16="http://schemas.microsoft.com/office/drawing/2014/main" id="{3B13B1E4-EDB4-402D-8224-C676CCDF0B70}"/>
                </a:ext>
              </a:extLst>
            </p:cNvPr>
            <p:cNvGraphicFramePr/>
            <p:nvPr>
              <p:extLst>
                <p:ext uri="{D42A27DB-BD31-4B8C-83A1-F6EECF244321}">
                  <p14:modId xmlns:p14="http://schemas.microsoft.com/office/powerpoint/2010/main" val="2036821741"/>
                </p:ext>
              </p:extLst>
            </p:nvPr>
          </p:nvGraphicFramePr>
          <p:xfrm>
            <a:off x="1510145" y="1198329"/>
            <a:ext cx="9171709" cy="4461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7" name="Graphic 26" descr="Gears outline">
              <a:extLst>
                <a:ext uri="{FF2B5EF4-FFF2-40B4-BE49-F238E27FC236}">
                  <a16:creationId xmlns:a16="http://schemas.microsoft.com/office/drawing/2014/main" id="{235E2F40-2370-4AE7-AF47-1A91FF0B4C7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80100" y="3193989"/>
              <a:ext cx="1445096" cy="1445096"/>
            </a:xfrm>
            <a:prstGeom prst="rect">
              <a:avLst/>
            </a:prstGeom>
          </p:spPr>
        </p:pic>
        <p:pic>
          <p:nvPicPr>
            <p:cNvPr id="28" name="Graphic 27" descr="Chat bubble with solid fill">
              <a:extLst>
                <a:ext uri="{FF2B5EF4-FFF2-40B4-BE49-F238E27FC236}">
                  <a16:creationId xmlns:a16="http://schemas.microsoft.com/office/drawing/2014/main" id="{121AC4C2-0B9D-450B-9715-8956CF57FE8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775330" y="1589101"/>
              <a:ext cx="1142548" cy="1142548"/>
            </a:xfrm>
            <a:prstGeom prst="rect">
              <a:avLst/>
            </a:prstGeom>
          </p:spPr>
        </p:pic>
        <p:pic>
          <p:nvPicPr>
            <p:cNvPr id="29" name="Graphic 28" descr="Classroom with solid fill">
              <a:extLst>
                <a:ext uri="{FF2B5EF4-FFF2-40B4-BE49-F238E27FC236}">
                  <a16:creationId xmlns:a16="http://schemas.microsoft.com/office/drawing/2014/main" id="{5E83A518-26D4-4317-94C6-167D3DB8FAE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185342" y="4023468"/>
              <a:ext cx="1203963" cy="1203963"/>
            </a:xfrm>
            <a:prstGeom prst="rect">
              <a:avLst/>
            </a:prstGeom>
          </p:spPr>
        </p:pic>
        <p:pic>
          <p:nvPicPr>
            <p:cNvPr id="30" name="Graphic 29" descr="Laptop outline">
              <a:extLst>
                <a:ext uri="{FF2B5EF4-FFF2-40B4-BE49-F238E27FC236}">
                  <a16:creationId xmlns:a16="http://schemas.microsoft.com/office/drawing/2014/main" id="{98F46B88-ECC7-40B6-ACCD-11AAE5901FA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715070" y="3193989"/>
              <a:ext cx="1203963" cy="1203963"/>
            </a:xfrm>
            <a:prstGeom prst="rect">
              <a:avLst/>
            </a:prstGeom>
          </p:spPr>
        </p:pic>
        <p:pic>
          <p:nvPicPr>
            <p:cNvPr id="31" name="Graphic 30" descr="Users outline">
              <a:extLst>
                <a:ext uri="{FF2B5EF4-FFF2-40B4-BE49-F238E27FC236}">
                  <a16:creationId xmlns:a16="http://schemas.microsoft.com/office/drawing/2014/main" id="{AD7B4D41-614A-42A0-B513-B33E63BC4D9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126901" y="2350875"/>
              <a:ext cx="1445096" cy="1445096"/>
            </a:xfrm>
            <a:prstGeom prst="rect">
              <a:avLst/>
            </a:prstGeom>
          </p:spPr>
        </p:pic>
      </p:grpSp>
      <p:sp>
        <p:nvSpPr>
          <p:cNvPr id="34" name="TextBox 33">
            <a:extLst>
              <a:ext uri="{FF2B5EF4-FFF2-40B4-BE49-F238E27FC236}">
                <a16:creationId xmlns:a16="http://schemas.microsoft.com/office/drawing/2014/main" id="{6A5360FA-4C0B-44E5-A166-4C74944C5898}"/>
              </a:ext>
            </a:extLst>
          </p:cNvPr>
          <p:cNvSpPr txBox="1"/>
          <p:nvPr/>
        </p:nvSpPr>
        <p:spPr>
          <a:xfrm>
            <a:off x="1847850" y="1060608"/>
            <a:ext cx="84963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a:ln>
                  <a:noFill/>
                </a:ln>
                <a:solidFill>
                  <a:srgbClr val="FFFFFF"/>
                </a:solidFill>
                <a:effectLst/>
                <a:uLnTx/>
                <a:uFillTx/>
                <a:latin typeface="Public Sans" panose="020B0604020202020204" charset="0"/>
                <a:ea typeface="+mn-ea"/>
                <a:cs typeface="Arial"/>
                <a:sym typeface="Arial"/>
              </a:rPr>
              <a:t>Strengthening the system of care to provide excellence in eating disorders treatment for Victorians</a:t>
            </a:r>
          </a:p>
        </p:txBody>
      </p:sp>
      <p:sp>
        <p:nvSpPr>
          <p:cNvPr id="38" name="TextBox 37">
            <a:extLst>
              <a:ext uri="{FF2B5EF4-FFF2-40B4-BE49-F238E27FC236}">
                <a16:creationId xmlns:a16="http://schemas.microsoft.com/office/drawing/2014/main" id="{E1DF504E-1217-4FF2-8B0E-C837F14E14C2}"/>
              </a:ext>
            </a:extLst>
          </p:cNvPr>
          <p:cNvSpPr txBox="1"/>
          <p:nvPr/>
        </p:nvSpPr>
        <p:spPr>
          <a:xfrm>
            <a:off x="1847850" y="264037"/>
            <a:ext cx="849630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4800" b="0" i="0" u="none" strike="noStrike" kern="1200" cap="none" spc="0" normalizeH="0" baseline="0" noProof="0" dirty="0">
                <a:ln>
                  <a:noFill/>
                </a:ln>
                <a:solidFill>
                  <a:srgbClr val="FFFFFF"/>
                </a:solidFill>
                <a:effectLst/>
                <a:uLnTx/>
                <a:uFillTx/>
                <a:latin typeface="Larken" pitchFamily="50" charset="0"/>
                <a:ea typeface="+mn-ea"/>
                <a:cs typeface="Arial"/>
                <a:sym typeface="Arial"/>
              </a:rPr>
              <a:t>About CEED</a:t>
            </a:r>
          </a:p>
        </p:txBody>
      </p:sp>
    </p:spTree>
    <p:extLst>
      <p:ext uri="{BB962C8B-B14F-4D97-AF65-F5344CB8AC3E}">
        <p14:creationId xmlns:p14="http://schemas.microsoft.com/office/powerpoint/2010/main" val="2421846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F27349-CCED-4964-9661-7881AB544C80}"/>
              </a:ext>
            </a:extLst>
          </p:cNvPr>
          <p:cNvPicPr>
            <a:picLocks noChangeAspect="1"/>
          </p:cNvPicPr>
          <p:nvPr/>
        </p:nvPicPr>
        <p:blipFill rotWithShape="1">
          <a:blip r:embed="rId2"/>
          <a:srcRect l="22588" t="13840" r="29500" b="5785"/>
          <a:stretch/>
        </p:blipFill>
        <p:spPr>
          <a:xfrm>
            <a:off x="3309591" y="1126495"/>
            <a:ext cx="5841402" cy="5512050"/>
          </a:xfrm>
          <a:prstGeom prst="rect">
            <a:avLst/>
          </a:prstGeom>
          <a:effectLst>
            <a:outerShdw blurRad="50800" dist="38100" dir="2700000" algn="tl" rotWithShape="0">
              <a:prstClr val="black">
                <a:alpha val="40000"/>
              </a:prstClr>
            </a:outerShdw>
          </a:effectLst>
        </p:spPr>
      </p:pic>
      <p:pic>
        <p:nvPicPr>
          <p:cNvPr id="11" name="Picture 10" descr="A blue and black letter d&#10;&#10;Description automatically generated">
            <a:extLst>
              <a:ext uri="{FF2B5EF4-FFF2-40B4-BE49-F238E27FC236}">
                <a16:creationId xmlns:a16="http://schemas.microsoft.com/office/drawing/2014/main" id="{7DB5CB86-3406-466C-A0E6-43C8F4965B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4116" y="14918"/>
            <a:ext cx="7243768" cy="1016757"/>
          </a:xfrm>
          <a:prstGeom prst="rect">
            <a:avLst/>
          </a:prstGeom>
        </p:spPr>
      </p:pic>
    </p:spTree>
    <p:extLst>
      <p:ext uri="{BB962C8B-B14F-4D97-AF65-F5344CB8AC3E}">
        <p14:creationId xmlns:p14="http://schemas.microsoft.com/office/powerpoint/2010/main" val="2259699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668" y="269875"/>
            <a:ext cx="10172449" cy="1079500"/>
          </a:xfrm>
        </p:spPr>
        <p:txBody>
          <a:bodyPr/>
          <a:lstStyle/>
          <a:p>
            <a:r>
              <a:rPr lang="en-AU">
                <a:latin typeface="VIC" panose="00000500000000000000" pitchFamily="2" charset="0"/>
              </a:rPr>
              <a:t>Victorian eating disorders stepped system of care </a:t>
            </a:r>
          </a:p>
        </p:txBody>
      </p:sp>
      <p:sp>
        <p:nvSpPr>
          <p:cNvPr id="3" name="Slide Number Placeholder 2">
            <a:extLst>
              <a:ext uri="{FF2B5EF4-FFF2-40B4-BE49-F238E27FC236}">
                <a16:creationId xmlns:a16="http://schemas.microsoft.com/office/drawing/2014/main" id="{42D3F0F8-B420-4075-8C63-E7B931EFD584}"/>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F32BF5AD-07EA-4CDA-AA8D-A364AE18CBE0}" type="slidenum">
              <a:rPr kumimoji="0" lang="en-AU" sz="1050" b="0" i="0" u="none" strike="noStrike" kern="1200" cap="none" spc="0" normalizeH="0" baseline="0" noProof="0" smtClean="0">
                <a:ln>
                  <a:noFill/>
                </a:ln>
                <a:solidFill>
                  <a:srgbClr val="595959"/>
                </a:solidFill>
                <a:effectLst/>
                <a:uLnTx/>
                <a:uFillTx/>
                <a:latin typeface="Arial"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12</a:t>
            </a:fld>
            <a:endParaRPr kumimoji="0" lang="en-AU" sz="1050" b="0" i="0" u="none" strike="noStrike" kern="1200" cap="none" spc="0" normalizeH="0" baseline="0" noProof="0">
              <a:ln>
                <a:noFill/>
              </a:ln>
              <a:solidFill>
                <a:srgbClr val="595959"/>
              </a:solidFill>
              <a:effectLst/>
              <a:uLnTx/>
              <a:uFillTx/>
              <a:latin typeface="Arial" charset="0"/>
              <a:ea typeface="ＭＳ Ｐゴシック" pitchFamily="34" charset="-128"/>
              <a:cs typeface="+mn-cs"/>
            </a:endParaRPr>
          </a:p>
        </p:txBody>
      </p:sp>
      <p:pic>
        <p:nvPicPr>
          <p:cNvPr id="5" name="Picture 4">
            <a:extLst>
              <a:ext uri="{FF2B5EF4-FFF2-40B4-BE49-F238E27FC236}">
                <a16:creationId xmlns:a16="http://schemas.microsoft.com/office/drawing/2014/main" id="{22B9BCBF-8EB6-30E5-7F9A-680C3ADB857E}"/>
              </a:ext>
            </a:extLst>
          </p:cNvPr>
          <p:cNvPicPr>
            <a:picLocks noChangeAspect="1"/>
          </p:cNvPicPr>
          <p:nvPr/>
        </p:nvPicPr>
        <p:blipFill rotWithShape="1">
          <a:blip r:embed="rId4"/>
          <a:srcRect l="2390" t="3244" r="1828" b="2827"/>
          <a:stretch/>
        </p:blipFill>
        <p:spPr>
          <a:xfrm>
            <a:off x="1452880" y="1374960"/>
            <a:ext cx="9066528" cy="5483039"/>
          </a:xfrm>
          <a:prstGeom prst="rect">
            <a:avLst/>
          </a:prstGeom>
        </p:spPr>
      </p:pic>
    </p:spTree>
    <p:custDataLst>
      <p:tags r:id="rId1"/>
    </p:custDataLst>
    <p:extLst>
      <p:ext uri="{BB962C8B-B14F-4D97-AF65-F5344CB8AC3E}">
        <p14:creationId xmlns:p14="http://schemas.microsoft.com/office/powerpoint/2010/main" val="1140513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668" y="269875"/>
            <a:ext cx="10172449" cy="1079500"/>
          </a:xfrm>
        </p:spPr>
        <p:txBody>
          <a:bodyPr/>
          <a:lstStyle/>
          <a:p>
            <a:r>
              <a:rPr lang="en-AU">
                <a:latin typeface="VIC" panose="00000500000000000000" pitchFamily="2" charset="0"/>
              </a:rPr>
              <a:t>Victorian eating disorders stepped system of care </a:t>
            </a:r>
          </a:p>
        </p:txBody>
      </p:sp>
      <p:sp>
        <p:nvSpPr>
          <p:cNvPr id="3" name="Slide Number Placeholder 2">
            <a:extLst>
              <a:ext uri="{FF2B5EF4-FFF2-40B4-BE49-F238E27FC236}">
                <a16:creationId xmlns:a16="http://schemas.microsoft.com/office/drawing/2014/main" id="{42D3F0F8-B420-4075-8C63-E7B931EFD584}"/>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F32BF5AD-07EA-4CDA-AA8D-A364AE18CBE0}" type="slidenum">
              <a:rPr kumimoji="0" lang="en-AU" sz="1050" b="0" i="0" u="none" strike="noStrike" kern="1200" cap="none" spc="0" normalizeH="0" baseline="0" noProof="0" smtClean="0">
                <a:ln>
                  <a:noFill/>
                </a:ln>
                <a:solidFill>
                  <a:srgbClr val="595959"/>
                </a:solidFill>
                <a:effectLst/>
                <a:uLnTx/>
                <a:uFillTx/>
                <a:latin typeface="Arial"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13</a:t>
            </a:fld>
            <a:endParaRPr kumimoji="0" lang="en-AU" sz="1050" b="0" i="0" u="none" strike="noStrike" kern="1200" cap="none" spc="0" normalizeH="0" baseline="0" noProof="0">
              <a:ln>
                <a:noFill/>
              </a:ln>
              <a:solidFill>
                <a:srgbClr val="595959"/>
              </a:solidFill>
              <a:effectLst/>
              <a:uLnTx/>
              <a:uFillTx/>
              <a:latin typeface="Arial" charset="0"/>
              <a:ea typeface="ＭＳ Ｐゴシック" pitchFamily="34" charset="-128"/>
              <a:cs typeface="+mn-cs"/>
            </a:endParaRPr>
          </a:p>
        </p:txBody>
      </p:sp>
      <p:graphicFrame>
        <p:nvGraphicFramePr>
          <p:cNvPr id="6" name="Diagram 5">
            <a:extLst>
              <a:ext uri="{FF2B5EF4-FFF2-40B4-BE49-F238E27FC236}">
                <a16:creationId xmlns:a16="http://schemas.microsoft.com/office/drawing/2014/main" id="{06990CA3-24FD-4B2A-9034-8CDC62B08954}"/>
              </a:ext>
            </a:extLst>
          </p:cNvPr>
          <p:cNvGraphicFramePr/>
          <p:nvPr/>
        </p:nvGraphicFramePr>
        <p:xfrm>
          <a:off x="1953470" y="4098897"/>
          <a:ext cx="8714159" cy="27591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a:extLst>
              <a:ext uri="{FF2B5EF4-FFF2-40B4-BE49-F238E27FC236}">
                <a16:creationId xmlns:a16="http://schemas.microsoft.com/office/drawing/2014/main" id="{519CC852-D499-4A53-9FA9-E51E082CB315}"/>
              </a:ext>
            </a:extLst>
          </p:cNvPr>
          <p:cNvGraphicFramePr/>
          <p:nvPr/>
        </p:nvGraphicFramePr>
        <p:xfrm>
          <a:off x="3184495" y="1133955"/>
          <a:ext cx="6252111" cy="285610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ustDataLst>
      <p:tags r:id="rId1"/>
    </p:custDataLst>
    <p:extLst>
      <p:ext uri="{BB962C8B-B14F-4D97-AF65-F5344CB8AC3E}">
        <p14:creationId xmlns:p14="http://schemas.microsoft.com/office/powerpoint/2010/main" val="2207547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E761AC7-4474-4E2B-9153-43DB28820F45}"/>
              </a:ext>
            </a:extLst>
          </p:cNvPr>
          <p:cNvSpPr/>
          <p:nvPr/>
        </p:nvSpPr>
        <p:spPr>
          <a:xfrm>
            <a:off x="644063" y="1951251"/>
            <a:ext cx="382711" cy="382711"/>
          </a:xfrm>
          <a:prstGeom prst="rect">
            <a:avLst/>
          </a:prstGeom>
          <a:solidFill>
            <a:schemeClr val="accent4">
              <a:lumMod val="20000"/>
              <a:lumOff val="80000"/>
            </a:schemeClr>
          </a:solidFill>
          <a:ln>
            <a:solidFill>
              <a:schemeClr val="accent4">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A9997B81-36AE-4FE5-8457-6FC2F8F7319B}"/>
              </a:ext>
            </a:extLst>
          </p:cNvPr>
          <p:cNvSpPr>
            <a:spLocks noGrp="1"/>
          </p:cNvSpPr>
          <p:nvPr>
            <p:ph type="title"/>
          </p:nvPr>
        </p:nvSpPr>
        <p:spPr/>
        <p:txBody>
          <a:bodyPr/>
          <a:lstStyle/>
          <a:p>
            <a:r>
              <a:rPr lang="en-AU">
                <a:latin typeface="VIC"/>
                <a:ea typeface="ＭＳ Ｐゴシック"/>
              </a:rPr>
              <a:t>Context to this work</a:t>
            </a:r>
          </a:p>
        </p:txBody>
      </p:sp>
      <p:sp>
        <p:nvSpPr>
          <p:cNvPr id="3" name="Slide Number Placeholder 2">
            <a:extLst>
              <a:ext uri="{FF2B5EF4-FFF2-40B4-BE49-F238E27FC236}">
                <a16:creationId xmlns:a16="http://schemas.microsoft.com/office/drawing/2014/main" id="{C6AD3EA7-AA84-4244-829E-02365B3812E5}"/>
              </a:ext>
            </a:extLst>
          </p:cNvPr>
          <p:cNvSpPr>
            <a:spLocks noGrp="1"/>
          </p:cNvSpPr>
          <p:nvPr>
            <p:ph type="sldNum" sz="quarter" idx="12"/>
          </p:nvPr>
        </p:nvSpPr>
        <p:spPr/>
        <p:txBody>
          <a:bodyPr/>
          <a:lstStyle/>
          <a:p>
            <a:fld id="{F32BF5AD-07EA-4CDA-AA8D-A364AE18CBE0}" type="slidenum">
              <a:rPr lang="en-AU" smtClean="0"/>
              <a:t>2</a:t>
            </a:fld>
            <a:endParaRPr lang="en-AU"/>
          </a:p>
        </p:txBody>
      </p:sp>
      <p:sp>
        <p:nvSpPr>
          <p:cNvPr id="6" name="TextBox 5">
            <a:extLst>
              <a:ext uri="{FF2B5EF4-FFF2-40B4-BE49-F238E27FC236}">
                <a16:creationId xmlns:a16="http://schemas.microsoft.com/office/drawing/2014/main" id="{6E1B470A-06D5-4A46-B6E2-6C4420A055C7}"/>
              </a:ext>
            </a:extLst>
          </p:cNvPr>
          <p:cNvSpPr txBox="1"/>
          <p:nvPr/>
        </p:nvSpPr>
        <p:spPr>
          <a:xfrm>
            <a:off x="565653" y="1553745"/>
            <a:ext cx="3790187" cy="323935"/>
          </a:xfrm>
          <a:prstGeom prst="rect">
            <a:avLst/>
          </a:prstGeom>
          <a:noFill/>
        </p:spPr>
        <p:txBody>
          <a:bodyPr wrap="square" rtlCol="0">
            <a:spAutoFit/>
          </a:bodyPr>
          <a:lstStyle/>
          <a:p>
            <a:pPr defTabSz="609585" eaLnBrk="1" hangingPunct="1">
              <a:lnSpc>
                <a:spcPct val="110000"/>
              </a:lnSpc>
              <a:spcBef>
                <a:spcPts val="600"/>
              </a:spcBef>
              <a:spcAft>
                <a:spcPts val="0"/>
              </a:spcAft>
            </a:pPr>
            <a:r>
              <a:rPr lang="en-AU" sz="1400" b="1">
                <a:solidFill>
                  <a:srgbClr val="002060"/>
                </a:solidFill>
                <a:latin typeface="VIC" panose="00000500000000000000" pitchFamily="2" charset="0"/>
                <a:ea typeface="ＭＳ Ｐゴシック" charset="0"/>
              </a:rPr>
              <a:t>Background</a:t>
            </a:r>
            <a:endParaRPr lang="en-AU" sz="1400">
              <a:solidFill>
                <a:srgbClr val="002060"/>
              </a:solidFill>
              <a:latin typeface="VIC" panose="00000500000000000000" pitchFamily="2" charset="0"/>
              <a:ea typeface="ＭＳ Ｐゴシック" charset="0"/>
            </a:endParaRPr>
          </a:p>
        </p:txBody>
      </p:sp>
      <p:sp>
        <p:nvSpPr>
          <p:cNvPr id="7" name="TextBox 6">
            <a:extLst>
              <a:ext uri="{FF2B5EF4-FFF2-40B4-BE49-F238E27FC236}">
                <a16:creationId xmlns:a16="http://schemas.microsoft.com/office/drawing/2014/main" id="{6EFDCA14-92FA-4CE7-B39A-3EC159DE3834}"/>
              </a:ext>
            </a:extLst>
          </p:cNvPr>
          <p:cNvSpPr txBox="1"/>
          <p:nvPr/>
        </p:nvSpPr>
        <p:spPr>
          <a:xfrm>
            <a:off x="4148172" y="1553745"/>
            <a:ext cx="3790187" cy="323935"/>
          </a:xfrm>
          <a:prstGeom prst="rect">
            <a:avLst/>
          </a:prstGeom>
          <a:noFill/>
        </p:spPr>
        <p:txBody>
          <a:bodyPr wrap="square" rtlCol="0">
            <a:spAutoFit/>
          </a:bodyPr>
          <a:lstStyle/>
          <a:p>
            <a:pPr defTabSz="609585" eaLnBrk="1" hangingPunct="1">
              <a:lnSpc>
                <a:spcPct val="110000"/>
              </a:lnSpc>
              <a:spcBef>
                <a:spcPts val="600"/>
              </a:spcBef>
              <a:spcAft>
                <a:spcPts val="0"/>
              </a:spcAft>
            </a:pPr>
            <a:r>
              <a:rPr lang="en-AU" sz="1400" b="1">
                <a:solidFill>
                  <a:srgbClr val="002060"/>
                </a:solidFill>
                <a:latin typeface="VIC" panose="00000500000000000000" pitchFamily="2" charset="0"/>
                <a:ea typeface="ＭＳ Ｐゴシック" charset="0"/>
              </a:rPr>
              <a:t>Key challenges and issues</a:t>
            </a:r>
            <a:endParaRPr lang="en-AU" sz="1400">
              <a:solidFill>
                <a:srgbClr val="002060"/>
              </a:solidFill>
              <a:latin typeface="VIC" panose="00000500000000000000" pitchFamily="2" charset="0"/>
              <a:ea typeface="ＭＳ Ｐゴシック" charset="0"/>
            </a:endParaRPr>
          </a:p>
        </p:txBody>
      </p:sp>
      <p:sp>
        <p:nvSpPr>
          <p:cNvPr id="8" name="Content Placeholder 2">
            <a:extLst>
              <a:ext uri="{FF2B5EF4-FFF2-40B4-BE49-F238E27FC236}">
                <a16:creationId xmlns:a16="http://schemas.microsoft.com/office/drawing/2014/main" id="{68FD61C6-E3E1-429E-BD71-21C2E835DCB6}"/>
              </a:ext>
            </a:extLst>
          </p:cNvPr>
          <p:cNvSpPr txBox="1">
            <a:spLocks/>
          </p:cNvSpPr>
          <p:nvPr/>
        </p:nvSpPr>
        <p:spPr bwMode="auto">
          <a:xfrm>
            <a:off x="1255265" y="1899361"/>
            <a:ext cx="2678505" cy="2203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609585" rtl="0" eaLnBrk="1" fontAlgn="base" hangingPunct="1">
              <a:lnSpc>
                <a:spcPct val="110000"/>
              </a:lnSpc>
              <a:spcBef>
                <a:spcPts val="1067"/>
              </a:spcBef>
              <a:spcAft>
                <a:spcPts val="1067"/>
              </a:spcAft>
              <a:defRPr sz="2933" b="1" kern="1200" baseline="0">
                <a:solidFill>
                  <a:srgbClr val="201547"/>
                </a:solidFill>
                <a:latin typeface="+mn-lt"/>
                <a:ea typeface="ＭＳ Ｐゴシック" charset="0"/>
                <a:cs typeface="ＭＳ Ｐゴシック" charset="0"/>
              </a:defRPr>
            </a:lvl1pPr>
            <a:lvl2pPr marL="0" indent="0" algn="l" defTabSz="609585" rtl="0" eaLnBrk="1" fontAlgn="base" hangingPunct="1">
              <a:lnSpc>
                <a:spcPct val="110000"/>
              </a:lnSpc>
              <a:spcBef>
                <a:spcPct val="0"/>
              </a:spcBef>
              <a:spcAft>
                <a:spcPts val="1067"/>
              </a:spcAft>
              <a:defRPr sz="2667" kern="1200">
                <a:solidFill>
                  <a:schemeClr val="tx1"/>
                </a:solidFill>
                <a:latin typeface="+mn-lt"/>
                <a:ea typeface="ＭＳ Ｐゴシック" charset="0"/>
                <a:cs typeface="+mn-cs"/>
              </a:defRPr>
            </a:lvl2pPr>
            <a:lvl3pPr marL="335992" indent="-335992" algn="l" defTabSz="609585" rtl="0" eaLnBrk="1" fontAlgn="base" hangingPunct="1">
              <a:lnSpc>
                <a:spcPct val="110000"/>
              </a:lnSpc>
              <a:spcBef>
                <a:spcPct val="0"/>
              </a:spcBef>
              <a:spcAft>
                <a:spcPts val="1067"/>
              </a:spcAft>
              <a:buFont typeface="Arial" charset="0"/>
              <a:buChar char="•"/>
              <a:defRPr sz="2667" kern="1200">
                <a:solidFill>
                  <a:schemeClr val="tx1"/>
                </a:solidFill>
                <a:latin typeface="+mn-lt"/>
                <a:ea typeface="ＭＳ Ｐゴシック" charset="0"/>
                <a:cs typeface="+mn-cs"/>
              </a:defRPr>
            </a:lvl3pPr>
            <a:lvl4pPr marL="671983" indent="-335992" algn="l" defTabSz="609585" rtl="0" eaLnBrk="1" fontAlgn="base" hangingPunct="1">
              <a:lnSpc>
                <a:spcPct val="110000"/>
              </a:lnSpc>
              <a:spcBef>
                <a:spcPct val="0"/>
              </a:spcBef>
              <a:spcAft>
                <a:spcPts val="1067"/>
              </a:spcAft>
              <a:buFont typeface="Arial" charset="0"/>
              <a:buChar char="–"/>
              <a:defRPr sz="2667" kern="1200">
                <a:solidFill>
                  <a:schemeClr val="tx1"/>
                </a:solidFill>
                <a:latin typeface="+mn-lt"/>
                <a:ea typeface="ＭＳ Ｐゴシック" charset="0"/>
                <a:cs typeface="+mn-cs"/>
              </a:defRPr>
            </a:lvl4pPr>
            <a:lvl5pPr marL="1007508" indent="-334425" algn="l" defTabSz="609585" rtl="0" eaLnBrk="1" fontAlgn="base" hangingPunct="1">
              <a:lnSpc>
                <a:spcPct val="110000"/>
              </a:lnSpc>
              <a:spcBef>
                <a:spcPct val="0"/>
              </a:spcBef>
              <a:spcAft>
                <a:spcPts val="1067"/>
              </a:spcAft>
              <a:buFont typeface="Arial" charset="0"/>
              <a:buChar char="»"/>
              <a:defRPr sz="2667" kern="1200">
                <a:solidFill>
                  <a:schemeClr val="tx1"/>
                </a:solidFill>
                <a:latin typeface="+mn-lt"/>
                <a:ea typeface="ＭＳ Ｐゴシック"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171450" indent="-171450">
              <a:spcBef>
                <a:spcPts val="0"/>
              </a:spcBef>
              <a:spcAft>
                <a:spcPts val="1800"/>
              </a:spcAft>
              <a:buFont typeface="Arial" panose="020B0604020202020204" pitchFamily="34" charset="0"/>
              <a:buChar char="•"/>
            </a:pPr>
            <a:r>
              <a:rPr lang="en-AU" sz="1100" b="0" dirty="0">
                <a:solidFill>
                  <a:schemeClr val="tx1"/>
                </a:solidFill>
                <a:latin typeface="VIC" panose="00000500000000000000" pitchFamily="2" charset="0"/>
              </a:rPr>
              <a:t>The Royal Commission’s interim report noted an 11.1 per cent annual </a:t>
            </a:r>
            <a:r>
              <a:rPr lang="en-AU" sz="1100" dirty="0">
                <a:solidFill>
                  <a:schemeClr val="tx1"/>
                </a:solidFill>
                <a:latin typeface="VIC" panose="00000500000000000000" pitchFamily="2" charset="0"/>
              </a:rPr>
              <a:t>increase in number of reported eating disorders </a:t>
            </a:r>
            <a:r>
              <a:rPr lang="en-AU" sz="1100" b="0" dirty="0">
                <a:solidFill>
                  <a:schemeClr val="tx1"/>
                </a:solidFill>
                <a:latin typeface="VIC" panose="00000500000000000000" pitchFamily="2" charset="0"/>
              </a:rPr>
              <a:t>by public specialist mental health services (2008-09 to 2017-18).</a:t>
            </a:r>
            <a:endParaRPr lang="en-AU" sz="1100" b="0" baseline="30000" dirty="0">
              <a:solidFill>
                <a:schemeClr val="tx1"/>
              </a:solidFill>
              <a:latin typeface="VIC" panose="00000500000000000000" pitchFamily="2" charset="0"/>
            </a:endParaRPr>
          </a:p>
          <a:p>
            <a:pPr marL="171450" indent="-171450">
              <a:spcBef>
                <a:spcPts val="0"/>
              </a:spcBef>
              <a:spcAft>
                <a:spcPts val="1800"/>
              </a:spcAft>
              <a:buFont typeface="Arial" panose="020B0604020202020204" pitchFamily="34" charset="0"/>
              <a:buChar char="•"/>
            </a:pPr>
            <a:r>
              <a:rPr lang="en-AU" sz="1100" b="0" dirty="0">
                <a:solidFill>
                  <a:schemeClr val="tx1"/>
                </a:solidFill>
                <a:latin typeface="VIC" panose="00000500000000000000" pitchFamily="2" charset="0"/>
              </a:rPr>
              <a:t> </a:t>
            </a:r>
            <a:r>
              <a:rPr lang="en-AU" sz="1100" dirty="0">
                <a:solidFill>
                  <a:schemeClr val="tx1"/>
                </a:solidFill>
                <a:latin typeface="VIC" panose="00000500000000000000" pitchFamily="2" charset="0"/>
              </a:rPr>
              <a:t>COVID-19 pandemic caused sudden and unprecedented increase in service use for eating disorders. </a:t>
            </a:r>
          </a:p>
          <a:p>
            <a:pPr marL="171450" indent="-171450">
              <a:spcBef>
                <a:spcPts val="0"/>
              </a:spcBef>
              <a:spcAft>
                <a:spcPts val="1800"/>
              </a:spcAft>
              <a:buFont typeface="Arial" panose="020B0604020202020204" pitchFamily="34" charset="0"/>
              <a:buChar char="•"/>
            </a:pPr>
            <a:r>
              <a:rPr lang="en-AU" sz="1100" dirty="0">
                <a:solidFill>
                  <a:schemeClr val="tx1"/>
                </a:solidFill>
                <a:latin typeface="VIC" panose="00000500000000000000" pitchFamily="2" charset="0"/>
              </a:rPr>
              <a:t> Impact of pandemic on incidence and severity of eating disorders in Victoria yet to be fully realised</a:t>
            </a:r>
            <a:r>
              <a:rPr lang="en-AU" sz="1100" b="0" dirty="0">
                <a:solidFill>
                  <a:schemeClr val="tx1"/>
                </a:solidFill>
                <a:latin typeface="VIC" panose="00000500000000000000" pitchFamily="2" charset="0"/>
              </a:rPr>
              <a:t>, with an average delay of more than five years from symptom onset to diagnosis, and recovery ~ 1  to 6 years. </a:t>
            </a:r>
          </a:p>
          <a:p>
            <a:pPr marL="171450" indent="-171450">
              <a:spcBef>
                <a:spcPts val="0"/>
              </a:spcBef>
              <a:spcAft>
                <a:spcPts val="1800"/>
              </a:spcAft>
              <a:buFont typeface="Arial" panose="020B0604020202020204" pitchFamily="34" charset="0"/>
              <a:buChar char="•"/>
            </a:pPr>
            <a:endParaRPr lang="en-AU" sz="1100" b="0" dirty="0">
              <a:solidFill>
                <a:schemeClr val="tx1"/>
              </a:solidFill>
              <a:latin typeface="VIC" panose="00000500000000000000" pitchFamily="2" charset="0"/>
            </a:endParaRPr>
          </a:p>
          <a:p>
            <a:pPr marL="171450" indent="-171450">
              <a:spcBef>
                <a:spcPts val="0"/>
              </a:spcBef>
              <a:spcAft>
                <a:spcPts val="1800"/>
              </a:spcAft>
              <a:buFont typeface="Arial" panose="020B0604020202020204" pitchFamily="34" charset="0"/>
              <a:buChar char="•"/>
            </a:pPr>
            <a:endParaRPr lang="en-AU" sz="1100" b="0" dirty="0">
              <a:solidFill>
                <a:schemeClr val="tx1"/>
              </a:solidFill>
              <a:latin typeface="VIC" panose="00000500000000000000" pitchFamily="2" charset="0"/>
            </a:endParaRPr>
          </a:p>
          <a:p>
            <a:pPr marL="171450" indent="-171450">
              <a:spcBef>
                <a:spcPts val="0"/>
              </a:spcBef>
              <a:spcAft>
                <a:spcPts val="1800"/>
              </a:spcAft>
              <a:buFont typeface="Arial" panose="020B0604020202020204" pitchFamily="34" charset="0"/>
              <a:buChar char="•"/>
            </a:pPr>
            <a:endParaRPr lang="en-AU" sz="1100" b="0" dirty="0">
              <a:solidFill>
                <a:schemeClr val="tx1"/>
              </a:solidFill>
              <a:latin typeface="VIC" panose="00000500000000000000" pitchFamily="2" charset="0"/>
            </a:endParaRPr>
          </a:p>
        </p:txBody>
      </p:sp>
      <p:sp>
        <p:nvSpPr>
          <p:cNvPr id="9" name="Content Placeholder 2">
            <a:extLst>
              <a:ext uri="{FF2B5EF4-FFF2-40B4-BE49-F238E27FC236}">
                <a16:creationId xmlns:a16="http://schemas.microsoft.com/office/drawing/2014/main" id="{B4C71F25-2709-42C4-BF67-0B970B782CA8}"/>
              </a:ext>
            </a:extLst>
          </p:cNvPr>
          <p:cNvSpPr txBox="1">
            <a:spLocks/>
          </p:cNvSpPr>
          <p:nvPr/>
        </p:nvSpPr>
        <p:spPr bwMode="auto">
          <a:xfrm>
            <a:off x="4863288" y="1899362"/>
            <a:ext cx="3024000" cy="2203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609585" rtl="0" eaLnBrk="1" fontAlgn="base" hangingPunct="1">
              <a:lnSpc>
                <a:spcPct val="110000"/>
              </a:lnSpc>
              <a:spcBef>
                <a:spcPts val="1067"/>
              </a:spcBef>
              <a:spcAft>
                <a:spcPts val="1067"/>
              </a:spcAft>
              <a:defRPr sz="2933" b="1" kern="1200" baseline="0">
                <a:solidFill>
                  <a:srgbClr val="201547"/>
                </a:solidFill>
                <a:latin typeface="+mn-lt"/>
                <a:ea typeface="ＭＳ Ｐゴシック" charset="0"/>
                <a:cs typeface="ＭＳ Ｐゴシック" charset="0"/>
              </a:defRPr>
            </a:lvl1pPr>
            <a:lvl2pPr marL="0" indent="0" algn="l" defTabSz="609585" rtl="0" eaLnBrk="1" fontAlgn="base" hangingPunct="1">
              <a:lnSpc>
                <a:spcPct val="110000"/>
              </a:lnSpc>
              <a:spcBef>
                <a:spcPct val="0"/>
              </a:spcBef>
              <a:spcAft>
                <a:spcPts val="1067"/>
              </a:spcAft>
              <a:defRPr sz="2667" kern="1200">
                <a:solidFill>
                  <a:schemeClr val="tx1"/>
                </a:solidFill>
                <a:latin typeface="+mn-lt"/>
                <a:ea typeface="ＭＳ Ｐゴシック" charset="0"/>
                <a:cs typeface="+mn-cs"/>
              </a:defRPr>
            </a:lvl2pPr>
            <a:lvl3pPr marL="335992" indent="-335992" algn="l" defTabSz="609585" rtl="0" eaLnBrk="1" fontAlgn="base" hangingPunct="1">
              <a:lnSpc>
                <a:spcPct val="110000"/>
              </a:lnSpc>
              <a:spcBef>
                <a:spcPct val="0"/>
              </a:spcBef>
              <a:spcAft>
                <a:spcPts val="1067"/>
              </a:spcAft>
              <a:buFont typeface="Arial" charset="0"/>
              <a:buChar char="•"/>
              <a:defRPr sz="2667" kern="1200">
                <a:solidFill>
                  <a:schemeClr val="tx1"/>
                </a:solidFill>
                <a:latin typeface="+mn-lt"/>
                <a:ea typeface="ＭＳ Ｐゴシック" charset="0"/>
                <a:cs typeface="+mn-cs"/>
              </a:defRPr>
            </a:lvl3pPr>
            <a:lvl4pPr marL="671983" indent="-335992" algn="l" defTabSz="609585" rtl="0" eaLnBrk="1" fontAlgn="base" hangingPunct="1">
              <a:lnSpc>
                <a:spcPct val="110000"/>
              </a:lnSpc>
              <a:spcBef>
                <a:spcPct val="0"/>
              </a:spcBef>
              <a:spcAft>
                <a:spcPts val="1067"/>
              </a:spcAft>
              <a:buFont typeface="Arial" charset="0"/>
              <a:buChar char="–"/>
              <a:defRPr sz="2667" kern="1200">
                <a:solidFill>
                  <a:schemeClr val="tx1"/>
                </a:solidFill>
                <a:latin typeface="+mn-lt"/>
                <a:ea typeface="ＭＳ Ｐゴシック" charset="0"/>
                <a:cs typeface="+mn-cs"/>
              </a:defRPr>
            </a:lvl4pPr>
            <a:lvl5pPr marL="1007508" indent="-334425" algn="l" defTabSz="609585" rtl="0" eaLnBrk="1" fontAlgn="base" hangingPunct="1">
              <a:lnSpc>
                <a:spcPct val="110000"/>
              </a:lnSpc>
              <a:spcBef>
                <a:spcPct val="0"/>
              </a:spcBef>
              <a:spcAft>
                <a:spcPts val="1067"/>
              </a:spcAft>
              <a:buFont typeface="Arial" charset="0"/>
              <a:buChar char="»"/>
              <a:defRPr sz="2667" kern="1200">
                <a:solidFill>
                  <a:schemeClr val="tx1"/>
                </a:solidFill>
                <a:latin typeface="+mn-lt"/>
                <a:ea typeface="ＭＳ Ｐゴシック"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171450" indent="-171450">
              <a:spcBef>
                <a:spcPts val="0"/>
              </a:spcBef>
              <a:spcAft>
                <a:spcPts val="1800"/>
              </a:spcAft>
              <a:buFont typeface="Arial" panose="020B0604020202020204" pitchFamily="34" charset="0"/>
              <a:buChar char="•"/>
            </a:pPr>
            <a:r>
              <a:rPr lang="en-AU" sz="1100" b="0" dirty="0">
                <a:solidFill>
                  <a:schemeClr val="tx1"/>
                </a:solidFill>
                <a:latin typeface="VIC" panose="00000500000000000000" pitchFamily="2" charset="0"/>
              </a:rPr>
              <a:t>Historically, eating disorder care in Victoria </a:t>
            </a:r>
            <a:r>
              <a:rPr lang="en-AU" sz="1100" dirty="0">
                <a:solidFill>
                  <a:schemeClr val="tx1"/>
                </a:solidFill>
                <a:latin typeface="VIC" panose="00000500000000000000" pitchFamily="2" charset="0"/>
              </a:rPr>
              <a:t>limited, fragmented and underfunded</a:t>
            </a:r>
            <a:r>
              <a:rPr lang="en-AU" sz="1100" b="0" dirty="0">
                <a:solidFill>
                  <a:schemeClr val="tx1"/>
                </a:solidFill>
                <a:latin typeface="VIC" panose="00000500000000000000" pitchFamily="2" charset="0"/>
              </a:rPr>
              <a:t>, with investment skewed towards most acutely unwell. </a:t>
            </a:r>
          </a:p>
          <a:p>
            <a:pPr marL="171450" indent="-171450">
              <a:spcBef>
                <a:spcPts val="0"/>
              </a:spcBef>
              <a:spcAft>
                <a:spcPts val="1800"/>
              </a:spcAft>
              <a:buFont typeface="Arial" panose="020B0604020202020204" pitchFamily="34" charset="0"/>
              <a:buChar char="•"/>
            </a:pPr>
            <a:r>
              <a:rPr lang="en-AU" sz="1100" dirty="0">
                <a:solidFill>
                  <a:schemeClr val="tx1"/>
                </a:solidFill>
                <a:latin typeface="VIC" panose="00000500000000000000" pitchFamily="2" charset="0"/>
              </a:rPr>
              <a:t>No one pathway into and through eating disorders service system</a:t>
            </a:r>
            <a:r>
              <a:rPr lang="en-AU" sz="1100" b="0" dirty="0">
                <a:solidFill>
                  <a:schemeClr val="tx1"/>
                </a:solidFill>
                <a:latin typeface="VIC" panose="00000500000000000000" pitchFamily="2" charset="0"/>
              </a:rPr>
              <a:t> posing challenges for consumers, families, carers.</a:t>
            </a:r>
          </a:p>
          <a:p>
            <a:pPr marL="171450" indent="-171450">
              <a:spcBef>
                <a:spcPts val="0"/>
              </a:spcBef>
              <a:spcAft>
                <a:spcPts val="1800"/>
              </a:spcAft>
              <a:buFont typeface="Arial" panose="020B0604020202020204" pitchFamily="34" charset="0"/>
              <a:buChar char="•"/>
            </a:pPr>
            <a:r>
              <a:rPr lang="en-AU" sz="1100" dirty="0">
                <a:solidFill>
                  <a:schemeClr val="tx1"/>
                </a:solidFill>
                <a:latin typeface="VIC" panose="00000500000000000000" pitchFamily="2" charset="0"/>
              </a:rPr>
              <a:t>Significant gaps in eating disorder research, prevention, early intervention </a:t>
            </a:r>
            <a:r>
              <a:rPr lang="en-AU" sz="1100" b="0" dirty="0">
                <a:solidFill>
                  <a:schemeClr val="tx1"/>
                </a:solidFill>
                <a:latin typeface="VIC" panose="00000500000000000000" pitchFamily="2" charset="0"/>
              </a:rPr>
              <a:t>and community services. </a:t>
            </a:r>
          </a:p>
          <a:p>
            <a:pPr marL="171450" indent="-171450">
              <a:spcBef>
                <a:spcPts val="0"/>
              </a:spcBef>
              <a:spcAft>
                <a:spcPts val="1800"/>
              </a:spcAft>
              <a:buFont typeface="Arial" panose="020B0604020202020204" pitchFamily="34" charset="0"/>
              <a:buChar char="•"/>
            </a:pPr>
            <a:r>
              <a:rPr lang="en-AU" sz="1100" b="0" dirty="0">
                <a:solidFill>
                  <a:schemeClr val="tx1"/>
                </a:solidFill>
                <a:latin typeface="VIC" panose="00000500000000000000" pitchFamily="2" charset="0"/>
              </a:rPr>
              <a:t>Barriers to care include </a:t>
            </a:r>
            <a:r>
              <a:rPr lang="en-AU" sz="1100" dirty="0">
                <a:solidFill>
                  <a:schemeClr val="tx1"/>
                </a:solidFill>
                <a:latin typeface="VIC" panose="00000500000000000000" pitchFamily="2" charset="0"/>
              </a:rPr>
              <a:t>lack of clinical knowledge, inadequate focus on early intervention, stigma and lack of accessible services, including outreach support.</a:t>
            </a:r>
            <a:r>
              <a:rPr lang="en-AU" sz="1100" b="0" dirty="0">
                <a:solidFill>
                  <a:schemeClr val="tx1"/>
                </a:solidFill>
                <a:latin typeface="VIC" panose="00000500000000000000" pitchFamily="2" charset="0"/>
              </a:rPr>
              <a:t> </a:t>
            </a:r>
          </a:p>
          <a:p>
            <a:pPr marL="171450" indent="-171450">
              <a:spcBef>
                <a:spcPts val="0"/>
              </a:spcBef>
              <a:spcAft>
                <a:spcPts val="1800"/>
              </a:spcAft>
              <a:buFont typeface="Arial" panose="020B0604020202020204" pitchFamily="34" charset="0"/>
              <a:buChar char="•"/>
            </a:pPr>
            <a:r>
              <a:rPr lang="en-AU" sz="1100" b="0" dirty="0">
                <a:solidFill>
                  <a:schemeClr val="tx1"/>
                </a:solidFill>
                <a:latin typeface="VIC" panose="00000500000000000000" pitchFamily="2" charset="0"/>
              </a:rPr>
              <a:t>Significant changes since Victorian Eating Disorder Strategy (2014) including </a:t>
            </a:r>
            <a:r>
              <a:rPr lang="en-AU" sz="1100" dirty="0">
                <a:solidFill>
                  <a:schemeClr val="tx1"/>
                </a:solidFill>
                <a:latin typeface="VIC" panose="00000500000000000000" pitchFamily="2" charset="0"/>
              </a:rPr>
              <a:t>changes to DSM-5 diagnostic criteria</a:t>
            </a:r>
            <a:r>
              <a:rPr lang="en-AU" sz="1100" b="0" dirty="0">
                <a:solidFill>
                  <a:schemeClr val="tx1"/>
                </a:solidFill>
                <a:latin typeface="VIC" panose="00000500000000000000" pitchFamily="2" charset="0"/>
              </a:rPr>
              <a:t>, and impact of</a:t>
            </a:r>
            <a:r>
              <a:rPr lang="en-AU" sz="1100" dirty="0">
                <a:solidFill>
                  <a:schemeClr val="tx1"/>
                </a:solidFill>
                <a:latin typeface="VIC" panose="00000500000000000000" pitchFamily="2" charset="0"/>
              </a:rPr>
              <a:t> pandemic</a:t>
            </a:r>
            <a:r>
              <a:rPr lang="en-AU" sz="1100" b="0" dirty="0">
                <a:solidFill>
                  <a:schemeClr val="tx1"/>
                </a:solidFill>
                <a:latin typeface="VIC" panose="00000500000000000000" pitchFamily="2" charset="0"/>
              </a:rPr>
              <a:t>.</a:t>
            </a:r>
          </a:p>
          <a:p>
            <a:pPr marL="171450" indent="-171450">
              <a:spcBef>
                <a:spcPts val="0"/>
              </a:spcBef>
              <a:spcAft>
                <a:spcPts val="1800"/>
              </a:spcAft>
              <a:buFont typeface="Arial" panose="020B0604020202020204" pitchFamily="34" charset="0"/>
              <a:buChar char="•"/>
            </a:pPr>
            <a:endParaRPr lang="en-AU" sz="1100" b="0" dirty="0">
              <a:solidFill>
                <a:schemeClr val="tx1"/>
              </a:solidFill>
              <a:latin typeface="VIC" panose="00000500000000000000" pitchFamily="2" charset="0"/>
            </a:endParaRPr>
          </a:p>
        </p:txBody>
      </p:sp>
      <p:sp>
        <p:nvSpPr>
          <p:cNvPr id="11" name="TextBox 10">
            <a:extLst>
              <a:ext uri="{FF2B5EF4-FFF2-40B4-BE49-F238E27FC236}">
                <a16:creationId xmlns:a16="http://schemas.microsoft.com/office/drawing/2014/main" id="{6CF114D8-2274-4FA2-B4E7-1FDC1932FBB1}"/>
              </a:ext>
            </a:extLst>
          </p:cNvPr>
          <p:cNvSpPr txBox="1"/>
          <p:nvPr/>
        </p:nvSpPr>
        <p:spPr>
          <a:xfrm>
            <a:off x="8102534" y="1555431"/>
            <a:ext cx="3790187" cy="323935"/>
          </a:xfrm>
          <a:prstGeom prst="rect">
            <a:avLst/>
          </a:prstGeom>
          <a:noFill/>
        </p:spPr>
        <p:txBody>
          <a:bodyPr wrap="square" rtlCol="0">
            <a:spAutoFit/>
          </a:bodyPr>
          <a:lstStyle/>
          <a:p>
            <a:pPr defTabSz="609585" eaLnBrk="1" hangingPunct="1">
              <a:lnSpc>
                <a:spcPct val="110000"/>
              </a:lnSpc>
              <a:spcBef>
                <a:spcPts val="600"/>
              </a:spcBef>
              <a:spcAft>
                <a:spcPts val="0"/>
              </a:spcAft>
            </a:pPr>
            <a:r>
              <a:rPr lang="en-AU" sz="1400" b="1">
                <a:solidFill>
                  <a:srgbClr val="002060"/>
                </a:solidFill>
                <a:latin typeface="VIC" panose="00000500000000000000" pitchFamily="2" charset="0"/>
                <a:ea typeface="ＭＳ Ｐゴシック" charset="0"/>
              </a:rPr>
              <a:t>Current opportunity</a:t>
            </a:r>
            <a:endParaRPr lang="en-AU" sz="1400">
              <a:solidFill>
                <a:srgbClr val="002060"/>
              </a:solidFill>
              <a:latin typeface="VIC" panose="00000500000000000000" pitchFamily="2" charset="0"/>
              <a:ea typeface="ＭＳ Ｐゴシック" charset="0"/>
            </a:endParaRPr>
          </a:p>
        </p:txBody>
      </p:sp>
      <p:pic>
        <p:nvPicPr>
          <p:cNvPr id="13" name="Graphic 12" descr="Bar graph with upward trend with solid fill">
            <a:extLst>
              <a:ext uri="{FF2B5EF4-FFF2-40B4-BE49-F238E27FC236}">
                <a16:creationId xmlns:a16="http://schemas.microsoft.com/office/drawing/2014/main" id="{8493DEE8-19E3-40CF-85C0-B7C8DB0C28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6610" y="2018727"/>
            <a:ext cx="466419" cy="466419"/>
          </a:xfrm>
          <a:prstGeom prst="rect">
            <a:avLst/>
          </a:prstGeom>
        </p:spPr>
      </p:pic>
      <p:sp>
        <p:nvSpPr>
          <p:cNvPr id="15" name="Rectangle 14">
            <a:extLst>
              <a:ext uri="{FF2B5EF4-FFF2-40B4-BE49-F238E27FC236}">
                <a16:creationId xmlns:a16="http://schemas.microsoft.com/office/drawing/2014/main" id="{8638D310-1ED1-45A8-B2F4-E8BA51915D41}"/>
              </a:ext>
            </a:extLst>
          </p:cNvPr>
          <p:cNvSpPr/>
          <p:nvPr/>
        </p:nvSpPr>
        <p:spPr>
          <a:xfrm>
            <a:off x="643129" y="3280219"/>
            <a:ext cx="382711" cy="382711"/>
          </a:xfrm>
          <a:prstGeom prst="rect">
            <a:avLst/>
          </a:prstGeom>
          <a:solidFill>
            <a:schemeClr val="accent1">
              <a:lumMod val="20000"/>
              <a:lumOff val="80000"/>
            </a:schemeClr>
          </a:solidFill>
          <a:ln>
            <a:solidFill>
              <a:schemeClr val="accent4">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5E33D20E-6FFD-49B6-9FB8-6DB250070DF5}"/>
              </a:ext>
            </a:extLst>
          </p:cNvPr>
          <p:cNvSpPr/>
          <p:nvPr/>
        </p:nvSpPr>
        <p:spPr>
          <a:xfrm>
            <a:off x="642367" y="4098530"/>
            <a:ext cx="382711" cy="382711"/>
          </a:xfrm>
          <a:prstGeom prst="rect">
            <a:avLst/>
          </a:prstGeom>
          <a:solidFill>
            <a:schemeClr val="accent4">
              <a:lumMod val="20000"/>
              <a:lumOff val="80000"/>
            </a:schemeClr>
          </a:solidFill>
          <a:ln>
            <a:solidFill>
              <a:schemeClr val="accent4">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20" name="Graphic 19" descr="Germ with solid fill">
            <a:extLst>
              <a:ext uri="{FF2B5EF4-FFF2-40B4-BE49-F238E27FC236}">
                <a16:creationId xmlns:a16="http://schemas.microsoft.com/office/drawing/2014/main" id="{9F54B52F-715D-47A2-A018-B3F6795A3A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0961" y="3321334"/>
            <a:ext cx="466419" cy="466419"/>
          </a:xfrm>
          <a:prstGeom prst="rect">
            <a:avLst/>
          </a:prstGeom>
        </p:spPr>
      </p:pic>
      <p:pic>
        <p:nvPicPr>
          <p:cNvPr id="22" name="Graphic 21" descr="Arrow circle with solid fill">
            <a:extLst>
              <a:ext uri="{FF2B5EF4-FFF2-40B4-BE49-F238E27FC236}">
                <a16:creationId xmlns:a16="http://schemas.microsoft.com/office/drawing/2014/main" id="{C8AB3D59-18E9-48E2-9AE9-4C82ABED992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0199" y="4139645"/>
            <a:ext cx="466419" cy="466419"/>
          </a:xfrm>
          <a:prstGeom prst="rect">
            <a:avLst/>
          </a:prstGeom>
        </p:spPr>
      </p:pic>
      <p:sp>
        <p:nvSpPr>
          <p:cNvPr id="23" name="Rectangle 22">
            <a:extLst>
              <a:ext uri="{FF2B5EF4-FFF2-40B4-BE49-F238E27FC236}">
                <a16:creationId xmlns:a16="http://schemas.microsoft.com/office/drawing/2014/main" id="{1FCB957E-CB16-49CE-B6BD-35CD0A29A193}"/>
              </a:ext>
            </a:extLst>
          </p:cNvPr>
          <p:cNvSpPr/>
          <p:nvPr/>
        </p:nvSpPr>
        <p:spPr>
          <a:xfrm>
            <a:off x="4255124" y="1951782"/>
            <a:ext cx="382711" cy="382711"/>
          </a:xfrm>
          <a:prstGeom prst="rect">
            <a:avLst/>
          </a:prstGeom>
          <a:solidFill>
            <a:schemeClr val="accent4">
              <a:lumMod val="20000"/>
              <a:lumOff val="80000"/>
            </a:schemeClr>
          </a:solidFill>
          <a:ln>
            <a:solidFill>
              <a:schemeClr val="accent4">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5" name="Rectangle 24">
            <a:extLst>
              <a:ext uri="{FF2B5EF4-FFF2-40B4-BE49-F238E27FC236}">
                <a16:creationId xmlns:a16="http://schemas.microsoft.com/office/drawing/2014/main" id="{C5B569BE-397C-4481-8834-FE13F2935767}"/>
              </a:ext>
            </a:extLst>
          </p:cNvPr>
          <p:cNvSpPr/>
          <p:nvPr/>
        </p:nvSpPr>
        <p:spPr>
          <a:xfrm>
            <a:off x="4247373" y="2970996"/>
            <a:ext cx="382711" cy="382711"/>
          </a:xfrm>
          <a:prstGeom prst="rect">
            <a:avLst/>
          </a:prstGeom>
          <a:solidFill>
            <a:schemeClr val="accent1">
              <a:lumMod val="20000"/>
              <a:lumOff val="80000"/>
            </a:schemeClr>
          </a:solidFill>
          <a:ln>
            <a:solidFill>
              <a:schemeClr val="accent4">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6" name="Rectangle 25">
            <a:extLst>
              <a:ext uri="{FF2B5EF4-FFF2-40B4-BE49-F238E27FC236}">
                <a16:creationId xmlns:a16="http://schemas.microsoft.com/office/drawing/2014/main" id="{8F6DA591-EA11-4174-9225-6EAF325DC87B}"/>
              </a:ext>
            </a:extLst>
          </p:cNvPr>
          <p:cNvSpPr/>
          <p:nvPr/>
        </p:nvSpPr>
        <p:spPr>
          <a:xfrm>
            <a:off x="4247373" y="3876997"/>
            <a:ext cx="382711" cy="382711"/>
          </a:xfrm>
          <a:prstGeom prst="rect">
            <a:avLst/>
          </a:prstGeom>
          <a:solidFill>
            <a:schemeClr val="accent4">
              <a:lumMod val="20000"/>
              <a:lumOff val="80000"/>
            </a:schemeClr>
          </a:solidFill>
          <a:ln>
            <a:solidFill>
              <a:schemeClr val="accent4">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30" name="Graphic 29" descr="Bank with solid fill">
            <a:extLst>
              <a:ext uri="{FF2B5EF4-FFF2-40B4-BE49-F238E27FC236}">
                <a16:creationId xmlns:a16="http://schemas.microsoft.com/office/drawing/2014/main" id="{6E2E6F14-619F-4137-9577-0BFF15B55BC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04750" y="1978156"/>
            <a:ext cx="466419" cy="466419"/>
          </a:xfrm>
          <a:prstGeom prst="rect">
            <a:avLst/>
          </a:prstGeom>
        </p:spPr>
      </p:pic>
      <p:sp>
        <p:nvSpPr>
          <p:cNvPr id="31" name="Rectangle 30">
            <a:extLst>
              <a:ext uri="{FF2B5EF4-FFF2-40B4-BE49-F238E27FC236}">
                <a16:creationId xmlns:a16="http://schemas.microsoft.com/office/drawing/2014/main" id="{EF37EE40-093D-4FE0-9299-AB71E7AEC248}"/>
              </a:ext>
            </a:extLst>
          </p:cNvPr>
          <p:cNvSpPr/>
          <p:nvPr/>
        </p:nvSpPr>
        <p:spPr>
          <a:xfrm>
            <a:off x="4247372" y="4610278"/>
            <a:ext cx="382711" cy="382711"/>
          </a:xfrm>
          <a:prstGeom prst="rect">
            <a:avLst/>
          </a:prstGeom>
          <a:solidFill>
            <a:schemeClr val="accent1">
              <a:lumMod val="20000"/>
              <a:lumOff val="80000"/>
            </a:schemeClr>
          </a:solidFill>
          <a:ln>
            <a:solidFill>
              <a:schemeClr val="accent4">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2" name="Rectangle 31">
            <a:extLst>
              <a:ext uri="{FF2B5EF4-FFF2-40B4-BE49-F238E27FC236}">
                <a16:creationId xmlns:a16="http://schemas.microsoft.com/office/drawing/2014/main" id="{33F5DC24-59A4-425E-922D-7CA8B41C81A4}"/>
              </a:ext>
            </a:extLst>
          </p:cNvPr>
          <p:cNvSpPr/>
          <p:nvPr/>
        </p:nvSpPr>
        <p:spPr>
          <a:xfrm>
            <a:off x="4247372" y="5771592"/>
            <a:ext cx="382711" cy="382711"/>
          </a:xfrm>
          <a:prstGeom prst="rect">
            <a:avLst/>
          </a:prstGeom>
          <a:solidFill>
            <a:schemeClr val="accent4">
              <a:lumMod val="20000"/>
              <a:lumOff val="80000"/>
            </a:schemeClr>
          </a:solidFill>
          <a:ln>
            <a:solidFill>
              <a:schemeClr val="accent4">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34" name="Graphic 33" descr="Shuffle with solid fill">
            <a:extLst>
              <a:ext uri="{FF2B5EF4-FFF2-40B4-BE49-F238E27FC236}">
                <a16:creationId xmlns:a16="http://schemas.microsoft.com/office/drawing/2014/main" id="{44D3910D-6C9F-496A-9296-16BED6457B1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336154" y="3029743"/>
            <a:ext cx="398677" cy="398677"/>
          </a:xfrm>
          <a:prstGeom prst="rect">
            <a:avLst/>
          </a:prstGeom>
        </p:spPr>
      </p:pic>
      <p:pic>
        <p:nvPicPr>
          <p:cNvPr id="38" name="Graphic 37" descr="Books with solid fill">
            <a:extLst>
              <a:ext uri="{FF2B5EF4-FFF2-40B4-BE49-F238E27FC236}">
                <a16:creationId xmlns:a16="http://schemas.microsoft.com/office/drawing/2014/main" id="{7735692E-B0D4-4B02-BAC2-B898854A811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294890" y="3897393"/>
            <a:ext cx="466419" cy="466419"/>
          </a:xfrm>
          <a:prstGeom prst="rect">
            <a:avLst/>
          </a:prstGeom>
        </p:spPr>
      </p:pic>
      <p:pic>
        <p:nvPicPr>
          <p:cNvPr id="40" name="Graphic 39" descr="Head with gears with solid fill">
            <a:extLst>
              <a:ext uri="{FF2B5EF4-FFF2-40B4-BE49-F238E27FC236}">
                <a16:creationId xmlns:a16="http://schemas.microsoft.com/office/drawing/2014/main" id="{B3559FAC-7C36-40AF-A8F6-5A66EE2F119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294889" y="4654946"/>
            <a:ext cx="466419" cy="466419"/>
          </a:xfrm>
          <a:prstGeom prst="rect">
            <a:avLst/>
          </a:prstGeom>
        </p:spPr>
      </p:pic>
      <p:pic>
        <p:nvPicPr>
          <p:cNvPr id="42" name="Graphic 41" descr="Hospital with solid fill">
            <a:extLst>
              <a:ext uri="{FF2B5EF4-FFF2-40B4-BE49-F238E27FC236}">
                <a16:creationId xmlns:a16="http://schemas.microsoft.com/office/drawing/2014/main" id="{182EB525-1011-40C1-BAFA-7CC6DC19CFF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268412" y="5801820"/>
            <a:ext cx="466419" cy="466419"/>
          </a:xfrm>
          <a:prstGeom prst="rect">
            <a:avLst/>
          </a:prstGeom>
        </p:spPr>
      </p:pic>
      <p:sp>
        <p:nvSpPr>
          <p:cNvPr id="43" name="Rectangle 42">
            <a:extLst>
              <a:ext uri="{FF2B5EF4-FFF2-40B4-BE49-F238E27FC236}">
                <a16:creationId xmlns:a16="http://schemas.microsoft.com/office/drawing/2014/main" id="{58A9236E-A369-4D9E-8E59-043F4523EC92}"/>
              </a:ext>
            </a:extLst>
          </p:cNvPr>
          <p:cNvSpPr/>
          <p:nvPr/>
        </p:nvSpPr>
        <p:spPr>
          <a:xfrm>
            <a:off x="8190921" y="1946408"/>
            <a:ext cx="382711" cy="382711"/>
          </a:xfrm>
          <a:prstGeom prst="rect">
            <a:avLst/>
          </a:prstGeom>
          <a:solidFill>
            <a:schemeClr val="accent4">
              <a:lumMod val="20000"/>
              <a:lumOff val="80000"/>
            </a:schemeClr>
          </a:solidFill>
          <a:ln>
            <a:solidFill>
              <a:schemeClr val="accent4">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4" name="Rectangle 43">
            <a:extLst>
              <a:ext uri="{FF2B5EF4-FFF2-40B4-BE49-F238E27FC236}">
                <a16:creationId xmlns:a16="http://schemas.microsoft.com/office/drawing/2014/main" id="{2E370A6C-94F0-4FBC-9262-9927A9D6B931}"/>
              </a:ext>
            </a:extLst>
          </p:cNvPr>
          <p:cNvSpPr/>
          <p:nvPr/>
        </p:nvSpPr>
        <p:spPr>
          <a:xfrm>
            <a:off x="8190921" y="3054033"/>
            <a:ext cx="382711" cy="382711"/>
          </a:xfrm>
          <a:prstGeom prst="rect">
            <a:avLst/>
          </a:prstGeom>
          <a:solidFill>
            <a:schemeClr val="accent1">
              <a:lumMod val="20000"/>
              <a:lumOff val="80000"/>
            </a:schemeClr>
          </a:solidFill>
          <a:ln>
            <a:solidFill>
              <a:schemeClr val="accent4">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5" name="Rectangle 44">
            <a:extLst>
              <a:ext uri="{FF2B5EF4-FFF2-40B4-BE49-F238E27FC236}">
                <a16:creationId xmlns:a16="http://schemas.microsoft.com/office/drawing/2014/main" id="{829B25F6-CA29-4D31-B2C0-456CD04A08A2}"/>
              </a:ext>
            </a:extLst>
          </p:cNvPr>
          <p:cNvSpPr/>
          <p:nvPr/>
        </p:nvSpPr>
        <p:spPr>
          <a:xfrm>
            <a:off x="8190921" y="4219204"/>
            <a:ext cx="382711" cy="382711"/>
          </a:xfrm>
          <a:prstGeom prst="rect">
            <a:avLst/>
          </a:prstGeom>
          <a:solidFill>
            <a:schemeClr val="accent4">
              <a:lumMod val="20000"/>
              <a:lumOff val="80000"/>
            </a:schemeClr>
          </a:solidFill>
          <a:ln>
            <a:solidFill>
              <a:schemeClr val="accent4">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52" name="Graphic 51" descr="Playbook with solid fill">
            <a:extLst>
              <a:ext uri="{FF2B5EF4-FFF2-40B4-BE49-F238E27FC236}">
                <a16:creationId xmlns:a16="http://schemas.microsoft.com/office/drawing/2014/main" id="{1BE78593-C0A5-4C73-A2F2-26C051B39C7D}"/>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236096" y="1986400"/>
            <a:ext cx="462532" cy="462532"/>
          </a:xfrm>
          <a:prstGeom prst="rect">
            <a:avLst/>
          </a:prstGeom>
        </p:spPr>
      </p:pic>
      <p:sp>
        <p:nvSpPr>
          <p:cNvPr id="12" name="Content Placeholder 2">
            <a:extLst>
              <a:ext uri="{FF2B5EF4-FFF2-40B4-BE49-F238E27FC236}">
                <a16:creationId xmlns:a16="http://schemas.microsoft.com/office/drawing/2014/main" id="{46462FF5-FC1F-4D68-BFC8-75EC9D2EDEC1}"/>
              </a:ext>
            </a:extLst>
          </p:cNvPr>
          <p:cNvSpPr txBox="1">
            <a:spLocks/>
          </p:cNvSpPr>
          <p:nvPr/>
        </p:nvSpPr>
        <p:spPr bwMode="auto">
          <a:xfrm>
            <a:off x="8762062" y="1899362"/>
            <a:ext cx="2934903" cy="2203648"/>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609585" rtl="0" eaLnBrk="1" fontAlgn="base" hangingPunct="1">
              <a:lnSpc>
                <a:spcPct val="110000"/>
              </a:lnSpc>
              <a:spcBef>
                <a:spcPts val="1067"/>
              </a:spcBef>
              <a:spcAft>
                <a:spcPts val="1067"/>
              </a:spcAft>
              <a:defRPr sz="2933" b="1" kern="1200" baseline="0">
                <a:solidFill>
                  <a:srgbClr val="201547"/>
                </a:solidFill>
                <a:latin typeface="+mn-lt"/>
                <a:ea typeface="ＭＳ Ｐゴシック" charset="0"/>
                <a:cs typeface="ＭＳ Ｐゴシック" charset="0"/>
              </a:defRPr>
            </a:lvl1pPr>
            <a:lvl2pPr marL="0" indent="0" algn="l" defTabSz="609585" rtl="0" eaLnBrk="1" fontAlgn="base" hangingPunct="1">
              <a:lnSpc>
                <a:spcPct val="110000"/>
              </a:lnSpc>
              <a:spcBef>
                <a:spcPct val="0"/>
              </a:spcBef>
              <a:spcAft>
                <a:spcPts val="1067"/>
              </a:spcAft>
              <a:defRPr sz="2667" kern="1200">
                <a:solidFill>
                  <a:schemeClr val="tx1"/>
                </a:solidFill>
                <a:latin typeface="+mn-lt"/>
                <a:ea typeface="ＭＳ Ｐゴシック" charset="0"/>
                <a:cs typeface="+mn-cs"/>
              </a:defRPr>
            </a:lvl2pPr>
            <a:lvl3pPr marL="335992" indent="-335992" algn="l" defTabSz="609585" rtl="0" eaLnBrk="1" fontAlgn="base" hangingPunct="1">
              <a:lnSpc>
                <a:spcPct val="110000"/>
              </a:lnSpc>
              <a:spcBef>
                <a:spcPct val="0"/>
              </a:spcBef>
              <a:spcAft>
                <a:spcPts val="1067"/>
              </a:spcAft>
              <a:buFont typeface="Arial" charset="0"/>
              <a:buChar char="•"/>
              <a:defRPr sz="2667" kern="1200">
                <a:solidFill>
                  <a:schemeClr val="tx1"/>
                </a:solidFill>
                <a:latin typeface="+mn-lt"/>
                <a:ea typeface="ＭＳ Ｐゴシック" charset="0"/>
                <a:cs typeface="+mn-cs"/>
              </a:defRPr>
            </a:lvl3pPr>
            <a:lvl4pPr marL="671983" indent="-335992" algn="l" defTabSz="609585" rtl="0" eaLnBrk="1" fontAlgn="base" hangingPunct="1">
              <a:lnSpc>
                <a:spcPct val="110000"/>
              </a:lnSpc>
              <a:spcBef>
                <a:spcPct val="0"/>
              </a:spcBef>
              <a:spcAft>
                <a:spcPts val="1067"/>
              </a:spcAft>
              <a:buFont typeface="Arial" charset="0"/>
              <a:buChar char="–"/>
              <a:defRPr sz="2667" kern="1200">
                <a:solidFill>
                  <a:schemeClr val="tx1"/>
                </a:solidFill>
                <a:latin typeface="+mn-lt"/>
                <a:ea typeface="ＭＳ Ｐゴシック" charset="0"/>
                <a:cs typeface="+mn-cs"/>
              </a:defRPr>
            </a:lvl4pPr>
            <a:lvl5pPr marL="1007508" indent="-334425" algn="l" defTabSz="609585" rtl="0" eaLnBrk="1" fontAlgn="base" hangingPunct="1">
              <a:lnSpc>
                <a:spcPct val="110000"/>
              </a:lnSpc>
              <a:spcBef>
                <a:spcPct val="0"/>
              </a:spcBef>
              <a:spcAft>
                <a:spcPts val="1067"/>
              </a:spcAft>
              <a:buFont typeface="Arial" charset="0"/>
              <a:buChar char="»"/>
              <a:defRPr sz="2667" kern="1200">
                <a:solidFill>
                  <a:schemeClr val="tx1"/>
                </a:solidFill>
                <a:latin typeface="+mn-lt"/>
                <a:ea typeface="ＭＳ Ｐゴシック"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171450" indent="-171450">
              <a:spcBef>
                <a:spcPts val="0"/>
              </a:spcBef>
              <a:spcAft>
                <a:spcPts val="1800"/>
              </a:spcAft>
              <a:buFont typeface="Arial" panose="020B0604020202020204" pitchFamily="34" charset="0"/>
              <a:buChar char="•"/>
            </a:pPr>
            <a:r>
              <a:rPr lang="en-AU" sz="1100" b="0">
                <a:solidFill>
                  <a:schemeClr val="tx1"/>
                </a:solidFill>
                <a:latin typeface="VIC" panose="00000500000000000000" pitchFamily="2" charset="0"/>
              </a:rPr>
              <a:t>Recognising current gaps and challenges, the Victorian Budget 2022/23 provided funding to </a:t>
            </a:r>
            <a:r>
              <a:rPr lang="en-AU" sz="1100">
                <a:solidFill>
                  <a:schemeClr val="tx1"/>
                </a:solidFill>
                <a:latin typeface="VIC" panose="00000500000000000000" pitchFamily="2" charset="0"/>
              </a:rPr>
              <a:t>develop new </a:t>
            </a:r>
            <a:r>
              <a:rPr lang="en-AU" sz="1100" err="1">
                <a:solidFill>
                  <a:schemeClr val="tx1"/>
                </a:solidFill>
                <a:latin typeface="VIC" panose="00000500000000000000" pitchFamily="2" charset="0"/>
              </a:rPr>
              <a:t>statewide</a:t>
            </a:r>
            <a:r>
              <a:rPr lang="en-AU" sz="1100">
                <a:solidFill>
                  <a:schemeClr val="tx1"/>
                </a:solidFill>
                <a:latin typeface="VIC" panose="00000500000000000000" pitchFamily="2" charset="0"/>
              </a:rPr>
              <a:t> eating disorders strategy</a:t>
            </a:r>
            <a:r>
              <a:rPr lang="en-AU" sz="1100" b="0">
                <a:solidFill>
                  <a:schemeClr val="tx1"/>
                </a:solidFill>
                <a:latin typeface="VIC" panose="00000500000000000000" pitchFamily="2" charset="0"/>
              </a:rPr>
              <a:t> </a:t>
            </a:r>
          </a:p>
          <a:p>
            <a:pPr marL="171450" indent="-171450">
              <a:spcBef>
                <a:spcPts val="0"/>
              </a:spcBef>
              <a:spcAft>
                <a:spcPts val="1800"/>
              </a:spcAft>
              <a:buFont typeface="Arial" panose="020B0604020202020204" pitchFamily="34" charset="0"/>
              <a:buChar char="•"/>
            </a:pPr>
            <a:r>
              <a:rPr lang="en-AU" sz="1100" b="0">
                <a:solidFill>
                  <a:schemeClr val="tx1"/>
                </a:solidFill>
                <a:latin typeface="VIC" panose="00000500000000000000" pitchFamily="2" charset="0"/>
              </a:rPr>
              <a:t>Aligns with </a:t>
            </a:r>
            <a:r>
              <a:rPr lang="en-AU" sz="1100">
                <a:solidFill>
                  <a:schemeClr val="tx1"/>
                </a:solidFill>
                <a:latin typeface="VIC" panose="00000500000000000000" pitchFamily="2" charset="0"/>
              </a:rPr>
              <a:t>development of the National Eating Disorder Strategy 2023-2033</a:t>
            </a:r>
            <a:r>
              <a:rPr lang="en-AU" sz="1100" b="0">
                <a:solidFill>
                  <a:schemeClr val="tx1"/>
                </a:solidFill>
                <a:latin typeface="VIC" panose="00000500000000000000" pitchFamily="2" charset="0"/>
              </a:rPr>
              <a:t>, presenting opportunities for collaboration and alignment between state and national agendas</a:t>
            </a:r>
          </a:p>
          <a:p>
            <a:pPr marL="171450" indent="-171450">
              <a:spcBef>
                <a:spcPts val="0"/>
              </a:spcBef>
              <a:spcAft>
                <a:spcPts val="1800"/>
              </a:spcAft>
              <a:buFont typeface="Arial" panose="020B0604020202020204" pitchFamily="34" charset="0"/>
              <a:buChar char="•"/>
            </a:pPr>
            <a:r>
              <a:rPr lang="en-AU" sz="1100" b="0">
                <a:solidFill>
                  <a:schemeClr val="tx1"/>
                </a:solidFill>
                <a:latin typeface="VIC" panose="00000500000000000000" pitchFamily="2" charset="0"/>
              </a:rPr>
              <a:t>In 2021, </a:t>
            </a:r>
            <a:r>
              <a:rPr lang="en-AU" sz="1100">
                <a:solidFill>
                  <a:schemeClr val="tx1"/>
                </a:solidFill>
                <a:latin typeface="VIC" panose="00000500000000000000" pitchFamily="2" charset="0"/>
              </a:rPr>
              <a:t>Australian Eating Disorder Research and Translation Strategy 2021–2031 </a:t>
            </a:r>
            <a:r>
              <a:rPr lang="en-AU" sz="1100" b="0">
                <a:solidFill>
                  <a:schemeClr val="tx1"/>
                </a:solidFill>
                <a:latin typeface="VIC" panose="00000500000000000000" pitchFamily="2" charset="0"/>
              </a:rPr>
              <a:t>launched, providing further opportunities for alignment</a:t>
            </a:r>
          </a:p>
          <a:p>
            <a:pPr>
              <a:spcBef>
                <a:spcPts val="0"/>
              </a:spcBef>
              <a:spcAft>
                <a:spcPts val="1800"/>
              </a:spcAft>
            </a:pPr>
            <a:endParaRPr lang="en-AU" sz="1100" b="0">
              <a:solidFill>
                <a:schemeClr val="tx1"/>
              </a:solidFill>
              <a:latin typeface="VIC" panose="00000500000000000000" pitchFamily="2" charset="0"/>
            </a:endParaRPr>
          </a:p>
        </p:txBody>
      </p:sp>
      <p:pic>
        <p:nvPicPr>
          <p:cNvPr id="55" name="Graphic 54" descr="Users with solid fill">
            <a:extLst>
              <a:ext uri="{FF2B5EF4-FFF2-40B4-BE49-F238E27FC236}">
                <a16:creationId xmlns:a16="http://schemas.microsoft.com/office/drawing/2014/main" id="{358E1176-BB25-458B-9C49-52E251859162}"/>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262569" y="3109798"/>
            <a:ext cx="424566" cy="424566"/>
          </a:xfrm>
          <a:prstGeom prst="rect">
            <a:avLst/>
          </a:prstGeom>
        </p:spPr>
      </p:pic>
      <p:pic>
        <p:nvPicPr>
          <p:cNvPr id="57" name="Graphic 56" descr="Microscope with solid fill">
            <a:extLst>
              <a:ext uri="{FF2B5EF4-FFF2-40B4-BE49-F238E27FC236}">
                <a16:creationId xmlns:a16="http://schemas.microsoft.com/office/drawing/2014/main" id="{545E4B77-C573-491E-AC61-D7BDFF88DFDB}"/>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8262569" y="4227715"/>
            <a:ext cx="424566" cy="424566"/>
          </a:xfrm>
          <a:prstGeom prst="rect">
            <a:avLst/>
          </a:prstGeom>
        </p:spPr>
      </p:pic>
    </p:spTree>
    <p:extLst>
      <p:ext uri="{BB962C8B-B14F-4D97-AF65-F5344CB8AC3E}">
        <p14:creationId xmlns:p14="http://schemas.microsoft.com/office/powerpoint/2010/main" val="1570841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7A2C5-AC33-46B4-83A2-BB1EB035ED8F}"/>
              </a:ext>
            </a:extLst>
          </p:cNvPr>
          <p:cNvSpPr>
            <a:spLocks noGrp="1"/>
          </p:cNvSpPr>
          <p:nvPr>
            <p:ph type="title"/>
          </p:nvPr>
        </p:nvSpPr>
        <p:spPr/>
        <p:txBody>
          <a:bodyPr/>
          <a:lstStyle/>
          <a:p>
            <a:r>
              <a:rPr lang="en-AU"/>
              <a:t>Strategy scope</a:t>
            </a:r>
          </a:p>
        </p:txBody>
      </p:sp>
      <p:sp>
        <p:nvSpPr>
          <p:cNvPr id="4" name="Slide Number Placeholder 3">
            <a:extLst>
              <a:ext uri="{FF2B5EF4-FFF2-40B4-BE49-F238E27FC236}">
                <a16:creationId xmlns:a16="http://schemas.microsoft.com/office/drawing/2014/main" id="{2BB290FE-430C-4BA7-AF59-E287F1F152BA}"/>
              </a:ext>
            </a:extLst>
          </p:cNvPr>
          <p:cNvSpPr>
            <a:spLocks noGrp="1"/>
          </p:cNvSpPr>
          <p:nvPr>
            <p:ph type="sldNum" sz="quarter" idx="12"/>
          </p:nvPr>
        </p:nvSpPr>
        <p:spPr/>
        <p:txBody>
          <a:bodyPr/>
          <a:lstStyle/>
          <a:p>
            <a:fld id="{F32BF5AD-07EA-4CDA-AA8D-A364AE18CBE0}" type="slidenum">
              <a:rPr lang="en-AU" smtClean="0"/>
              <a:t>3</a:t>
            </a:fld>
            <a:endParaRPr lang="en-AU"/>
          </a:p>
        </p:txBody>
      </p:sp>
      <p:grpSp>
        <p:nvGrpSpPr>
          <p:cNvPr id="6" name="Group 5">
            <a:extLst>
              <a:ext uri="{FF2B5EF4-FFF2-40B4-BE49-F238E27FC236}">
                <a16:creationId xmlns:a16="http://schemas.microsoft.com/office/drawing/2014/main" id="{9F883906-8302-4287-A0A8-AEF54299EEB5}"/>
              </a:ext>
            </a:extLst>
          </p:cNvPr>
          <p:cNvGrpSpPr/>
          <p:nvPr/>
        </p:nvGrpSpPr>
        <p:grpSpPr>
          <a:xfrm>
            <a:off x="662160" y="2227888"/>
            <a:ext cx="10481647" cy="4063259"/>
            <a:chOff x="719743" y="2163675"/>
            <a:chExt cx="10481647" cy="4063259"/>
          </a:xfrm>
        </p:grpSpPr>
        <p:sp>
          <p:nvSpPr>
            <p:cNvPr id="7" name="TextBox 6">
              <a:extLst>
                <a:ext uri="{FF2B5EF4-FFF2-40B4-BE49-F238E27FC236}">
                  <a16:creationId xmlns:a16="http://schemas.microsoft.com/office/drawing/2014/main" id="{92767033-648B-4831-8272-72CB1063DD25}"/>
                </a:ext>
              </a:extLst>
            </p:cNvPr>
            <p:cNvSpPr txBox="1"/>
            <p:nvPr/>
          </p:nvSpPr>
          <p:spPr>
            <a:xfrm>
              <a:off x="6478252" y="2670639"/>
              <a:ext cx="1980000" cy="1835824"/>
            </a:xfrm>
            <a:prstGeom prst="rect">
              <a:avLst/>
            </a:prstGeom>
            <a:noFill/>
          </p:spPr>
          <p:txBody>
            <a:bodyPr wrap="square" lIns="91440" tIns="45720" rIns="91440" bIns="45720" rtlCol="0" anchor="t">
              <a:spAutoFit/>
            </a:bodyPr>
            <a:lstStyle/>
            <a:p>
              <a:pPr algn="ctr" defTabSz="609585" eaLnBrk="1" hangingPunct="1">
                <a:lnSpc>
                  <a:spcPct val="110000"/>
                </a:lnSpc>
                <a:spcBef>
                  <a:spcPts val="0"/>
                </a:spcBef>
                <a:spcAft>
                  <a:spcPts val="600"/>
                </a:spcAft>
              </a:pPr>
              <a:r>
                <a:rPr lang="en-AU" sz="1100" b="1">
                  <a:solidFill>
                    <a:srgbClr val="201547"/>
                  </a:solidFill>
                  <a:latin typeface="VIC"/>
                  <a:ea typeface="ＭＳ Ｐゴシック"/>
                </a:rPr>
                <a:t>Lifespan</a:t>
              </a:r>
            </a:p>
            <a:p>
              <a:pPr marL="171450" indent="-171450" defTabSz="609585" eaLnBrk="1" hangingPunct="1">
                <a:lnSpc>
                  <a:spcPct val="110000"/>
                </a:lnSpc>
                <a:spcBef>
                  <a:spcPts val="0"/>
                </a:spcBef>
                <a:spcAft>
                  <a:spcPts val="600"/>
                </a:spcAft>
                <a:buFont typeface="Arial" panose="020B0604020202020204" pitchFamily="34" charset="0"/>
                <a:buChar char="•"/>
              </a:pPr>
              <a:r>
                <a:rPr lang="en-AU" sz="1100" b="1">
                  <a:latin typeface="VIC"/>
                  <a:ea typeface="ＭＳ Ｐゴシック"/>
                </a:rPr>
                <a:t>Cover all age groups </a:t>
              </a:r>
              <a:r>
                <a:rPr lang="en-AU" sz="1100">
                  <a:latin typeface="VIC"/>
                  <a:ea typeface="ＭＳ Ｐゴシック"/>
                </a:rPr>
                <a:t>- system needs to be able to prevent, and where necessary identify, assess and treat people with eating disorders in a developmentally appropriate way</a:t>
              </a:r>
            </a:p>
          </p:txBody>
        </p:sp>
        <p:pic>
          <p:nvPicPr>
            <p:cNvPr id="8" name="Graphic 7" descr="Pregnant lady with solid fill">
              <a:extLst>
                <a:ext uri="{FF2B5EF4-FFF2-40B4-BE49-F238E27FC236}">
                  <a16:creationId xmlns:a16="http://schemas.microsoft.com/office/drawing/2014/main" id="{9AD076E0-6693-49FF-893D-7D5C8329E2A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50460" y="2451476"/>
              <a:ext cx="372708" cy="372708"/>
            </a:xfrm>
            <a:prstGeom prst="rect">
              <a:avLst/>
            </a:prstGeom>
          </p:spPr>
        </p:pic>
        <p:pic>
          <p:nvPicPr>
            <p:cNvPr id="9" name="Graphic 8" descr="Baby crawling with solid fill">
              <a:extLst>
                <a:ext uri="{FF2B5EF4-FFF2-40B4-BE49-F238E27FC236}">
                  <a16:creationId xmlns:a16="http://schemas.microsoft.com/office/drawing/2014/main" id="{3CBBE14A-2760-4336-8C7C-F53B7813DE5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70926" y="2282535"/>
              <a:ext cx="372709" cy="372709"/>
            </a:xfrm>
            <a:prstGeom prst="rect">
              <a:avLst/>
            </a:prstGeom>
          </p:spPr>
        </p:pic>
        <p:sp>
          <p:nvSpPr>
            <p:cNvPr id="10" name="TextBox 9">
              <a:extLst>
                <a:ext uri="{FF2B5EF4-FFF2-40B4-BE49-F238E27FC236}">
                  <a16:creationId xmlns:a16="http://schemas.microsoft.com/office/drawing/2014/main" id="{354E4ECA-5F0A-4685-BB99-385DC056560B}"/>
                </a:ext>
              </a:extLst>
            </p:cNvPr>
            <p:cNvSpPr txBox="1"/>
            <p:nvPr/>
          </p:nvSpPr>
          <p:spPr>
            <a:xfrm>
              <a:off x="719743" y="2670639"/>
              <a:ext cx="2037509" cy="2734531"/>
            </a:xfrm>
            <a:prstGeom prst="rect">
              <a:avLst/>
            </a:prstGeom>
            <a:noFill/>
          </p:spPr>
          <p:txBody>
            <a:bodyPr wrap="square" lIns="91440" tIns="45720" rIns="91440" bIns="45720" rtlCol="0" anchor="t">
              <a:spAutoFit/>
            </a:bodyPr>
            <a:lstStyle/>
            <a:p>
              <a:pPr defTabSz="609585" eaLnBrk="1" hangingPunct="1">
                <a:lnSpc>
                  <a:spcPct val="110000"/>
                </a:lnSpc>
                <a:spcBef>
                  <a:spcPts val="0"/>
                </a:spcBef>
                <a:spcAft>
                  <a:spcPts val="600"/>
                </a:spcAft>
              </a:pPr>
              <a:r>
                <a:rPr lang="en-AU" sz="1100" b="1">
                  <a:solidFill>
                    <a:srgbClr val="201547"/>
                  </a:solidFill>
                  <a:latin typeface="VIC"/>
                  <a:ea typeface="ＭＳ Ｐゴシック"/>
                </a:rPr>
                <a:t>Continuum of care</a:t>
              </a:r>
            </a:p>
            <a:p>
              <a:pPr marL="171450" indent="-171450" defTabSz="609585" eaLnBrk="1" hangingPunct="1">
                <a:lnSpc>
                  <a:spcPct val="110000"/>
                </a:lnSpc>
                <a:spcBef>
                  <a:spcPts val="0"/>
                </a:spcBef>
                <a:spcAft>
                  <a:spcPts val="600"/>
                </a:spcAft>
                <a:buFont typeface="Arial" panose="020B0604020202020204" pitchFamily="34" charset="0"/>
                <a:buChar char="•"/>
              </a:pPr>
              <a:r>
                <a:rPr lang="en-AU" sz="1100" b="1">
                  <a:latin typeface="VIC"/>
                  <a:ea typeface="ＭＳ Ｐゴシック"/>
                </a:rPr>
                <a:t>Considers actions across continuum</a:t>
              </a:r>
              <a:r>
                <a:rPr lang="en-AU" sz="1100">
                  <a:latin typeface="VIC"/>
                  <a:ea typeface="ＭＳ Ｐゴシック"/>
                </a:rPr>
                <a:t> of health promotion, prevention, early intervention, treatment and recovery for people with or at risk of developing eating disorders (including those experiencing severe and enduring eating disorders)</a:t>
              </a:r>
            </a:p>
            <a:p>
              <a:pPr marL="171450" indent="-171450" defTabSz="609585" eaLnBrk="1" hangingPunct="1">
                <a:lnSpc>
                  <a:spcPct val="110000"/>
                </a:lnSpc>
                <a:spcBef>
                  <a:spcPts val="0"/>
                </a:spcBef>
                <a:spcAft>
                  <a:spcPts val="600"/>
                </a:spcAft>
                <a:buFont typeface="Arial" panose="020B0604020202020204" pitchFamily="34" charset="0"/>
                <a:buChar char="•"/>
              </a:pPr>
              <a:r>
                <a:rPr lang="en-AU" sz="1100" b="1">
                  <a:latin typeface="VIC"/>
                  <a:ea typeface="ＭＳ Ｐゴシック"/>
                </a:rPr>
                <a:t>Recognises person's journey of care is not  linear</a:t>
              </a:r>
              <a:endParaRPr lang="en-AU" sz="1100" b="1">
                <a:highlight>
                  <a:srgbClr val="FFFF00"/>
                </a:highlight>
                <a:latin typeface="VIC" panose="00000500000000000000" pitchFamily="2" charset="0"/>
                <a:ea typeface="ＭＳ Ｐゴシック" charset="0"/>
              </a:endParaRPr>
            </a:p>
            <a:p>
              <a:pPr defTabSz="609585" eaLnBrk="1" hangingPunct="1">
                <a:lnSpc>
                  <a:spcPct val="110000"/>
                </a:lnSpc>
                <a:spcBef>
                  <a:spcPts val="0"/>
                </a:spcBef>
                <a:spcAft>
                  <a:spcPts val="600"/>
                </a:spcAft>
              </a:pPr>
              <a:endParaRPr lang="en-AU" sz="1100">
                <a:solidFill>
                  <a:srgbClr val="201547"/>
                </a:solidFill>
                <a:highlight>
                  <a:srgbClr val="FFFF00"/>
                </a:highlight>
                <a:latin typeface="VIC" panose="00000500000000000000" pitchFamily="2" charset="0"/>
                <a:ea typeface="ＭＳ Ｐゴシック" charset="0"/>
              </a:endParaRPr>
            </a:p>
          </p:txBody>
        </p:sp>
        <p:cxnSp>
          <p:nvCxnSpPr>
            <p:cNvPr id="11" name="Straight Arrow Connector 10">
              <a:extLst>
                <a:ext uri="{FF2B5EF4-FFF2-40B4-BE49-F238E27FC236}">
                  <a16:creationId xmlns:a16="http://schemas.microsoft.com/office/drawing/2014/main" id="{FD65D18A-E028-4B70-985C-176819A8177D}"/>
                </a:ext>
              </a:extLst>
            </p:cNvPr>
            <p:cNvCxnSpPr>
              <a:cxnSpLocks/>
            </p:cNvCxnSpPr>
            <p:nvPr/>
          </p:nvCxnSpPr>
          <p:spPr>
            <a:xfrm>
              <a:off x="1074794" y="2541577"/>
              <a:ext cx="1409788" cy="0"/>
            </a:xfrm>
            <a:prstGeom prst="straightConnector1">
              <a:avLst/>
            </a:prstGeom>
            <a:ln>
              <a:solidFill>
                <a:srgbClr val="00105B"/>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50AC8D2A-FC2A-4853-801A-21251FA2B335}"/>
                </a:ext>
              </a:extLst>
            </p:cNvPr>
            <p:cNvSpPr txBox="1"/>
            <p:nvPr/>
          </p:nvSpPr>
          <p:spPr>
            <a:xfrm>
              <a:off x="3627752" y="2670639"/>
              <a:ext cx="1980000" cy="3556295"/>
            </a:xfrm>
            <a:prstGeom prst="rect">
              <a:avLst/>
            </a:prstGeom>
            <a:noFill/>
          </p:spPr>
          <p:txBody>
            <a:bodyPr wrap="square" lIns="91440" tIns="45720" rIns="91440" bIns="45720" rtlCol="0" anchor="t">
              <a:spAutoFit/>
            </a:bodyPr>
            <a:lstStyle/>
            <a:p>
              <a:pPr defTabSz="609585" eaLnBrk="1" hangingPunct="1">
                <a:lnSpc>
                  <a:spcPct val="110000"/>
                </a:lnSpc>
                <a:spcBef>
                  <a:spcPts val="0"/>
                </a:spcBef>
                <a:spcAft>
                  <a:spcPts val="600"/>
                </a:spcAft>
              </a:pPr>
              <a:r>
                <a:rPr lang="en-AU" sz="1100" b="1" dirty="0">
                  <a:solidFill>
                    <a:srgbClr val="201547"/>
                  </a:solidFill>
                  <a:latin typeface="VIC"/>
                  <a:ea typeface="ＭＳ Ｐゴシック"/>
                </a:rPr>
                <a:t>Types of eating disorders</a:t>
              </a:r>
            </a:p>
            <a:p>
              <a:pPr marL="171450" indent="-171450" defTabSz="609585" eaLnBrk="1" hangingPunct="1">
                <a:lnSpc>
                  <a:spcPct val="110000"/>
                </a:lnSpc>
                <a:spcBef>
                  <a:spcPts val="0"/>
                </a:spcBef>
                <a:spcAft>
                  <a:spcPts val="600"/>
                </a:spcAft>
                <a:buFont typeface="Arial" panose="020B0604020202020204" pitchFamily="34" charset="0"/>
                <a:buChar char="•"/>
              </a:pPr>
              <a:r>
                <a:rPr lang="en-AU" sz="1100" b="1" dirty="0">
                  <a:latin typeface="VIC"/>
                  <a:ea typeface="ＭＳ Ｐゴシック"/>
                </a:rPr>
                <a:t>Consider actions to support people with or at risk of developing eating disorders</a:t>
              </a:r>
            </a:p>
            <a:p>
              <a:pPr marL="171450" indent="-171450" defTabSz="609585" eaLnBrk="1" hangingPunct="1">
                <a:lnSpc>
                  <a:spcPct val="110000"/>
                </a:lnSpc>
                <a:spcBef>
                  <a:spcPts val="0"/>
                </a:spcBef>
                <a:spcAft>
                  <a:spcPts val="600"/>
                </a:spcAft>
                <a:buFont typeface="Arial" panose="020B0604020202020204" pitchFamily="34" charset="0"/>
                <a:buChar char="•"/>
              </a:pPr>
              <a:r>
                <a:rPr lang="en-AU" sz="1100" b="1" dirty="0">
                  <a:latin typeface="VIC"/>
                  <a:ea typeface="ＭＳ Ｐゴシック"/>
                </a:rPr>
                <a:t>Includes</a:t>
              </a:r>
              <a:r>
                <a:rPr lang="en-AU" sz="1100" dirty="0">
                  <a:latin typeface="VIC"/>
                  <a:ea typeface="ＭＳ Ｐゴシック"/>
                </a:rPr>
                <a:t> people who meet diagnostic criteria in </a:t>
              </a:r>
              <a:br>
                <a:rPr lang="en-AU" sz="1100" dirty="0">
                  <a:latin typeface="VIC"/>
                  <a:ea typeface="ＭＳ Ｐゴシック"/>
                </a:rPr>
              </a:br>
              <a:r>
                <a:rPr lang="en-AU" sz="1100" dirty="0">
                  <a:latin typeface="VIC"/>
                  <a:ea typeface="ＭＳ Ｐゴシック"/>
                </a:rPr>
                <a:t>DSM-5; </a:t>
              </a:r>
              <a:r>
                <a:rPr lang="en-AU" sz="1100" b="1" dirty="0">
                  <a:latin typeface="VIC"/>
                  <a:ea typeface="ＭＳ Ｐゴシック"/>
                </a:rPr>
                <a:t>people with broader feeding or eating disorders</a:t>
              </a:r>
              <a:r>
                <a:rPr lang="en-AU" sz="1100" dirty="0">
                  <a:latin typeface="VIC"/>
                  <a:ea typeface="ＭＳ Ｐゴシック"/>
                </a:rPr>
                <a:t> (e.g. orthorexia, disordered eating); </a:t>
              </a:r>
              <a:r>
                <a:rPr lang="en-AU" sz="1100" b="1" dirty="0">
                  <a:latin typeface="VIC"/>
                  <a:ea typeface="ＭＳ Ｐゴシック"/>
                </a:rPr>
                <a:t>as well as people experiencing distress related to body image, shape, size or weight</a:t>
              </a:r>
              <a:r>
                <a:rPr lang="en-AU" sz="1100" dirty="0">
                  <a:latin typeface="VIC"/>
                  <a:ea typeface="ＭＳ Ｐゴシック"/>
                </a:rPr>
                <a:t> (e.g. body dysmorphia).</a:t>
              </a:r>
            </a:p>
            <a:p>
              <a:pPr defTabSz="609585" eaLnBrk="1" hangingPunct="1">
                <a:lnSpc>
                  <a:spcPct val="110000"/>
                </a:lnSpc>
                <a:spcBef>
                  <a:spcPts val="0"/>
                </a:spcBef>
                <a:spcAft>
                  <a:spcPts val="600"/>
                </a:spcAft>
              </a:pPr>
              <a:r>
                <a:rPr lang="en-AU" sz="1100" dirty="0">
                  <a:solidFill>
                    <a:srgbClr val="201547"/>
                  </a:solidFill>
                  <a:latin typeface="VIC"/>
                  <a:ea typeface="ＭＳ Ｐゴシック"/>
                </a:rPr>
                <a:t> </a:t>
              </a:r>
            </a:p>
            <a:p>
              <a:pPr defTabSz="609585" eaLnBrk="1" hangingPunct="1">
                <a:lnSpc>
                  <a:spcPct val="110000"/>
                </a:lnSpc>
                <a:spcBef>
                  <a:spcPts val="0"/>
                </a:spcBef>
                <a:spcAft>
                  <a:spcPts val="600"/>
                </a:spcAft>
              </a:pPr>
              <a:endParaRPr lang="en-AU" sz="1100">
                <a:solidFill>
                  <a:srgbClr val="FF0000"/>
                </a:solidFill>
                <a:latin typeface="VIC" panose="00000500000000000000" pitchFamily="2" charset="0"/>
                <a:ea typeface="ＭＳ Ｐゴシック" charset="0"/>
              </a:endParaRPr>
            </a:p>
          </p:txBody>
        </p:sp>
        <p:pic>
          <p:nvPicPr>
            <p:cNvPr id="13" name="Graphic 12" descr="Checklist with solid fill">
              <a:extLst>
                <a:ext uri="{FF2B5EF4-FFF2-40B4-BE49-F238E27FC236}">
                  <a16:creationId xmlns:a16="http://schemas.microsoft.com/office/drawing/2014/main" id="{15693F70-22BC-42CB-AB68-4A6986CDAA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34070" y="2163675"/>
              <a:ext cx="506964" cy="506964"/>
            </a:xfrm>
            <a:prstGeom prst="rect">
              <a:avLst/>
            </a:prstGeom>
          </p:spPr>
        </p:pic>
        <p:sp>
          <p:nvSpPr>
            <p:cNvPr id="14" name="TextBox 13">
              <a:extLst>
                <a:ext uri="{FF2B5EF4-FFF2-40B4-BE49-F238E27FC236}">
                  <a16:creationId xmlns:a16="http://schemas.microsoft.com/office/drawing/2014/main" id="{CD17F5B1-327C-47B6-8D5C-1BBC2796DC7E}"/>
                </a:ext>
              </a:extLst>
            </p:cNvPr>
            <p:cNvSpPr txBox="1"/>
            <p:nvPr/>
          </p:nvSpPr>
          <p:spPr>
            <a:xfrm>
              <a:off x="9221390" y="2670639"/>
              <a:ext cx="1980000" cy="3325462"/>
            </a:xfrm>
            <a:prstGeom prst="rect">
              <a:avLst/>
            </a:prstGeom>
            <a:noFill/>
          </p:spPr>
          <p:txBody>
            <a:bodyPr wrap="square" lIns="91440" tIns="45720" rIns="91440" bIns="45720" rtlCol="0" anchor="t">
              <a:spAutoFit/>
            </a:bodyPr>
            <a:lstStyle/>
            <a:p>
              <a:pPr defTabSz="609585" eaLnBrk="1" hangingPunct="1">
                <a:lnSpc>
                  <a:spcPct val="110000"/>
                </a:lnSpc>
                <a:spcBef>
                  <a:spcPts val="0"/>
                </a:spcBef>
                <a:spcAft>
                  <a:spcPts val="600"/>
                </a:spcAft>
              </a:pPr>
              <a:r>
                <a:rPr lang="en-AU" sz="1100" b="1">
                  <a:solidFill>
                    <a:srgbClr val="201547"/>
                  </a:solidFill>
                  <a:latin typeface="VIC"/>
                  <a:ea typeface="ＭＳ Ｐゴシック"/>
                </a:rPr>
                <a:t>Diversity of experiences</a:t>
              </a:r>
            </a:p>
            <a:p>
              <a:pPr marL="171450" indent="-171450" defTabSz="609585" eaLnBrk="1" hangingPunct="1">
                <a:lnSpc>
                  <a:spcPct val="110000"/>
                </a:lnSpc>
                <a:spcBef>
                  <a:spcPts val="0"/>
                </a:spcBef>
                <a:spcAft>
                  <a:spcPts val="600"/>
                </a:spcAft>
                <a:buFont typeface="Arial" panose="020B0604020202020204" pitchFamily="34" charset="0"/>
                <a:buChar char="•"/>
              </a:pPr>
              <a:r>
                <a:rPr lang="en-AU" sz="1100" b="1">
                  <a:latin typeface="VIC"/>
                  <a:ea typeface="ＭＳ Ｐゴシック"/>
                </a:rPr>
                <a:t>Consider how all aspects of a person’s identity</a:t>
              </a:r>
              <a:r>
                <a:rPr lang="en-AU" sz="1100">
                  <a:latin typeface="VIC"/>
                  <a:ea typeface="ＭＳ Ｐゴシック"/>
                </a:rPr>
                <a:t> – such as Aboriginality, gender, gender identity, sex, sexual identity, cultural and linguistic background, trauma experience, ability, age, geographic location, mental health, physical health – </a:t>
              </a:r>
              <a:r>
                <a:rPr lang="en-AU" sz="1100" b="1">
                  <a:latin typeface="VIC"/>
                  <a:ea typeface="ＭＳ Ｐゴシック"/>
                </a:rPr>
                <a:t>can interact with attitudes, systems and structures in society to influence risk of developing and/or a person’s experience of an eating disorder. </a:t>
              </a:r>
              <a:r>
                <a:rPr lang="en-AU" sz="1100">
                  <a:latin typeface="VIC"/>
                  <a:ea typeface="ＭＳ Ｐゴシック"/>
                </a:rPr>
                <a:t> </a:t>
              </a:r>
            </a:p>
          </p:txBody>
        </p:sp>
        <p:pic>
          <p:nvPicPr>
            <p:cNvPr id="15" name="Graphic 14" descr="Shuffle with solid fill">
              <a:extLst>
                <a:ext uri="{FF2B5EF4-FFF2-40B4-BE49-F238E27FC236}">
                  <a16:creationId xmlns:a16="http://schemas.microsoft.com/office/drawing/2014/main" id="{238D4321-8BA8-42A7-8294-9A8CA4D97E1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733377" y="2249131"/>
              <a:ext cx="914400" cy="457199"/>
            </a:xfrm>
            <a:prstGeom prst="rect">
              <a:avLst/>
            </a:prstGeom>
          </p:spPr>
        </p:pic>
        <p:grpSp>
          <p:nvGrpSpPr>
            <p:cNvPr id="16" name="Group 3">
              <a:extLst>
                <a:ext uri="{FF2B5EF4-FFF2-40B4-BE49-F238E27FC236}">
                  <a16:creationId xmlns:a16="http://schemas.microsoft.com/office/drawing/2014/main" id="{B8C1E504-DEAE-41A7-BB68-AAE7F18E0754}"/>
                </a:ext>
              </a:extLst>
            </p:cNvPr>
            <p:cNvGrpSpPr>
              <a:grpSpLocks noChangeAspect="1"/>
            </p:cNvGrpSpPr>
            <p:nvPr/>
          </p:nvGrpSpPr>
          <p:grpSpPr bwMode="auto">
            <a:xfrm>
              <a:off x="8019926" y="2467719"/>
              <a:ext cx="132319" cy="359999"/>
              <a:chOff x="86" y="742"/>
              <a:chExt cx="276" cy="789"/>
            </a:xfrm>
            <a:solidFill>
              <a:srgbClr val="00105B"/>
            </a:solidFill>
          </p:grpSpPr>
          <p:sp>
            <p:nvSpPr>
              <p:cNvPr id="17" name="Freeform 48">
                <a:extLst>
                  <a:ext uri="{FF2B5EF4-FFF2-40B4-BE49-F238E27FC236}">
                    <a16:creationId xmlns:a16="http://schemas.microsoft.com/office/drawing/2014/main" id="{C3CDB4F9-4970-4AB0-A8B3-8A20F6489560}"/>
                  </a:ext>
                </a:extLst>
              </p:cNvPr>
              <p:cNvSpPr>
                <a:spLocks/>
              </p:cNvSpPr>
              <p:nvPr/>
            </p:nvSpPr>
            <p:spPr bwMode="auto">
              <a:xfrm>
                <a:off x="86" y="901"/>
                <a:ext cx="276" cy="630"/>
              </a:xfrm>
              <a:custGeom>
                <a:avLst/>
                <a:gdLst>
                  <a:gd name="T0" fmla="*/ 215 w 276"/>
                  <a:gd name="T1" fmla="*/ 0 h 630"/>
                  <a:gd name="T2" fmla="*/ 225 w 276"/>
                  <a:gd name="T3" fmla="*/ 3 h 630"/>
                  <a:gd name="T4" fmla="*/ 238 w 276"/>
                  <a:gd name="T5" fmla="*/ 6 h 630"/>
                  <a:gd name="T6" fmla="*/ 248 w 276"/>
                  <a:gd name="T7" fmla="*/ 11 h 630"/>
                  <a:gd name="T8" fmla="*/ 258 w 276"/>
                  <a:gd name="T9" fmla="*/ 19 h 630"/>
                  <a:gd name="T10" fmla="*/ 268 w 276"/>
                  <a:gd name="T11" fmla="*/ 30 h 630"/>
                  <a:gd name="T12" fmla="*/ 274 w 276"/>
                  <a:gd name="T13" fmla="*/ 43 h 630"/>
                  <a:gd name="T14" fmla="*/ 274 w 276"/>
                  <a:gd name="T15" fmla="*/ 286 h 630"/>
                  <a:gd name="T16" fmla="*/ 272 w 276"/>
                  <a:gd name="T17" fmla="*/ 294 h 630"/>
                  <a:gd name="T18" fmla="*/ 267 w 276"/>
                  <a:gd name="T19" fmla="*/ 302 h 630"/>
                  <a:gd name="T20" fmla="*/ 257 w 276"/>
                  <a:gd name="T21" fmla="*/ 308 h 630"/>
                  <a:gd name="T22" fmla="*/ 247 w 276"/>
                  <a:gd name="T23" fmla="*/ 308 h 630"/>
                  <a:gd name="T24" fmla="*/ 238 w 276"/>
                  <a:gd name="T25" fmla="*/ 306 h 630"/>
                  <a:gd name="T26" fmla="*/ 231 w 276"/>
                  <a:gd name="T27" fmla="*/ 299 h 630"/>
                  <a:gd name="T28" fmla="*/ 228 w 276"/>
                  <a:gd name="T29" fmla="*/ 292 h 630"/>
                  <a:gd name="T30" fmla="*/ 225 w 276"/>
                  <a:gd name="T31" fmla="*/ 285 h 630"/>
                  <a:gd name="T32" fmla="*/ 210 w 276"/>
                  <a:gd name="T33" fmla="*/ 592 h 630"/>
                  <a:gd name="T34" fmla="*/ 207 w 276"/>
                  <a:gd name="T35" fmla="*/ 608 h 630"/>
                  <a:gd name="T36" fmla="*/ 200 w 276"/>
                  <a:gd name="T37" fmla="*/ 622 h 630"/>
                  <a:gd name="T38" fmla="*/ 189 w 276"/>
                  <a:gd name="T39" fmla="*/ 627 h 630"/>
                  <a:gd name="T40" fmla="*/ 179 w 276"/>
                  <a:gd name="T41" fmla="*/ 629 h 630"/>
                  <a:gd name="T42" fmla="*/ 167 w 276"/>
                  <a:gd name="T43" fmla="*/ 627 h 630"/>
                  <a:gd name="T44" fmla="*/ 157 w 276"/>
                  <a:gd name="T45" fmla="*/ 621 h 630"/>
                  <a:gd name="T46" fmla="*/ 150 w 276"/>
                  <a:gd name="T47" fmla="*/ 611 h 630"/>
                  <a:gd name="T48" fmla="*/ 147 w 276"/>
                  <a:gd name="T49" fmla="*/ 602 h 630"/>
                  <a:gd name="T50" fmla="*/ 130 w 276"/>
                  <a:gd name="T51" fmla="*/ 301 h 630"/>
                  <a:gd name="T52" fmla="*/ 128 w 276"/>
                  <a:gd name="T53" fmla="*/ 605 h 630"/>
                  <a:gd name="T54" fmla="*/ 120 w 276"/>
                  <a:gd name="T55" fmla="*/ 617 h 630"/>
                  <a:gd name="T56" fmla="*/ 110 w 276"/>
                  <a:gd name="T57" fmla="*/ 627 h 630"/>
                  <a:gd name="T58" fmla="*/ 95 w 276"/>
                  <a:gd name="T59" fmla="*/ 629 h 630"/>
                  <a:gd name="T60" fmla="*/ 85 w 276"/>
                  <a:gd name="T61" fmla="*/ 626 h 630"/>
                  <a:gd name="T62" fmla="*/ 73 w 276"/>
                  <a:gd name="T63" fmla="*/ 618 h 630"/>
                  <a:gd name="T64" fmla="*/ 67 w 276"/>
                  <a:gd name="T65" fmla="*/ 608 h 630"/>
                  <a:gd name="T66" fmla="*/ 64 w 276"/>
                  <a:gd name="T67" fmla="*/ 597 h 630"/>
                  <a:gd name="T68" fmla="*/ 49 w 276"/>
                  <a:gd name="T69" fmla="*/ 285 h 630"/>
                  <a:gd name="T70" fmla="*/ 47 w 276"/>
                  <a:gd name="T71" fmla="*/ 295 h 630"/>
                  <a:gd name="T72" fmla="*/ 42 w 276"/>
                  <a:gd name="T73" fmla="*/ 300 h 630"/>
                  <a:gd name="T74" fmla="*/ 36 w 276"/>
                  <a:gd name="T75" fmla="*/ 306 h 630"/>
                  <a:gd name="T76" fmla="*/ 30 w 276"/>
                  <a:gd name="T77" fmla="*/ 308 h 630"/>
                  <a:gd name="T78" fmla="*/ 21 w 276"/>
                  <a:gd name="T79" fmla="*/ 308 h 630"/>
                  <a:gd name="T80" fmla="*/ 14 w 276"/>
                  <a:gd name="T81" fmla="*/ 307 h 630"/>
                  <a:gd name="T82" fmla="*/ 8 w 276"/>
                  <a:gd name="T83" fmla="*/ 304 h 630"/>
                  <a:gd name="T84" fmla="*/ 4 w 276"/>
                  <a:gd name="T85" fmla="*/ 298 h 630"/>
                  <a:gd name="T86" fmla="*/ 0 w 276"/>
                  <a:gd name="T87" fmla="*/ 290 h 630"/>
                  <a:gd name="T88" fmla="*/ 0 w 276"/>
                  <a:gd name="T89" fmla="*/ 43 h 630"/>
                  <a:gd name="T90" fmla="*/ 8 w 276"/>
                  <a:gd name="T91" fmla="*/ 28 h 630"/>
                  <a:gd name="T92" fmla="*/ 22 w 276"/>
                  <a:gd name="T93" fmla="*/ 14 h 630"/>
                  <a:gd name="T94" fmla="*/ 38 w 276"/>
                  <a:gd name="T95" fmla="*/ 6 h 630"/>
                  <a:gd name="T96" fmla="*/ 60 w 276"/>
                  <a:gd name="T97" fmla="*/ 1 h 6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6"/>
                  <a:gd name="T148" fmla="*/ 0 h 630"/>
                  <a:gd name="T149" fmla="*/ 276 w 276"/>
                  <a:gd name="T150" fmla="*/ 630 h 6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6" h="630">
                    <a:moveTo>
                      <a:pt x="66" y="0"/>
                    </a:moveTo>
                    <a:lnTo>
                      <a:pt x="211" y="0"/>
                    </a:lnTo>
                    <a:lnTo>
                      <a:pt x="215" y="0"/>
                    </a:lnTo>
                    <a:lnTo>
                      <a:pt x="220" y="1"/>
                    </a:lnTo>
                    <a:lnTo>
                      <a:pt x="223" y="2"/>
                    </a:lnTo>
                    <a:lnTo>
                      <a:pt x="225" y="3"/>
                    </a:lnTo>
                    <a:lnTo>
                      <a:pt x="229" y="3"/>
                    </a:lnTo>
                    <a:lnTo>
                      <a:pt x="233" y="4"/>
                    </a:lnTo>
                    <a:lnTo>
                      <a:pt x="238" y="6"/>
                    </a:lnTo>
                    <a:lnTo>
                      <a:pt x="240" y="7"/>
                    </a:lnTo>
                    <a:lnTo>
                      <a:pt x="244" y="9"/>
                    </a:lnTo>
                    <a:lnTo>
                      <a:pt x="248" y="11"/>
                    </a:lnTo>
                    <a:lnTo>
                      <a:pt x="252" y="13"/>
                    </a:lnTo>
                    <a:lnTo>
                      <a:pt x="255" y="15"/>
                    </a:lnTo>
                    <a:lnTo>
                      <a:pt x="258" y="19"/>
                    </a:lnTo>
                    <a:lnTo>
                      <a:pt x="262" y="23"/>
                    </a:lnTo>
                    <a:lnTo>
                      <a:pt x="266" y="28"/>
                    </a:lnTo>
                    <a:lnTo>
                      <a:pt x="268" y="30"/>
                    </a:lnTo>
                    <a:lnTo>
                      <a:pt x="271" y="35"/>
                    </a:lnTo>
                    <a:lnTo>
                      <a:pt x="272" y="39"/>
                    </a:lnTo>
                    <a:lnTo>
                      <a:pt x="274" y="43"/>
                    </a:lnTo>
                    <a:lnTo>
                      <a:pt x="275" y="48"/>
                    </a:lnTo>
                    <a:lnTo>
                      <a:pt x="275" y="52"/>
                    </a:lnTo>
                    <a:lnTo>
                      <a:pt x="274" y="286"/>
                    </a:lnTo>
                    <a:lnTo>
                      <a:pt x="273" y="289"/>
                    </a:lnTo>
                    <a:lnTo>
                      <a:pt x="272" y="290"/>
                    </a:lnTo>
                    <a:lnTo>
                      <a:pt x="272" y="294"/>
                    </a:lnTo>
                    <a:lnTo>
                      <a:pt x="271" y="296"/>
                    </a:lnTo>
                    <a:lnTo>
                      <a:pt x="269" y="299"/>
                    </a:lnTo>
                    <a:lnTo>
                      <a:pt x="267" y="302"/>
                    </a:lnTo>
                    <a:lnTo>
                      <a:pt x="263" y="305"/>
                    </a:lnTo>
                    <a:lnTo>
                      <a:pt x="259" y="307"/>
                    </a:lnTo>
                    <a:lnTo>
                      <a:pt x="257" y="308"/>
                    </a:lnTo>
                    <a:lnTo>
                      <a:pt x="254" y="308"/>
                    </a:lnTo>
                    <a:lnTo>
                      <a:pt x="251" y="308"/>
                    </a:lnTo>
                    <a:lnTo>
                      <a:pt x="247" y="308"/>
                    </a:lnTo>
                    <a:lnTo>
                      <a:pt x="244" y="308"/>
                    </a:lnTo>
                    <a:lnTo>
                      <a:pt x="240" y="307"/>
                    </a:lnTo>
                    <a:lnTo>
                      <a:pt x="238" y="306"/>
                    </a:lnTo>
                    <a:lnTo>
                      <a:pt x="235" y="304"/>
                    </a:lnTo>
                    <a:lnTo>
                      <a:pt x="233" y="301"/>
                    </a:lnTo>
                    <a:lnTo>
                      <a:pt x="231" y="299"/>
                    </a:lnTo>
                    <a:lnTo>
                      <a:pt x="229" y="296"/>
                    </a:lnTo>
                    <a:lnTo>
                      <a:pt x="228" y="295"/>
                    </a:lnTo>
                    <a:lnTo>
                      <a:pt x="228" y="292"/>
                    </a:lnTo>
                    <a:lnTo>
                      <a:pt x="227" y="290"/>
                    </a:lnTo>
                    <a:lnTo>
                      <a:pt x="226" y="289"/>
                    </a:lnTo>
                    <a:lnTo>
                      <a:pt x="225" y="285"/>
                    </a:lnTo>
                    <a:lnTo>
                      <a:pt x="226" y="107"/>
                    </a:lnTo>
                    <a:lnTo>
                      <a:pt x="210" y="107"/>
                    </a:lnTo>
                    <a:lnTo>
                      <a:pt x="210" y="592"/>
                    </a:lnTo>
                    <a:lnTo>
                      <a:pt x="210" y="598"/>
                    </a:lnTo>
                    <a:lnTo>
                      <a:pt x="210" y="604"/>
                    </a:lnTo>
                    <a:lnTo>
                      <a:pt x="207" y="608"/>
                    </a:lnTo>
                    <a:lnTo>
                      <a:pt x="205" y="614"/>
                    </a:lnTo>
                    <a:lnTo>
                      <a:pt x="202" y="617"/>
                    </a:lnTo>
                    <a:lnTo>
                      <a:pt x="200" y="622"/>
                    </a:lnTo>
                    <a:lnTo>
                      <a:pt x="196" y="624"/>
                    </a:lnTo>
                    <a:lnTo>
                      <a:pt x="192" y="626"/>
                    </a:lnTo>
                    <a:lnTo>
                      <a:pt x="189" y="627"/>
                    </a:lnTo>
                    <a:lnTo>
                      <a:pt x="187" y="627"/>
                    </a:lnTo>
                    <a:lnTo>
                      <a:pt x="182" y="629"/>
                    </a:lnTo>
                    <a:lnTo>
                      <a:pt x="179" y="629"/>
                    </a:lnTo>
                    <a:lnTo>
                      <a:pt x="176" y="629"/>
                    </a:lnTo>
                    <a:lnTo>
                      <a:pt x="171" y="628"/>
                    </a:lnTo>
                    <a:lnTo>
                      <a:pt x="167" y="627"/>
                    </a:lnTo>
                    <a:lnTo>
                      <a:pt x="163" y="625"/>
                    </a:lnTo>
                    <a:lnTo>
                      <a:pt x="159" y="624"/>
                    </a:lnTo>
                    <a:lnTo>
                      <a:pt x="157" y="621"/>
                    </a:lnTo>
                    <a:lnTo>
                      <a:pt x="155" y="618"/>
                    </a:lnTo>
                    <a:lnTo>
                      <a:pt x="152" y="615"/>
                    </a:lnTo>
                    <a:lnTo>
                      <a:pt x="150" y="611"/>
                    </a:lnTo>
                    <a:lnTo>
                      <a:pt x="148" y="608"/>
                    </a:lnTo>
                    <a:lnTo>
                      <a:pt x="148" y="605"/>
                    </a:lnTo>
                    <a:lnTo>
                      <a:pt x="147" y="602"/>
                    </a:lnTo>
                    <a:lnTo>
                      <a:pt x="146" y="598"/>
                    </a:lnTo>
                    <a:lnTo>
                      <a:pt x="146" y="301"/>
                    </a:lnTo>
                    <a:lnTo>
                      <a:pt x="130" y="301"/>
                    </a:lnTo>
                    <a:lnTo>
                      <a:pt x="129" y="596"/>
                    </a:lnTo>
                    <a:lnTo>
                      <a:pt x="128" y="601"/>
                    </a:lnTo>
                    <a:lnTo>
                      <a:pt x="128" y="605"/>
                    </a:lnTo>
                    <a:lnTo>
                      <a:pt x="125" y="608"/>
                    </a:lnTo>
                    <a:lnTo>
                      <a:pt x="124" y="613"/>
                    </a:lnTo>
                    <a:lnTo>
                      <a:pt x="120" y="617"/>
                    </a:lnTo>
                    <a:lnTo>
                      <a:pt x="118" y="622"/>
                    </a:lnTo>
                    <a:lnTo>
                      <a:pt x="114" y="625"/>
                    </a:lnTo>
                    <a:lnTo>
                      <a:pt x="110" y="627"/>
                    </a:lnTo>
                    <a:lnTo>
                      <a:pt x="104" y="628"/>
                    </a:lnTo>
                    <a:lnTo>
                      <a:pt x="100" y="629"/>
                    </a:lnTo>
                    <a:lnTo>
                      <a:pt x="95" y="629"/>
                    </a:lnTo>
                    <a:lnTo>
                      <a:pt x="90" y="628"/>
                    </a:lnTo>
                    <a:lnTo>
                      <a:pt x="87" y="627"/>
                    </a:lnTo>
                    <a:lnTo>
                      <a:pt x="85" y="626"/>
                    </a:lnTo>
                    <a:lnTo>
                      <a:pt x="81" y="625"/>
                    </a:lnTo>
                    <a:lnTo>
                      <a:pt x="77" y="622"/>
                    </a:lnTo>
                    <a:lnTo>
                      <a:pt x="73" y="618"/>
                    </a:lnTo>
                    <a:lnTo>
                      <a:pt x="71" y="617"/>
                    </a:lnTo>
                    <a:lnTo>
                      <a:pt x="70" y="612"/>
                    </a:lnTo>
                    <a:lnTo>
                      <a:pt x="67" y="608"/>
                    </a:lnTo>
                    <a:lnTo>
                      <a:pt x="66" y="606"/>
                    </a:lnTo>
                    <a:lnTo>
                      <a:pt x="66" y="602"/>
                    </a:lnTo>
                    <a:lnTo>
                      <a:pt x="64" y="597"/>
                    </a:lnTo>
                    <a:lnTo>
                      <a:pt x="65" y="107"/>
                    </a:lnTo>
                    <a:lnTo>
                      <a:pt x="49" y="107"/>
                    </a:lnTo>
                    <a:lnTo>
                      <a:pt x="49" y="285"/>
                    </a:lnTo>
                    <a:lnTo>
                      <a:pt x="48" y="289"/>
                    </a:lnTo>
                    <a:lnTo>
                      <a:pt x="48" y="291"/>
                    </a:lnTo>
                    <a:lnTo>
                      <a:pt x="47" y="295"/>
                    </a:lnTo>
                    <a:lnTo>
                      <a:pt x="44" y="298"/>
                    </a:lnTo>
                    <a:lnTo>
                      <a:pt x="43" y="299"/>
                    </a:lnTo>
                    <a:lnTo>
                      <a:pt x="42" y="300"/>
                    </a:lnTo>
                    <a:lnTo>
                      <a:pt x="39" y="303"/>
                    </a:lnTo>
                    <a:lnTo>
                      <a:pt x="38" y="305"/>
                    </a:lnTo>
                    <a:lnTo>
                      <a:pt x="36" y="306"/>
                    </a:lnTo>
                    <a:lnTo>
                      <a:pt x="33" y="307"/>
                    </a:lnTo>
                    <a:lnTo>
                      <a:pt x="32" y="308"/>
                    </a:lnTo>
                    <a:lnTo>
                      <a:pt x="30" y="308"/>
                    </a:lnTo>
                    <a:lnTo>
                      <a:pt x="27" y="308"/>
                    </a:lnTo>
                    <a:lnTo>
                      <a:pt x="26" y="308"/>
                    </a:lnTo>
                    <a:lnTo>
                      <a:pt x="21" y="308"/>
                    </a:lnTo>
                    <a:lnTo>
                      <a:pt x="19" y="308"/>
                    </a:lnTo>
                    <a:lnTo>
                      <a:pt x="17" y="308"/>
                    </a:lnTo>
                    <a:lnTo>
                      <a:pt x="14" y="307"/>
                    </a:lnTo>
                    <a:lnTo>
                      <a:pt x="13" y="306"/>
                    </a:lnTo>
                    <a:lnTo>
                      <a:pt x="11" y="305"/>
                    </a:lnTo>
                    <a:lnTo>
                      <a:pt x="8" y="304"/>
                    </a:lnTo>
                    <a:lnTo>
                      <a:pt x="8" y="302"/>
                    </a:lnTo>
                    <a:lnTo>
                      <a:pt x="6" y="299"/>
                    </a:lnTo>
                    <a:lnTo>
                      <a:pt x="4" y="298"/>
                    </a:lnTo>
                    <a:lnTo>
                      <a:pt x="3" y="295"/>
                    </a:lnTo>
                    <a:lnTo>
                      <a:pt x="2" y="294"/>
                    </a:lnTo>
                    <a:lnTo>
                      <a:pt x="0" y="290"/>
                    </a:lnTo>
                    <a:lnTo>
                      <a:pt x="0" y="286"/>
                    </a:lnTo>
                    <a:lnTo>
                      <a:pt x="0" y="52"/>
                    </a:lnTo>
                    <a:lnTo>
                      <a:pt x="0" y="43"/>
                    </a:lnTo>
                    <a:lnTo>
                      <a:pt x="2" y="38"/>
                    </a:lnTo>
                    <a:lnTo>
                      <a:pt x="6" y="32"/>
                    </a:lnTo>
                    <a:lnTo>
                      <a:pt x="8" y="28"/>
                    </a:lnTo>
                    <a:lnTo>
                      <a:pt x="13" y="23"/>
                    </a:lnTo>
                    <a:lnTo>
                      <a:pt x="16" y="20"/>
                    </a:lnTo>
                    <a:lnTo>
                      <a:pt x="22" y="14"/>
                    </a:lnTo>
                    <a:lnTo>
                      <a:pt x="28" y="11"/>
                    </a:lnTo>
                    <a:lnTo>
                      <a:pt x="32" y="8"/>
                    </a:lnTo>
                    <a:lnTo>
                      <a:pt x="38" y="6"/>
                    </a:lnTo>
                    <a:lnTo>
                      <a:pt x="48" y="3"/>
                    </a:lnTo>
                    <a:lnTo>
                      <a:pt x="52" y="2"/>
                    </a:lnTo>
                    <a:lnTo>
                      <a:pt x="60" y="1"/>
                    </a:lnTo>
                    <a:lnTo>
                      <a:pt x="66" y="0"/>
                    </a:lnTo>
                  </a:path>
                </a:pathLst>
              </a:custGeom>
              <a:grpFill/>
              <a:ln w="12700" cap="rnd">
                <a:solidFill>
                  <a:srgbClr val="00105B"/>
                </a:solidFill>
                <a:round/>
                <a:headEnd/>
                <a:tailEnd/>
              </a:ln>
            </p:spPr>
            <p:txBody>
              <a:bodyPr/>
              <a:lstStyle/>
              <a:p>
                <a:endParaRPr lang="en-US" sz="2000">
                  <a:solidFill>
                    <a:schemeClr val="accent4"/>
                  </a:solidFill>
                  <a:latin typeface="Univers 45 Light" pitchFamily="2" charset="0"/>
                </a:endParaRPr>
              </a:p>
            </p:txBody>
          </p:sp>
          <p:sp>
            <p:nvSpPr>
              <p:cNvPr id="18" name="Oval 17">
                <a:extLst>
                  <a:ext uri="{FF2B5EF4-FFF2-40B4-BE49-F238E27FC236}">
                    <a16:creationId xmlns:a16="http://schemas.microsoft.com/office/drawing/2014/main" id="{A6427EAB-FAF5-4DBF-B516-BC3872D3F8AB}"/>
                  </a:ext>
                </a:extLst>
              </p:cNvPr>
              <p:cNvSpPr>
                <a:spLocks noChangeArrowheads="1"/>
              </p:cNvSpPr>
              <p:nvPr/>
            </p:nvSpPr>
            <p:spPr bwMode="auto">
              <a:xfrm>
                <a:off x="151" y="742"/>
                <a:ext cx="136" cy="136"/>
              </a:xfrm>
              <a:prstGeom prst="ellipse">
                <a:avLst/>
              </a:prstGeom>
              <a:grpFill/>
              <a:ln w="12700">
                <a:solidFill>
                  <a:srgbClr val="00105B"/>
                </a:solidFill>
                <a:round/>
                <a:headEnd/>
                <a:tailEnd/>
              </a:ln>
            </p:spPr>
            <p:txBody>
              <a:bodyPr wrap="none" anchor="ctr"/>
              <a:lstStyle/>
              <a:p>
                <a:endParaRPr lang="de-DE" sz="2000" b="1">
                  <a:solidFill>
                    <a:schemeClr val="accent4"/>
                  </a:solidFill>
                  <a:latin typeface="Univers 45 Light" pitchFamily="2" charset="0"/>
                </a:endParaRPr>
              </a:p>
            </p:txBody>
          </p:sp>
        </p:grpSp>
      </p:grpSp>
      <p:sp>
        <p:nvSpPr>
          <p:cNvPr id="3" name="TextBox 2">
            <a:extLst>
              <a:ext uri="{FF2B5EF4-FFF2-40B4-BE49-F238E27FC236}">
                <a16:creationId xmlns:a16="http://schemas.microsoft.com/office/drawing/2014/main" id="{FE2E383A-F9F9-E243-DAB2-E256B8688E7E}"/>
              </a:ext>
            </a:extLst>
          </p:cNvPr>
          <p:cNvSpPr txBox="1"/>
          <p:nvPr/>
        </p:nvSpPr>
        <p:spPr>
          <a:xfrm>
            <a:off x="652524" y="1481527"/>
            <a:ext cx="11126089" cy="523220"/>
          </a:xfrm>
          <a:prstGeom prst="rect">
            <a:avLst/>
          </a:prstGeom>
          <a:noFill/>
        </p:spPr>
        <p:txBody>
          <a:bodyPr wrap="square" lIns="91440" tIns="45720" rIns="91440" bIns="45720" anchor="t">
            <a:spAutoFit/>
          </a:bodyPr>
          <a:lstStyle/>
          <a:p>
            <a:r>
              <a:rPr lang="en-AU" sz="1400" b="1" dirty="0">
                <a:latin typeface="VIC"/>
                <a:ea typeface="ＭＳ Ｐゴシック"/>
              </a:rPr>
              <a:t>The strategy aims to achieve high-quality, safe and evidence-informed practice in the promotion, prevention, early intervention, treatment and recovery for Victorians with or at risk of developing an eating disorder, and their families, carers and supporters.</a:t>
            </a:r>
          </a:p>
        </p:txBody>
      </p:sp>
    </p:spTree>
    <p:extLst>
      <p:ext uri="{BB962C8B-B14F-4D97-AF65-F5344CB8AC3E}">
        <p14:creationId xmlns:p14="http://schemas.microsoft.com/office/powerpoint/2010/main" val="2214429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C5A73-E8DA-4712-BBBF-D7535917BD23}"/>
              </a:ext>
            </a:extLst>
          </p:cNvPr>
          <p:cNvSpPr>
            <a:spLocks noGrp="1"/>
          </p:cNvSpPr>
          <p:nvPr>
            <p:ph type="title"/>
          </p:nvPr>
        </p:nvSpPr>
        <p:spPr/>
        <p:txBody>
          <a:bodyPr/>
          <a:lstStyle/>
          <a:p>
            <a:r>
              <a:rPr lang="en-AU">
                <a:latin typeface="VIC"/>
                <a:ea typeface="ＭＳ Ｐゴシック"/>
              </a:rPr>
              <a:t>Engagement approach</a:t>
            </a:r>
          </a:p>
        </p:txBody>
      </p:sp>
      <p:sp>
        <p:nvSpPr>
          <p:cNvPr id="3" name="Slide Number Placeholder 2">
            <a:extLst>
              <a:ext uri="{FF2B5EF4-FFF2-40B4-BE49-F238E27FC236}">
                <a16:creationId xmlns:a16="http://schemas.microsoft.com/office/drawing/2014/main" id="{8B97BBB2-9144-410D-8FA9-39DDA31660D1}"/>
              </a:ext>
            </a:extLst>
          </p:cNvPr>
          <p:cNvSpPr>
            <a:spLocks noGrp="1"/>
          </p:cNvSpPr>
          <p:nvPr>
            <p:ph type="sldNum" sz="quarter" idx="12"/>
          </p:nvPr>
        </p:nvSpPr>
        <p:spPr/>
        <p:txBody>
          <a:bodyPr/>
          <a:lstStyle/>
          <a:p>
            <a:fld id="{F32BF5AD-07EA-4CDA-AA8D-A364AE18CBE0}" type="slidenum">
              <a:rPr lang="en-AU" smtClean="0"/>
              <a:t>4</a:t>
            </a:fld>
            <a:endParaRPr lang="en-AU"/>
          </a:p>
        </p:txBody>
      </p:sp>
      <p:grpSp>
        <p:nvGrpSpPr>
          <p:cNvPr id="31" name="Group 30">
            <a:extLst>
              <a:ext uri="{FF2B5EF4-FFF2-40B4-BE49-F238E27FC236}">
                <a16:creationId xmlns:a16="http://schemas.microsoft.com/office/drawing/2014/main" id="{38D46C20-D5B2-8934-3E83-82112AB810F0}"/>
              </a:ext>
            </a:extLst>
          </p:cNvPr>
          <p:cNvGrpSpPr/>
          <p:nvPr/>
        </p:nvGrpSpPr>
        <p:grpSpPr>
          <a:xfrm>
            <a:off x="728817" y="2178808"/>
            <a:ext cx="10734365" cy="4488692"/>
            <a:chOff x="1499390" y="2553973"/>
            <a:chExt cx="17187784" cy="6989252"/>
          </a:xfrm>
        </p:grpSpPr>
        <p:sp>
          <p:nvSpPr>
            <p:cNvPr id="5" name="Rectangle 4">
              <a:extLst>
                <a:ext uri="{FF2B5EF4-FFF2-40B4-BE49-F238E27FC236}">
                  <a16:creationId xmlns:a16="http://schemas.microsoft.com/office/drawing/2014/main" id="{2067C799-16B6-A872-28A5-DEE78F9FBE15}"/>
                </a:ext>
              </a:extLst>
            </p:cNvPr>
            <p:cNvSpPr/>
            <p:nvPr/>
          </p:nvSpPr>
          <p:spPr>
            <a:xfrm>
              <a:off x="5071112" y="2826688"/>
              <a:ext cx="13616062" cy="1454728"/>
            </a:xfrm>
            <a:prstGeom prst="rect">
              <a:avLst/>
            </a:prstGeom>
            <a:solidFill>
              <a:schemeClr val="bg1"/>
            </a:solidFill>
            <a:ln w="28575">
              <a:solidFill>
                <a:srgbClr val="00206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100">
                <a:solidFill>
                  <a:schemeClr val="tx1"/>
                </a:solidFill>
                <a:latin typeface="VIC" panose="00000500000000000000" pitchFamily="2" charset="0"/>
              </a:endParaRPr>
            </a:p>
          </p:txBody>
        </p:sp>
        <p:sp>
          <p:nvSpPr>
            <p:cNvPr id="8" name="Rectangle 7">
              <a:extLst>
                <a:ext uri="{FF2B5EF4-FFF2-40B4-BE49-F238E27FC236}">
                  <a16:creationId xmlns:a16="http://schemas.microsoft.com/office/drawing/2014/main" id="{F1CB3A64-81EE-D31D-0095-6E137757B6B0}"/>
                </a:ext>
              </a:extLst>
            </p:cNvPr>
            <p:cNvSpPr/>
            <p:nvPr/>
          </p:nvSpPr>
          <p:spPr>
            <a:xfrm>
              <a:off x="5400611" y="2553973"/>
              <a:ext cx="3406972" cy="554182"/>
            </a:xfrm>
            <a:prstGeom prst="rect">
              <a:avLst/>
            </a:prstGeom>
            <a:solidFill>
              <a:schemeClr val="bg1"/>
            </a:solidFill>
            <a:ln w="28575">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100" b="1">
                  <a:solidFill>
                    <a:schemeClr val="tx1"/>
                  </a:solidFill>
                  <a:latin typeface="VIC" panose="00000500000000000000" pitchFamily="2" charset="0"/>
                </a:rPr>
                <a:t>Key stakeholders and partner orgs</a:t>
              </a:r>
            </a:p>
          </p:txBody>
        </p:sp>
        <p:sp>
          <p:nvSpPr>
            <p:cNvPr id="9" name="Rectangle 8">
              <a:extLst>
                <a:ext uri="{FF2B5EF4-FFF2-40B4-BE49-F238E27FC236}">
                  <a16:creationId xmlns:a16="http://schemas.microsoft.com/office/drawing/2014/main" id="{EEC84E7D-23ED-9393-FEE2-A8C7CB4CE081}"/>
                </a:ext>
              </a:extLst>
            </p:cNvPr>
            <p:cNvSpPr/>
            <p:nvPr/>
          </p:nvSpPr>
          <p:spPr>
            <a:xfrm>
              <a:off x="1499390" y="2826689"/>
              <a:ext cx="3250915" cy="6716536"/>
            </a:xfrm>
            <a:prstGeom prst="rect">
              <a:avLst/>
            </a:prstGeom>
            <a:solidFill>
              <a:schemeClr val="bg1"/>
            </a:solidFill>
            <a:ln w="28575">
              <a:solidFill>
                <a:srgbClr val="002060"/>
              </a:solidFill>
              <a:prstDash val="solid"/>
            </a:ln>
            <a:effectLst/>
          </p:spPr>
          <p:style>
            <a:lnRef idx="1">
              <a:schemeClr val="accent1"/>
            </a:lnRef>
            <a:fillRef idx="3">
              <a:schemeClr val="accent1"/>
            </a:fillRef>
            <a:effectRef idx="2">
              <a:schemeClr val="accent1"/>
            </a:effectRef>
            <a:fontRef idx="minor">
              <a:schemeClr val="lt1"/>
            </a:fontRef>
          </p:style>
          <p:txBody>
            <a:bodyPr rtlCol="0" anchor="t"/>
            <a:lstStyle/>
            <a:p>
              <a:endParaRPr lang="en-AU" sz="1100" b="1">
                <a:solidFill>
                  <a:schemeClr val="tx1"/>
                </a:solidFill>
                <a:latin typeface="VIC" panose="00000500000000000000" pitchFamily="2" charset="0"/>
              </a:endParaRPr>
            </a:p>
            <a:p>
              <a:endParaRPr lang="en-AU" sz="1100">
                <a:solidFill>
                  <a:schemeClr val="tx1"/>
                </a:solidFill>
                <a:latin typeface="VIC" panose="00000500000000000000" pitchFamily="2" charset="0"/>
              </a:endParaRPr>
            </a:p>
            <a:p>
              <a:r>
                <a:rPr lang="en-AU" sz="1100">
                  <a:solidFill>
                    <a:schemeClr val="tx1"/>
                  </a:solidFill>
                  <a:latin typeface="VIC" panose="00000500000000000000" pitchFamily="2" charset="0"/>
                </a:rPr>
                <a:t>Representatives from</a:t>
              </a:r>
              <a:r>
                <a:rPr lang="en-AU" sz="1100" b="1">
                  <a:solidFill>
                    <a:schemeClr val="tx1"/>
                  </a:solidFill>
                  <a:latin typeface="VIC" panose="00000500000000000000" pitchFamily="2" charset="0"/>
                </a:rPr>
                <a:t> Victorian government departments </a:t>
              </a:r>
              <a:r>
                <a:rPr lang="en-AU" sz="1100">
                  <a:solidFill>
                    <a:schemeClr val="tx1"/>
                  </a:solidFill>
                  <a:latin typeface="VIC" panose="00000500000000000000" pitchFamily="2" charset="0"/>
                </a:rPr>
                <a:t>including:</a:t>
              </a:r>
            </a:p>
            <a:p>
              <a:endParaRPr lang="en-AU" sz="1100">
                <a:solidFill>
                  <a:schemeClr val="tx1"/>
                </a:solidFill>
                <a:latin typeface="VIC" panose="00000500000000000000" pitchFamily="2" charset="0"/>
              </a:endParaRPr>
            </a:p>
            <a:p>
              <a:pPr marL="285750" indent="-285750">
                <a:buFont typeface="Arial" panose="020B0604020202020204" pitchFamily="34" charset="0"/>
                <a:buChar char="•"/>
              </a:pPr>
              <a:r>
                <a:rPr lang="en-AU" sz="1100">
                  <a:solidFill>
                    <a:schemeClr val="tx1"/>
                  </a:solidFill>
                  <a:latin typeface="VIC" panose="00000500000000000000" pitchFamily="2" charset="0"/>
                </a:rPr>
                <a:t>Mental Health and Wellbeing Division</a:t>
              </a:r>
            </a:p>
            <a:p>
              <a:pPr marL="285750" indent="-285750">
                <a:buFont typeface="Arial" panose="020B0604020202020204" pitchFamily="34" charset="0"/>
                <a:buChar char="•"/>
              </a:pPr>
              <a:endParaRPr lang="en-AU" sz="1100">
                <a:solidFill>
                  <a:schemeClr val="tx1"/>
                </a:solidFill>
                <a:latin typeface="VIC" panose="00000500000000000000" pitchFamily="2" charset="0"/>
              </a:endParaRPr>
            </a:p>
            <a:p>
              <a:pPr marL="285750" indent="-285750">
                <a:buFont typeface="Arial" panose="020B0604020202020204" pitchFamily="34" charset="0"/>
                <a:buChar char="•"/>
              </a:pPr>
              <a:r>
                <a:rPr lang="en-AU" sz="1100">
                  <a:solidFill>
                    <a:schemeClr val="tx1"/>
                  </a:solidFill>
                  <a:latin typeface="VIC" panose="00000500000000000000" pitchFamily="2" charset="0"/>
                </a:rPr>
                <a:t>Public Health Division</a:t>
              </a:r>
            </a:p>
            <a:p>
              <a:pPr marL="285750" indent="-285750">
                <a:buFont typeface="Arial" panose="020B0604020202020204" pitchFamily="34" charset="0"/>
                <a:buChar char="•"/>
              </a:pPr>
              <a:endParaRPr lang="en-AU" sz="1100">
                <a:solidFill>
                  <a:schemeClr val="tx1"/>
                </a:solidFill>
                <a:latin typeface="VIC" panose="00000500000000000000" pitchFamily="2" charset="0"/>
              </a:endParaRPr>
            </a:p>
            <a:p>
              <a:pPr marL="285750" indent="-285750">
                <a:buFont typeface="Arial" panose="020B0604020202020204" pitchFamily="34" charset="0"/>
                <a:buChar char="•"/>
              </a:pPr>
              <a:r>
                <a:rPr lang="en-AU" sz="1100">
                  <a:solidFill>
                    <a:schemeClr val="tx1"/>
                  </a:solidFill>
                  <a:latin typeface="VIC" panose="00000500000000000000" pitchFamily="2" charset="0"/>
                </a:rPr>
                <a:t>Commissioning and System Improvement</a:t>
              </a:r>
            </a:p>
            <a:p>
              <a:pPr marL="285750" indent="-285750">
                <a:buFont typeface="Arial" panose="020B0604020202020204" pitchFamily="34" charset="0"/>
                <a:buChar char="•"/>
              </a:pPr>
              <a:endParaRPr lang="en-AU" sz="1100">
                <a:solidFill>
                  <a:schemeClr val="tx1"/>
                </a:solidFill>
                <a:latin typeface="VIC" panose="00000500000000000000" pitchFamily="2" charset="0"/>
              </a:endParaRPr>
            </a:p>
            <a:p>
              <a:pPr marL="285750" indent="-285750">
                <a:buFont typeface="Arial" panose="020B0604020202020204" pitchFamily="34" charset="0"/>
                <a:buChar char="•"/>
              </a:pPr>
              <a:r>
                <a:rPr lang="en-AU" sz="1100">
                  <a:solidFill>
                    <a:schemeClr val="tx1"/>
                  </a:solidFill>
                  <a:latin typeface="VIC" panose="00000500000000000000" pitchFamily="2" charset="0"/>
                </a:rPr>
                <a:t>Safer Care Victoria</a:t>
              </a:r>
            </a:p>
            <a:p>
              <a:pPr marL="285750" indent="-285750">
                <a:buFont typeface="Arial" panose="020B0604020202020204" pitchFamily="34" charset="0"/>
                <a:buChar char="•"/>
              </a:pPr>
              <a:endParaRPr lang="en-AU" sz="1100">
                <a:solidFill>
                  <a:schemeClr val="tx1"/>
                </a:solidFill>
                <a:latin typeface="VIC" panose="00000500000000000000" pitchFamily="2" charset="0"/>
              </a:endParaRPr>
            </a:p>
            <a:p>
              <a:pPr marL="285750" indent="-285750">
                <a:buFont typeface="Arial" panose="020B0604020202020204" pitchFamily="34" charset="0"/>
                <a:buChar char="•"/>
              </a:pPr>
              <a:r>
                <a:rPr lang="en-AU" sz="1100">
                  <a:solidFill>
                    <a:schemeClr val="tx1"/>
                  </a:solidFill>
                  <a:latin typeface="VIC" panose="00000500000000000000" pitchFamily="2" charset="0"/>
                </a:rPr>
                <a:t>Department of Education</a:t>
              </a:r>
            </a:p>
            <a:p>
              <a:pPr marL="285750" indent="-285750">
                <a:buFont typeface="Arial" panose="020B0604020202020204" pitchFamily="34" charset="0"/>
                <a:buChar char="•"/>
              </a:pPr>
              <a:endParaRPr lang="en-AU" sz="1100">
                <a:solidFill>
                  <a:schemeClr val="tx1"/>
                </a:solidFill>
                <a:latin typeface="VIC" panose="00000500000000000000" pitchFamily="2" charset="0"/>
              </a:endParaRPr>
            </a:p>
            <a:p>
              <a:pPr marL="285750" indent="-285750">
                <a:buFont typeface="Arial" panose="020B0604020202020204" pitchFamily="34" charset="0"/>
                <a:buChar char="•"/>
              </a:pPr>
              <a:r>
                <a:rPr lang="en-AU" sz="1100">
                  <a:solidFill>
                    <a:schemeClr val="tx1"/>
                  </a:solidFill>
                  <a:latin typeface="VIC" panose="00000500000000000000" pitchFamily="2" charset="0"/>
                </a:rPr>
                <a:t>Department of Justice and Community Safety</a:t>
              </a:r>
            </a:p>
            <a:p>
              <a:pPr marL="285750" indent="-285750">
                <a:buFont typeface="Arial" panose="020B0604020202020204" pitchFamily="34" charset="0"/>
                <a:buChar char="•"/>
              </a:pPr>
              <a:endParaRPr lang="en-AU" sz="1100">
                <a:solidFill>
                  <a:schemeClr val="tx1"/>
                </a:solidFill>
                <a:latin typeface="VIC" panose="00000500000000000000" pitchFamily="2" charset="0"/>
              </a:endParaRPr>
            </a:p>
            <a:p>
              <a:pPr marL="285750" indent="-285750">
                <a:buFont typeface="Arial" panose="020B0604020202020204" pitchFamily="34" charset="0"/>
                <a:buChar char="•"/>
              </a:pPr>
              <a:r>
                <a:rPr lang="en-AU" sz="1100">
                  <a:solidFill>
                    <a:schemeClr val="tx1"/>
                  </a:solidFill>
                  <a:latin typeface="VIC" panose="00000500000000000000" pitchFamily="2" charset="0"/>
                </a:rPr>
                <a:t>Office of the Chief Psychiatrist</a:t>
              </a:r>
            </a:p>
            <a:p>
              <a:endParaRPr lang="en-AU" sz="1100">
                <a:solidFill>
                  <a:schemeClr val="tx1"/>
                </a:solidFill>
                <a:latin typeface="VIC" panose="00000500000000000000" pitchFamily="2" charset="0"/>
              </a:endParaRPr>
            </a:p>
            <a:p>
              <a:endParaRPr lang="en-AU" sz="1100">
                <a:solidFill>
                  <a:schemeClr val="tx1"/>
                </a:solidFill>
                <a:latin typeface="VIC" panose="00000500000000000000" pitchFamily="2" charset="0"/>
              </a:endParaRPr>
            </a:p>
          </p:txBody>
        </p:sp>
        <p:sp>
          <p:nvSpPr>
            <p:cNvPr id="10" name="Rectangle 9">
              <a:extLst>
                <a:ext uri="{FF2B5EF4-FFF2-40B4-BE49-F238E27FC236}">
                  <a16:creationId xmlns:a16="http://schemas.microsoft.com/office/drawing/2014/main" id="{32DB02C4-69E5-FCEB-3BE0-DC733E5CC360}"/>
                </a:ext>
              </a:extLst>
            </p:cNvPr>
            <p:cNvSpPr/>
            <p:nvPr/>
          </p:nvSpPr>
          <p:spPr>
            <a:xfrm>
              <a:off x="1726831" y="2553973"/>
              <a:ext cx="2813450" cy="554182"/>
            </a:xfrm>
            <a:prstGeom prst="rect">
              <a:avLst/>
            </a:prstGeom>
            <a:solidFill>
              <a:schemeClr val="bg1"/>
            </a:solidFill>
            <a:ln w="28575">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100" b="1">
                  <a:solidFill>
                    <a:schemeClr val="tx1"/>
                  </a:solidFill>
                  <a:latin typeface="VIC" panose="00000500000000000000" pitchFamily="2" charset="0"/>
                </a:rPr>
                <a:t>Advisory group</a:t>
              </a:r>
            </a:p>
          </p:txBody>
        </p:sp>
        <p:sp>
          <p:nvSpPr>
            <p:cNvPr id="11" name="Rectangle 10">
              <a:extLst>
                <a:ext uri="{FF2B5EF4-FFF2-40B4-BE49-F238E27FC236}">
                  <a16:creationId xmlns:a16="http://schemas.microsoft.com/office/drawing/2014/main" id="{46CB12DA-0C02-BBA0-9D0F-13AC9AF8403C}"/>
                </a:ext>
              </a:extLst>
            </p:cNvPr>
            <p:cNvSpPr/>
            <p:nvPr/>
          </p:nvSpPr>
          <p:spPr>
            <a:xfrm>
              <a:off x="5060774" y="7337609"/>
              <a:ext cx="4356000" cy="2185396"/>
            </a:xfrm>
            <a:prstGeom prst="rect">
              <a:avLst/>
            </a:prstGeom>
            <a:noFill/>
            <a:ln w="28575">
              <a:solidFill>
                <a:srgbClr val="3E6AAE"/>
              </a:solidFill>
              <a:prstDash val="solid"/>
            </a:ln>
            <a:effectLst/>
          </p:spPr>
          <p:style>
            <a:lnRef idx="1">
              <a:schemeClr val="accent1"/>
            </a:lnRef>
            <a:fillRef idx="3">
              <a:schemeClr val="accent1"/>
            </a:fillRef>
            <a:effectRef idx="2">
              <a:schemeClr val="accent1"/>
            </a:effectRef>
            <a:fontRef idx="minor">
              <a:schemeClr val="lt1"/>
            </a:fontRef>
          </p:style>
          <p:txBody>
            <a:bodyPr lIns="216000" rtlCol="0" anchor="ctr"/>
            <a:lstStyle/>
            <a:p>
              <a:endParaRPr lang="en-AU" sz="1100">
                <a:solidFill>
                  <a:schemeClr val="tx1"/>
                </a:solidFill>
                <a:latin typeface="VIC" panose="00000500000000000000" pitchFamily="2" charset="0"/>
              </a:endParaRPr>
            </a:p>
            <a:p>
              <a:r>
                <a:rPr lang="en-AU" sz="1100">
                  <a:solidFill>
                    <a:schemeClr val="tx1"/>
                  </a:solidFill>
                  <a:latin typeface="VIC" panose="00000500000000000000" pitchFamily="2" charset="0"/>
                </a:rPr>
                <a:t>Workshops and a public consultation focused on vision, current issues, gaps and opportunities within the eating disorder continuum of care in Victoria</a:t>
              </a:r>
            </a:p>
          </p:txBody>
        </p:sp>
        <p:sp>
          <p:nvSpPr>
            <p:cNvPr id="12" name="Rectangle 11">
              <a:extLst>
                <a:ext uri="{FF2B5EF4-FFF2-40B4-BE49-F238E27FC236}">
                  <a16:creationId xmlns:a16="http://schemas.microsoft.com/office/drawing/2014/main" id="{03304CF0-5AFA-5675-5D5A-BE257496D0A4}"/>
                </a:ext>
              </a:extLst>
            </p:cNvPr>
            <p:cNvSpPr/>
            <p:nvPr/>
          </p:nvSpPr>
          <p:spPr>
            <a:xfrm>
              <a:off x="5381583" y="7038019"/>
              <a:ext cx="2700000" cy="554182"/>
            </a:xfrm>
            <a:prstGeom prst="rect">
              <a:avLst/>
            </a:prstGeom>
            <a:solidFill>
              <a:schemeClr val="bg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100" b="1">
                  <a:solidFill>
                    <a:schemeClr val="tx1"/>
                  </a:solidFill>
                  <a:latin typeface="VIC" panose="00000500000000000000" pitchFamily="2" charset="0"/>
                </a:rPr>
                <a:t>Consultation: Round 1</a:t>
              </a:r>
            </a:p>
          </p:txBody>
        </p:sp>
        <p:sp>
          <p:nvSpPr>
            <p:cNvPr id="13" name="Rectangle 12">
              <a:extLst>
                <a:ext uri="{FF2B5EF4-FFF2-40B4-BE49-F238E27FC236}">
                  <a16:creationId xmlns:a16="http://schemas.microsoft.com/office/drawing/2014/main" id="{2964B782-C975-C39F-7120-D5946B77B353}"/>
                </a:ext>
              </a:extLst>
            </p:cNvPr>
            <p:cNvSpPr/>
            <p:nvPr/>
          </p:nvSpPr>
          <p:spPr>
            <a:xfrm>
              <a:off x="9695974" y="7351464"/>
              <a:ext cx="4356000" cy="2185396"/>
            </a:xfrm>
            <a:prstGeom prst="rect">
              <a:avLst/>
            </a:prstGeom>
            <a:noFill/>
            <a:ln w="28575">
              <a:solidFill>
                <a:srgbClr val="3E6AAE"/>
              </a:solidFill>
              <a:prstDash val="solid"/>
            </a:ln>
            <a:effectLst/>
          </p:spPr>
          <p:style>
            <a:lnRef idx="1">
              <a:schemeClr val="accent1"/>
            </a:lnRef>
            <a:fillRef idx="3">
              <a:schemeClr val="accent1"/>
            </a:fillRef>
            <a:effectRef idx="2">
              <a:schemeClr val="accent1"/>
            </a:effectRef>
            <a:fontRef idx="minor">
              <a:schemeClr val="lt1"/>
            </a:fontRef>
          </p:style>
          <p:txBody>
            <a:bodyPr lIns="216000" rtlCol="0" anchor="ctr"/>
            <a:lstStyle/>
            <a:p>
              <a:endParaRPr lang="en-AU" sz="1100">
                <a:solidFill>
                  <a:schemeClr val="tx1"/>
                </a:solidFill>
                <a:latin typeface="VIC" panose="00000500000000000000" pitchFamily="2" charset="0"/>
              </a:endParaRPr>
            </a:p>
            <a:p>
              <a:r>
                <a:rPr lang="en-AU" sz="1100">
                  <a:solidFill>
                    <a:schemeClr val="tx1"/>
                  </a:solidFill>
                  <a:latin typeface="VIC" panose="00000500000000000000" pitchFamily="2" charset="0"/>
                </a:rPr>
                <a:t>Explored design considerations as part of defining the future state system for eating disorders care in Victoria</a:t>
              </a:r>
            </a:p>
            <a:p>
              <a:endParaRPr lang="en-AU" sz="1100">
                <a:solidFill>
                  <a:schemeClr val="tx1"/>
                </a:solidFill>
                <a:latin typeface="VIC" panose="00000500000000000000" pitchFamily="2" charset="0"/>
              </a:endParaRPr>
            </a:p>
          </p:txBody>
        </p:sp>
        <p:sp>
          <p:nvSpPr>
            <p:cNvPr id="14" name="Rectangle 13">
              <a:extLst>
                <a:ext uri="{FF2B5EF4-FFF2-40B4-BE49-F238E27FC236}">
                  <a16:creationId xmlns:a16="http://schemas.microsoft.com/office/drawing/2014/main" id="{0F862DB2-AE6D-68A5-95F8-F9CAA54625AB}"/>
                </a:ext>
              </a:extLst>
            </p:cNvPr>
            <p:cNvSpPr/>
            <p:nvPr/>
          </p:nvSpPr>
          <p:spPr>
            <a:xfrm>
              <a:off x="10016783" y="7051874"/>
              <a:ext cx="2700000" cy="554182"/>
            </a:xfrm>
            <a:prstGeom prst="rect">
              <a:avLst/>
            </a:prstGeom>
            <a:solidFill>
              <a:schemeClr val="bg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100" b="1">
                  <a:solidFill>
                    <a:schemeClr val="tx1"/>
                  </a:solidFill>
                  <a:latin typeface="VIC" panose="00000500000000000000" pitchFamily="2" charset="0"/>
                </a:rPr>
                <a:t>Consultation: Round 2</a:t>
              </a:r>
            </a:p>
          </p:txBody>
        </p:sp>
        <p:sp>
          <p:nvSpPr>
            <p:cNvPr id="15" name="Rectangle 14">
              <a:extLst>
                <a:ext uri="{FF2B5EF4-FFF2-40B4-BE49-F238E27FC236}">
                  <a16:creationId xmlns:a16="http://schemas.microsoft.com/office/drawing/2014/main" id="{17400E29-0C3E-D940-5CFC-1B545FE23F03}"/>
                </a:ext>
              </a:extLst>
            </p:cNvPr>
            <p:cNvSpPr/>
            <p:nvPr/>
          </p:nvSpPr>
          <p:spPr>
            <a:xfrm>
              <a:off x="14331174" y="7351464"/>
              <a:ext cx="4356000" cy="2185396"/>
            </a:xfrm>
            <a:prstGeom prst="rect">
              <a:avLst/>
            </a:prstGeom>
            <a:noFill/>
            <a:ln w="28575">
              <a:solidFill>
                <a:srgbClr val="3E6AAE"/>
              </a:solidFill>
              <a:prstDash val="solid"/>
            </a:ln>
            <a:effectLst/>
          </p:spPr>
          <p:style>
            <a:lnRef idx="1">
              <a:schemeClr val="accent1"/>
            </a:lnRef>
            <a:fillRef idx="3">
              <a:schemeClr val="accent1"/>
            </a:fillRef>
            <a:effectRef idx="2">
              <a:schemeClr val="accent1"/>
            </a:effectRef>
            <a:fontRef idx="minor">
              <a:schemeClr val="lt1"/>
            </a:fontRef>
          </p:style>
          <p:txBody>
            <a:bodyPr lIns="216000" rtlCol="0" anchor="ctr"/>
            <a:lstStyle/>
            <a:p>
              <a:r>
                <a:rPr lang="en-AU" sz="1100">
                  <a:solidFill>
                    <a:schemeClr val="tx1"/>
                  </a:solidFill>
                  <a:latin typeface="VIC" panose="00000500000000000000" pitchFamily="2" charset="0"/>
                </a:rPr>
                <a:t>Targeted workshops gathered final feedback on the strategy and its implementation considerations</a:t>
              </a:r>
            </a:p>
          </p:txBody>
        </p:sp>
        <p:sp>
          <p:nvSpPr>
            <p:cNvPr id="16" name="Rectangle 15">
              <a:extLst>
                <a:ext uri="{FF2B5EF4-FFF2-40B4-BE49-F238E27FC236}">
                  <a16:creationId xmlns:a16="http://schemas.microsoft.com/office/drawing/2014/main" id="{24227F96-3443-A84D-BE60-C25F5FCBB775}"/>
                </a:ext>
              </a:extLst>
            </p:cNvPr>
            <p:cNvSpPr/>
            <p:nvPr/>
          </p:nvSpPr>
          <p:spPr>
            <a:xfrm>
              <a:off x="14651983" y="7051874"/>
              <a:ext cx="2700000" cy="554182"/>
            </a:xfrm>
            <a:prstGeom prst="rect">
              <a:avLst/>
            </a:prstGeom>
            <a:solidFill>
              <a:schemeClr val="bg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100" b="1">
                  <a:solidFill>
                    <a:schemeClr val="tx1"/>
                  </a:solidFill>
                  <a:latin typeface="VIC" panose="00000500000000000000" pitchFamily="2" charset="0"/>
                </a:rPr>
                <a:t>Consultation: Round 3</a:t>
              </a:r>
            </a:p>
          </p:txBody>
        </p:sp>
        <p:pic>
          <p:nvPicPr>
            <p:cNvPr id="17" name="Picture 16">
              <a:extLst>
                <a:ext uri="{FF2B5EF4-FFF2-40B4-BE49-F238E27FC236}">
                  <a16:creationId xmlns:a16="http://schemas.microsoft.com/office/drawing/2014/main" id="{4AA229D0-7121-93E8-84F1-99C90C4315EC}"/>
                </a:ext>
              </a:extLst>
            </p:cNvPr>
            <p:cNvPicPr>
              <a:picLocks noChangeAspect="1"/>
            </p:cNvPicPr>
            <p:nvPr/>
          </p:nvPicPr>
          <p:blipFill>
            <a:blip r:embed="rId3"/>
            <a:stretch>
              <a:fillRect/>
            </a:stretch>
          </p:blipFill>
          <p:spPr>
            <a:xfrm>
              <a:off x="17064288" y="3382732"/>
              <a:ext cx="1187402" cy="383491"/>
            </a:xfrm>
            <a:prstGeom prst="rect">
              <a:avLst/>
            </a:prstGeom>
          </p:spPr>
        </p:pic>
        <p:pic>
          <p:nvPicPr>
            <p:cNvPr id="18" name="Picture 17">
              <a:extLst>
                <a:ext uri="{FF2B5EF4-FFF2-40B4-BE49-F238E27FC236}">
                  <a16:creationId xmlns:a16="http://schemas.microsoft.com/office/drawing/2014/main" id="{5CD33A74-1E60-48F1-BCF0-FB1929852C0A}"/>
                </a:ext>
              </a:extLst>
            </p:cNvPr>
            <p:cNvPicPr>
              <a:picLocks noChangeAspect="1"/>
            </p:cNvPicPr>
            <p:nvPr/>
          </p:nvPicPr>
          <p:blipFill>
            <a:blip r:embed="rId4"/>
            <a:stretch>
              <a:fillRect/>
            </a:stretch>
          </p:blipFill>
          <p:spPr>
            <a:xfrm>
              <a:off x="15253908" y="3362307"/>
              <a:ext cx="1059969" cy="383491"/>
            </a:xfrm>
            <a:prstGeom prst="rect">
              <a:avLst/>
            </a:prstGeom>
          </p:spPr>
        </p:pic>
        <p:pic>
          <p:nvPicPr>
            <p:cNvPr id="19" name="Picture 18">
              <a:extLst>
                <a:ext uri="{FF2B5EF4-FFF2-40B4-BE49-F238E27FC236}">
                  <a16:creationId xmlns:a16="http://schemas.microsoft.com/office/drawing/2014/main" id="{18214234-0A35-DC14-C20C-44C4EF91C564}"/>
                </a:ext>
              </a:extLst>
            </p:cNvPr>
            <p:cNvPicPr>
              <a:picLocks noChangeAspect="1"/>
            </p:cNvPicPr>
            <p:nvPr/>
          </p:nvPicPr>
          <p:blipFill>
            <a:blip r:embed="rId5"/>
            <a:stretch>
              <a:fillRect/>
            </a:stretch>
          </p:blipFill>
          <p:spPr>
            <a:xfrm>
              <a:off x="11054834" y="2900264"/>
              <a:ext cx="1019224" cy="1360754"/>
            </a:xfrm>
            <a:prstGeom prst="rect">
              <a:avLst/>
            </a:prstGeom>
          </p:spPr>
        </p:pic>
        <p:pic>
          <p:nvPicPr>
            <p:cNvPr id="20" name="Picture 19">
              <a:extLst>
                <a:ext uri="{FF2B5EF4-FFF2-40B4-BE49-F238E27FC236}">
                  <a16:creationId xmlns:a16="http://schemas.microsoft.com/office/drawing/2014/main" id="{D6373A4C-235B-2D3D-46A2-9392D19C3833}"/>
                </a:ext>
              </a:extLst>
            </p:cNvPr>
            <p:cNvPicPr>
              <a:picLocks noChangeAspect="1"/>
            </p:cNvPicPr>
            <p:nvPr/>
          </p:nvPicPr>
          <p:blipFill>
            <a:blip r:embed="rId6"/>
            <a:stretch>
              <a:fillRect/>
            </a:stretch>
          </p:blipFill>
          <p:spPr>
            <a:xfrm>
              <a:off x="5833925" y="3142850"/>
              <a:ext cx="1291422" cy="1034256"/>
            </a:xfrm>
            <a:prstGeom prst="rect">
              <a:avLst/>
            </a:prstGeom>
          </p:spPr>
        </p:pic>
        <p:pic>
          <p:nvPicPr>
            <p:cNvPr id="21" name="Picture 20">
              <a:extLst>
                <a:ext uri="{FF2B5EF4-FFF2-40B4-BE49-F238E27FC236}">
                  <a16:creationId xmlns:a16="http://schemas.microsoft.com/office/drawing/2014/main" id="{EDF00227-F564-AAF4-2288-D8B6BC016B3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73429" y="3235380"/>
              <a:ext cx="1828355" cy="760854"/>
            </a:xfrm>
            <a:prstGeom prst="rect">
              <a:avLst/>
            </a:prstGeom>
            <a:noFill/>
            <a:ln>
              <a:noFill/>
            </a:ln>
          </p:spPr>
        </p:pic>
        <p:pic>
          <p:nvPicPr>
            <p:cNvPr id="22" name="Picture 21">
              <a:extLst>
                <a:ext uri="{FF2B5EF4-FFF2-40B4-BE49-F238E27FC236}">
                  <a16:creationId xmlns:a16="http://schemas.microsoft.com/office/drawing/2014/main" id="{5775C016-E59A-FD73-AE8F-DC1974E742DF}"/>
                </a:ext>
              </a:extLst>
            </p:cNvPr>
            <p:cNvPicPr>
              <a:picLocks noChangeAspect="1"/>
            </p:cNvPicPr>
            <p:nvPr/>
          </p:nvPicPr>
          <p:blipFill>
            <a:blip r:embed="rId8"/>
            <a:stretch>
              <a:fillRect/>
            </a:stretch>
          </p:blipFill>
          <p:spPr>
            <a:xfrm>
              <a:off x="13066429" y="3261714"/>
              <a:ext cx="1361452" cy="637857"/>
            </a:xfrm>
            <a:prstGeom prst="rect">
              <a:avLst/>
            </a:prstGeom>
          </p:spPr>
        </p:pic>
        <p:sp>
          <p:nvSpPr>
            <p:cNvPr id="23" name="Rectangle 22">
              <a:extLst>
                <a:ext uri="{FF2B5EF4-FFF2-40B4-BE49-F238E27FC236}">
                  <a16:creationId xmlns:a16="http://schemas.microsoft.com/office/drawing/2014/main" id="{791D9E7D-ECF5-EEC3-265F-2DDCBBDEB5EF}"/>
                </a:ext>
              </a:extLst>
            </p:cNvPr>
            <p:cNvSpPr/>
            <p:nvPr/>
          </p:nvSpPr>
          <p:spPr>
            <a:xfrm>
              <a:off x="5060774" y="4789070"/>
              <a:ext cx="13616062" cy="2080963"/>
            </a:xfrm>
            <a:prstGeom prst="rect">
              <a:avLst/>
            </a:prstGeom>
            <a:solidFill>
              <a:schemeClr val="bg1"/>
            </a:solidFill>
            <a:ln w="28575">
              <a:solidFill>
                <a:srgbClr val="00206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100">
                <a:solidFill>
                  <a:schemeClr val="tx1"/>
                </a:solidFill>
                <a:latin typeface="VIC" panose="00000500000000000000" pitchFamily="2" charset="0"/>
              </a:endParaRPr>
            </a:p>
          </p:txBody>
        </p:sp>
        <p:sp>
          <p:nvSpPr>
            <p:cNvPr id="24" name="Rectangle 23">
              <a:extLst>
                <a:ext uri="{FF2B5EF4-FFF2-40B4-BE49-F238E27FC236}">
                  <a16:creationId xmlns:a16="http://schemas.microsoft.com/office/drawing/2014/main" id="{CBF19F1D-D20E-837E-7B1F-CD7A0DBC7A42}"/>
                </a:ext>
              </a:extLst>
            </p:cNvPr>
            <p:cNvSpPr/>
            <p:nvPr/>
          </p:nvSpPr>
          <p:spPr>
            <a:xfrm>
              <a:off x="5390273" y="4516356"/>
              <a:ext cx="3406972" cy="590861"/>
            </a:xfrm>
            <a:prstGeom prst="rect">
              <a:avLst/>
            </a:prstGeom>
            <a:solidFill>
              <a:schemeClr val="bg1"/>
            </a:solidFill>
            <a:ln w="28575">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100" b="1">
                  <a:solidFill>
                    <a:schemeClr val="tx1"/>
                  </a:solidFill>
                  <a:latin typeface="VIC" panose="00000500000000000000" pitchFamily="2" charset="0"/>
                </a:rPr>
                <a:t>Consulted with….</a:t>
              </a:r>
            </a:p>
          </p:txBody>
        </p:sp>
        <p:pic>
          <p:nvPicPr>
            <p:cNvPr id="25" name="Picture 24">
              <a:extLst>
                <a:ext uri="{FF2B5EF4-FFF2-40B4-BE49-F238E27FC236}">
                  <a16:creationId xmlns:a16="http://schemas.microsoft.com/office/drawing/2014/main" id="{4BFC6A4B-9D89-0D77-6474-957D9E00E15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49959" y="5386571"/>
              <a:ext cx="1081088" cy="1081088"/>
            </a:xfrm>
            <a:prstGeom prst="rect">
              <a:avLst/>
            </a:prstGeom>
          </p:spPr>
        </p:pic>
        <p:pic>
          <p:nvPicPr>
            <p:cNvPr id="26" name="Picture 25">
              <a:extLst>
                <a:ext uri="{FF2B5EF4-FFF2-40B4-BE49-F238E27FC236}">
                  <a16:creationId xmlns:a16="http://schemas.microsoft.com/office/drawing/2014/main" id="{94C0CA8B-A8A7-9183-50F1-94C035BEFF9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34181" y="5379931"/>
              <a:ext cx="1173839" cy="1173839"/>
            </a:xfrm>
            <a:prstGeom prst="rect">
              <a:avLst/>
            </a:prstGeom>
          </p:spPr>
        </p:pic>
        <p:pic>
          <p:nvPicPr>
            <p:cNvPr id="27" name="Picture 26">
              <a:extLst>
                <a:ext uri="{FF2B5EF4-FFF2-40B4-BE49-F238E27FC236}">
                  <a16:creationId xmlns:a16="http://schemas.microsoft.com/office/drawing/2014/main" id="{322DD95E-086F-B90A-0051-E1318E3F9D8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156980" y="5249961"/>
              <a:ext cx="1277917" cy="1277917"/>
            </a:xfrm>
            <a:prstGeom prst="rect">
              <a:avLst/>
            </a:prstGeom>
          </p:spPr>
        </p:pic>
        <p:sp>
          <p:nvSpPr>
            <p:cNvPr id="28" name="TextBox 27">
              <a:extLst>
                <a:ext uri="{FF2B5EF4-FFF2-40B4-BE49-F238E27FC236}">
                  <a16:creationId xmlns:a16="http://schemas.microsoft.com/office/drawing/2014/main" id="{DEECE64A-BE25-42DB-27BE-F5B5D0D055A1}"/>
                </a:ext>
              </a:extLst>
            </p:cNvPr>
            <p:cNvSpPr txBox="1"/>
            <p:nvPr/>
          </p:nvSpPr>
          <p:spPr>
            <a:xfrm>
              <a:off x="6868740" y="5249959"/>
              <a:ext cx="2809374" cy="1461660"/>
            </a:xfrm>
            <a:prstGeom prst="rect">
              <a:avLst/>
            </a:prstGeom>
            <a:noFill/>
          </p:spPr>
          <p:txBody>
            <a:bodyPr wrap="square" rtlCol="0">
              <a:spAutoFit/>
            </a:bodyPr>
            <a:lstStyle/>
            <a:p>
              <a:r>
                <a:rPr lang="en-AU" sz="1100">
                  <a:latin typeface="VIC"/>
                  <a:ea typeface="ＭＳ Ｐゴシック"/>
                </a:rPr>
                <a:t>100+ individuals with </a:t>
              </a:r>
              <a:r>
                <a:rPr lang="en-AU" sz="1100" b="1">
                  <a:latin typeface="VIC"/>
                  <a:ea typeface="ＭＳ Ｐゴシック"/>
                </a:rPr>
                <a:t>lived and living experience </a:t>
              </a:r>
              <a:r>
                <a:rPr lang="en-AU" sz="1100">
                  <a:latin typeface="VIC"/>
                  <a:ea typeface="ＭＳ Ｐゴシック"/>
                </a:rPr>
                <a:t>of eating disorders, </a:t>
              </a:r>
              <a:r>
                <a:rPr lang="en-AU" sz="1100" b="1">
                  <a:latin typeface="VIC"/>
                  <a:ea typeface="ＭＳ Ｐゴシック"/>
                </a:rPr>
                <a:t>families, carers and supporters</a:t>
              </a:r>
              <a:endParaRPr lang="en-AU" sz="1100"/>
            </a:p>
          </p:txBody>
        </p:sp>
        <p:sp>
          <p:nvSpPr>
            <p:cNvPr id="29" name="TextBox 28">
              <a:extLst>
                <a:ext uri="{FF2B5EF4-FFF2-40B4-BE49-F238E27FC236}">
                  <a16:creationId xmlns:a16="http://schemas.microsoft.com/office/drawing/2014/main" id="{A34657AF-E8CB-DC9A-A069-FF94B7D95D45}"/>
                </a:ext>
              </a:extLst>
            </p:cNvPr>
            <p:cNvSpPr txBox="1"/>
            <p:nvPr/>
          </p:nvSpPr>
          <p:spPr>
            <a:xfrm>
              <a:off x="11273336" y="5249962"/>
              <a:ext cx="2809374" cy="1198081"/>
            </a:xfrm>
            <a:prstGeom prst="rect">
              <a:avLst/>
            </a:prstGeom>
            <a:noFill/>
          </p:spPr>
          <p:txBody>
            <a:bodyPr wrap="square" rtlCol="0">
              <a:spAutoFit/>
            </a:bodyPr>
            <a:lstStyle/>
            <a:p>
              <a:r>
                <a:rPr lang="en-AU" sz="1100">
                  <a:latin typeface="VIC"/>
                  <a:ea typeface="ＭＳ Ｐゴシック"/>
                </a:rPr>
                <a:t>50+ organisational representatives across </a:t>
              </a:r>
              <a:r>
                <a:rPr lang="en-AU" sz="1100" b="1">
                  <a:latin typeface="VIC"/>
                  <a:ea typeface="ＭＳ Ｐゴシック"/>
                </a:rPr>
                <a:t>health services and clinical peaks</a:t>
              </a:r>
              <a:endParaRPr lang="en-AU" sz="1100"/>
            </a:p>
          </p:txBody>
        </p:sp>
        <p:sp>
          <p:nvSpPr>
            <p:cNvPr id="30" name="TextBox 29">
              <a:extLst>
                <a:ext uri="{FF2B5EF4-FFF2-40B4-BE49-F238E27FC236}">
                  <a16:creationId xmlns:a16="http://schemas.microsoft.com/office/drawing/2014/main" id="{73E79B13-DD69-98E3-BF35-07E129B52A10}"/>
                </a:ext>
              </a:extLst>
            </p:cNvPr>
            <p:cNvSpPr txBox="1"/>
            <p:nvPr/>
          </p:nvSpPr>
          <p:spPr>
            <a:xfrm>
              <a:off x="15651178" y="5233041"/>
              <a:ext cx="2809374" cy="1198081"/>
            </a:xfrm>
            <a:prstGeom prst="rect">
              <a:avLst/>
            </a:prstGeom>
            <a:noFill/>
          </p:spPr>
          <p:txBody>
            <a:bodyPr wrap="square" rtlCol="0">
              <a:spAutoFit/>
            </a:bodyPr>
            <a:lstStyle/>
            <a:p>
              <a:pPr>
                <a:defRPr/>
              </a:pPr>
              <a:r>
                <a:rPr lang="en-AU" sz="1100">
                  <a:latin typeface="VIC"/>
                  <a:ea typeface="ＭＳ Ｐゴシック"/>
                </a:rPr>
                <a:t>40+ organisational representatives across </a:t>
              </a:r>
              <a:r>
                <a:rPr lang="en-AU" sz="1100" b="1">
                  <a:latin typeface="VIC"/>
                  <a:ea typeface="ＭＳ Ｐゴシック"/>
                </a:rPr>
                <a:t>community, research and advocacy settings</a:t>
              </a:r>
            </a:p>
          </p:txBody>
        </p:sp>
      </p:grpSp>
      <p:sp>
        <p:nvSpPr>
          <p:cNvPr id="4" name="TextBox 3">
            <a:extLst>
              <a:ext uri="{FF2B5EF4-FFF2-40B4-BE49-F238E27FC236}">
                <a16:creationId xmlns:a16="http://schemas.microsoft.com/office/drawing/2014/main" id="{CCBE6E51-9E62-28F5-C801-3278143F489A}"/>
              </a:ext>
            </a:extLst>
          </p:cNvPr>
          <p:cNvSpPr txBox="1"/>
          <p:nvPr/>
        </p:nvSpPr>
        <p:spPr>
          <a:xfrm>
            <a:off x="628222" y="1452988"/>
            <a:ext cx="11250014" cy="800219"/>
          </a:xfrm>
          <a:prstGeom prst="rect">
            <a:avLst/>
          </a:prstGeom>
          <a:noFill/>
        </p:spPr>
        <p:txBody>
          <a:bodyPr wrap="square" lIns="91440" tIns="45720" rIns="91440" bIns="45720" rtlCol="0" anchor="t">
            <a:spAutoFit/>
          </a:bodyPr>
          <a:lstStyle/>
          <a:p>
            <a:pPr algn="l" rtl="0" fontAlgn="base"/>
            <a:r>
              <a:rPr lang="en-AU" sz="1400" b="1" i="0" dirty="0">
                <a:solidFill>
                  <a:srgbClr val="000000"/>
                </a:solidFill>
                <a:effectLst/>
                <a:highlight>
                  <a:srgbClr val="FFFFFF"/>
                </a:highlight>
                <a:latin typeface="VIC"/>
                <a:ea typeface="ＭＳ Ｐゴシック"/>
              </a:rPr>
              <a:t>The strategy has been developed in partnership with people with lived and living experience of eating disorders, their families, carers and supporters.  It draws on the unique perspectives and experiences from a range of backgrounds.</a:t>
            </a:r>
          </a:p>
          <a:p>
            <a:endParaRPr lang="en-AU"/>
          </a:p>
        </p:txBody>
      </p:sp>
    </p:spTree>
    <p:extLst>
      <p:ext uri="{BB962C8B-B14F-4D97-AF65-F5344CB8AC3E}">
        <p14:creationId xmlns:p14="http://schemas.microsoft.com/office/powerpoint/2010/main" val="4051686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40DA9-B9DD-4176-9334-5FE798DF12D8}"/>
              </a:ext>
            </a:extLst>
          </p:cNvPr>
          <p:cNvSpPr>
            <a:spLocks noGrp="1"/>
          </p:cNvSpPr>
          <p:nvPr>
            <p:ph type="title"/>
          </p:nvPr>
        </p:nvSpPr>
        <p:spPr/>
        <p:txBody>
          <a:bodyPr/>
          <a:lstStyle/>
          <a:p>
            <a:r>
              <a:rPr lang="en-AU"/>
              <a:t>Vision and ‘how to’ statement</a:t>
            </a:r>
          </a:p>
        </p:txBody>
      </p:sp>
      <p:sp>
        <p:nvSpPr>
          <p:cNvPr id="4" name="Slide Number Placeholder 3">
            <a:extLst>
              <a:ext uri="{FF2B5EF4-FFF2-40B4-BE49-F238E27FC236}">
                <a16:creationId xmlns:a16="http://schemas.microsoft.com/office/drawing/2014/main" id="{0C0D3B8B-4E3A-463C-BABC-6A8553CA9AE1}"/>
              </a:ext>
            </a:extLst>
          </p:cNvPr>
          <p:cNvSpPr>
            <a:spLocks noGrp="1"/>
          </p:cNvSpPr>
          <p:nvPr>
            <p:ph type="sldNum" sz="quarter" idx="12"/>
          </p:nvPr>
        </p:nvSpPr>
        <p:spPr/>
        <p:txBody>
          <a:bodyPr/>
          <a:lstStyle/>
          <a:p>
            <a:fld id="{F32BF5AD-07EA-4CDA-AA8D-A364AE18CBE0}" type="slidenum">
              <a:rPr lang="en-AU" smtClean="0"/>
              <a:t>5</a:t>
            </a:fld>
            <a:endParaRPr lang="en-AU"/>
          </a:p>
        </p:txBody>
      </p:sp>
      <p:sp>
        <p:nvSpPr>
          <p:cNvPr id="7" name="TextBox 6">
            <a:extLst>
              <a:ext uri="{FF2B5EF4-FFF2-40B4-BE49-F238E27FC236}">
                <a16:creationId xmlns:a16="http://schemas.microsoft.com/office/drawing/2014/main" id="{2299983F-741A-4066-A635-AF7CA245E146}"/>
              </a:ext>
            </a:extLst>
          </p:cNvPr>
          <p:cNvSpPr txBox="1"/>
          <p:nvPr/>
        </p:nvSpPr>
        <p:spPr>
          <a:xfrm>
            <a:off x="700151" y="1652853"/>
            <a:ext cx="5985130" cy="3231654"/>
          </a:xfrm>
          <a:prstGeom prst="rect">
            <a:avLst/>
          </a:prstGeom>
          <a:noFill/>
        </p:spPr>
        <p:txBody>
          <a:bodyPr wrap="square" lIns="91440" tIns="45720" rIns="91440" bIns="45720" anchor="t">
            <a:spAutoFit/>
          </a:bodyPr>
          <a:lstStyle/>
          <a:p>
            <a:pPr>
              <a:spcAft>
                <a:spcPts val="600"/>
              </a:spcAft>
            </a:pPr>
            <a:r>
              <a:rPr lang="en-AU" sz="2000" b="1" dirty="0">
                <a:solidFill>
                  <a:srgbClr val="7030A0"/>
                </a:solidFill>
                <a:latin typeface="VIC"/>
                <a:ea typeface="ＭＳ Ｐゴシック"/>
              </a:rPr>
              <a:t>A bold vision for reform </a:t>
            </a:r>
          </a:p>
          <a:p>
            <a:r>
              <a:rPr lang="en-AU" sz="1400" b="1" dirty="0">
                <a:latin typeface="VIC"/>
                <a:ea typeface="ＭＳ Ｐゴシック"/>
              </a:rPr>
              <a:t>By 2031, people in Victoria feel supported to have a safe and empowered relationship with body, food, and movement, free of stigma or weight discrimination, enabling them to build a meaningful life underpinned by their own physical and mental wellbeing.</a:t>
            </a:r>
          </a:p>
          <a:p>
            <a:endParaRPr lang="en-AU" sz="1400">
              <a:latin typeface="VIC" panose="00000500000000000000" pitchFamily="2" charset="0"/>
            </a:endParaRPr>
          </a:p>
          <a:p>
            <a:endParaRPr lang="en-AU" sz="1400">
              <a:latin typeface="VIC" panose="00000500000000000000" pitchFamily="2" charset="0"/>
            </a:endParaRPr>
          </a:p>
          <a:p>
            <a:pPr>
              <a:spcAft>
                <a:spcPts val="600"/>
              </a:spcAft>
            </a:pPr>
            <a:r>
              <a:rPr lang="en-AU" sz="2000" b="1" dirty="0">
                <a:solidFill>
                  <a:srgbClr val="7030A0"/>
                </a:solidFill>
                <a:latin typeface="VIC"/>
                <a:ea typeface="ＭＳ Ｐゴシック"/>
              </a:rPr>
              <a:t>How this will be achieved</a:t>
            </a:r>
          </a:p>
          <a:p>
            <a:r>
              <a:rPr lang="en-AU" sz="1400" dirty="0">
                <a:latin typeface="VIC"/>
                <a:ea typeface="ＭＳ Ｐゴシック"/>
              </a:rPr>
              <a:t>By enabling a person, family and supporter-centred, accessible, interconnected and evidence-informed continuum of care that promotes prevention and early intervention, co-designed and delivered with lived experience across </a:t>
            </a:r>
            <a:r>
              <a:rPr lang="en-AU" sz="1400" dirty="0" err="1">
                <a:latin typeface="VIC"/>
                <a:ea typeface="ＭＳ Ｐゴシック"/>
              </a:rPr>
              <a:t>intersectionalities</a:t>
            </a:r>
            <a:r>
              <a:rPr lang="en-AU" sz="1400" dirty="0">
                <a:latin typeface="VIC"/>
                <a:ea typeface="ＭＳ Ｐゴシック"/>
              </a:rPr>
              <a:t>, leading to the best outcomes for all people in Victoria at risk of or impacted by eating disorders.</a:t>
            </a:r>
          </a:p>
        </p:txBody>
      </p:sp>
      <p:pic>
        <p:nvPicPr>
          <p:cNvPr id="8" name="Picture 7">
            <a:extLst>
              <a:ext uri="{FF2B5EF4-FFF2-40B4-BE49-F238E27FC236}">
                <a16:creationId xmlns:a16="http://schemas.microsoft.com/office/drawing/2014/main" id="{EB28859B-5430-4642-9025-C5138924987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780736" y="1652853"/>
            <a:ext cx="4711113" cy="4654597"/>
          </a:xfrm>
          <a:prstGeom prst="rect">
            <a:avLst/>
          </a:prstGeom>
        </p:spPr>
      </p:pic>
    </p:spTree>
    <p:extLst>
      <p:ext uri="{BB962C8B-B14F-4D97-AF65-F5344CB8AC3E}">
        <p14:creationId xmlns:p14="http://schemas.microsoft.com/office/powerpoint/2010/main" val="3310521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Guiding principles</a:t>
            </a:r>
            <a:endParaRPr lang="en-AU">
              <a:latin typeface="VIC" panose="00000500000000000000" pitchFamily="2" charset="0"/>
            </a:endParaRPr>
          </a:p>
        </p:txBody>
      </p:sp>
      <p:sp>
        <p:nvSpPr>
          <p:cNvPr id="3" name="Slide Number Placeholder 2">
            <a:extLst>
              <a:ext uri="{FF2B5EF4-FFF2-40B4-BE49-F238E27FC236}">
                <a16:creationId xmlns:a16="http://schemas.microsoft.com/office/drawing/2014/main" id="{C70B1583-2AD4-4923-BE55-C35250074A79}"/>
              </a:ext>
            </a:extLst>
          </p:cNvPr>
          <p:cNvSpPr>
            <a:spLocks noGrp="1"/>
          </p:cNvSpPr>
          <p:nvPr>
            <p:ph type="sldNum" sz="quarter" idx="12"/>
          </p:nvPr>
        </p:nvSpPr>
        <p:spPr>
          <a:xfrm>
            <a:off x="10976413" y="6483349"/>
            <a:ext cx="719667" cy="374651"/>
          </a:xfrm>
        </p:spPr>
        <p:txBody>
          <a:bodyPr/>
          <a:lstStyle/>
          <a:p>
            <a:fld id="{F32BF5AD-07EA-4CDA-AA8D-A364AE18CBE0}" type="slidenum">
              <a:rPr lang="en-AU" smtClean="0"/>
              <a:t>6</a:t>
            </a:fld>
            <a:endParaRPr lang="en-AU"/>
          </a:p>
        </p:txBody>
      </p:sp>
      <p:pic>
        <p:nvPicPr>
          <p:cNvPr id="348" name="Picture 347">
            <a:extLst>
              <a:ext uri="{FF2B5EF4-FFF2-40B4-BE49-F238E27FC236}">
                <a16:creationId xmlns:a16="http://schemas.microsoft.com/office/drawing/2014/main" id="{82733628-3994-D75C-9CA6-5B18DF0D28CE}"/>
              </a:ext>
            </a:extLst>
          </p:cNvPr>
          <p:cNvPicPr>
            <a:picLocks noChangeAspect="1"/>
          </p:cNvPicPr>
          <p:nvPr/>
        </p:nvPicPr>
        <p:blipFill rotWithShape="1">
          <a:blip r:embed="rId4"/>
          <a:srcRect t="7773"/>
          <a:stretch/>
        </p:blipFill>
        <p:spPr>
          <a:xfrm>
            <a:off x="982810" y="1945341"/>
            <a:ext cx="10154475" cy="4642783"/>
          </a:xfrm>
          <a:prstGeom prst="rect">
            <a:avLst/>
          </a:prstGeom>
        </p:spPr>
      </p:pic>
      <p:sp>
        <p:nvSpPr>
          <p:cNvPr id="349" name="TextBox 348">
            <a:extLst>
              <a:ext uri="{FF2B5EF4-FFF2-40B4-BE49-F238E27FC236}">
                <a16:creationId xmlns:a16="http://schemas.microsoft.com/office/drawing/2014/main" id="{C2485038-5081-F94D-59AC-478103487FC5}"/>
              </a:ext>
            </a:extLst>
          </p:cNvPr>
          <p:cNvSpPr txBox="1"/>
          <p:nvPr/>
        </p:nvSpPr>
        <p:spPr>
          <a:xfrm>
            <a:off x="618565" y="1521576"/>
            <a:ext cx="9000565" cy="307777"/>
          </a:xfrm>
          <a:prstGeom prst="rect">
            <a:avLst/>
          </a:prstGeom>
          <a:noFill/>
        </p:spPr>
        <p:txBody>
          <a:bodyPr wrap="square" lIns="91440" tIns="45720" rIns="91440" bIns="45720" rtlCol="0" anchor="t">
            <a:spAutoFit/>
          </a:bodyPr>
          <a:lstStyle/>
          <a:p>
            <a:r>
              <a:rPr lang="en-AU" sz="1400" b="1" dirty="0">
                <a:latin typeface="VIC"/>
                <a:ea typeface="ＭＳ Ｐゴシック"/>
              </a:rPr>
              <a:t>Nine guiding principles support the roll out of the strategy, including;  </a:t>
            </a:r>
          </a:p>
        </p:txBody>
      </p:sp>
    </p:spTree>
    <p:custDataLst>
      <p:tags r:id="rId1"/>
    </p:custDataLst>
    <p:extLst>
      <p:ext uri="{BB962C8B-B14F-4D97-AF65-F5344CB8AC3E}">
        <p14:creationId xmlns:p14="http://schemas.microsoft.com/office/powerpoint/2010/main" val="1380247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Strategic framework</a:t>
            </a:r>
            <a:endParaRPr lang="en-AU">
              <a:latin typeface="VIC" panose="00000500000000000000" pitchFamily="2" charset="0"/>
            </a:endParaRPr>
          </a:p>
        </p:txBody>
      </p:sp>
      <p:sp>
        <p:nvSpPr>
          <p:cNvPr id="3" name="Slide Number Placeholder 2">
            <a:extLst>
              <a:ext uri="{FF2B5EF4-FFF2-40B4-BE49-F238E27FC236}">
                <a16:creationId xmlns:a16="http://schemas.microsoft.com/office/drawing/2014/main" id="{42D3F0F8-B420-4075-8C63-E7B931EFD584}"/>
              </a:ext>
            </a:extLst>
          </p:cNvPr>
          <p:cNvSpPr>
            <a:spLocks noGrp="1"/>
          </p:cNvSpPr>
          <p:nvPr>
            <p:ph type="sldNum" sz="quarter" idx="12"/>
          </p:nvPr>
        </p:nvSpPr>
        <p:spPr/>
        <p:txBody>
          <a:bodyPr/>
          <a:lstStyle/>
          <a:p>
            <a:fld id="{F32BF5AD-07EA-4CDA-AA8D-A364AE18CBE0}" type="slidenum">
              <a:rPr lang="en-AU" smtClean="0"/>
              <a:t>7</a:t>
            </a:fld>
            <a:endParaRPr lang="en-AU"/>
          </a:p>
        </p:txBody>
      </p:sp>
      <p:sp>
        <p:nvSpPr>
          <p:cNvPr id="18" name="TextBox 17">
            <a:extLst>
              <a:ext uri="{FF2B5EF4-FFF2-40B4-BE49-F238E27FC236}">
                <a16:creationId xmlns:a16="http://schemas.microsoft.com/office/drawing/2014/main" id="{F28524FD-C2B9-6148-2F9F-38EF693FA077}"/>
              </a:ext>
            </a:extLst>
          </p:cNvPr>
          <p:cNvSpPr txBox="1"/>
          <p:nvPr/>
        </p:nvSpPr>
        <p:spPr>
          <a:xfrm>
            <a:off x="700149" y="1470405"/>
            <a:ext cx="11126089" cy="1384995"/>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AU" sz="1400" dirty="0">
                <a:latin typeface="VIC"/>
                <a:ea typeface="ＭＳ Ｐゴシック"/>
              </a:rPr>
              <a:t>In addition to the guiding principles, a framework with </a:t>
            </a:r>
            <a:r>
              <a:rPr lang="en-AU" sz="1400" b="1" dirty="0">
                <a:latin typeface="VIC"/>
                <a:ea typeface="ＭＳ Ｐゴシック"/>
              </a:rPr>
              <a:t>three focus areas and five system enablers</a:t>
            </a:r>
            <a:r>
              <a:rPr lang="en-AU" sz="1400" dirty="0">
                <a:latin typeface="VIC"/>
                <a:ea typeface="ＭＳ Ｐゴシック"/>
              </a:rPr>
              <a:t> has been developed to deliver the strategy. </a:t>
            </a:r>
          </a:p>
          <a:p>
            <a:pPr marL="285750" indent="-285750">
              <a:buFont typeface="Arial" panose="020B0604020202020204" pitchFamily="34" charset="0"/>
              <a:buChar char="•"/>
            </a:pPr>
            <a:endParaRPr lang="en-AU" sz="1400" dirty="0">
              <a:latin typeface="VIC" panose="00000500000000000000" pitchFamily="2" charset="0"/>
            </a:endParaRPr>
          </a:p>
          <a:p>
            <a:pPr marL="285750" indent="-285750">
              <a:buFont typeface="Arial" panose="020B0604020202020204" pitchFamily="34" charset="0"/>
              <a:buChar char="•"/>
            </a:pPr>
            <a:r>
              <a:rPr lang="en-AU" sz="1400" dirty="0">
                <a:latin typeface="VIC"/>
                <a:ea typeface="ＭＳ Ｐゴシック"/>
              </a:rPr>
              <a:t>Objectives to deliver the strategy’s vision have been allocated across the three focus areas, aligned with the </a:t>
            </a:r>
            <a:r>
              <a:rPr lang="en-AU" sz="1400" b="1" dirty="0">
                <a:latin typeface="VIC"/>
                <a:ea typeface="ＭＳ Ｐゴシック"/>
              </a:rPr>
              <a:t>stepped system of care for eating disorders. </a:t>
            </a:r>
          </a:p>
          <a:p>
            <a:endParaRPr lang="en-AU" sz="1400" dirty="0">
              <a:latin typeface="VIC" panose="00000500000000000000" pitchFamily="2" charset="0"/>
            </a:endParaRPr>
          </a:p>
        </p:txBody>
      </p:sp>
      <p:pic>
        <p:nvPicPr>
          <p:cNvPr id="25" name="Picture 24">
            <a:extLst>
              <a:ext uri="{FF2B5EF4-FFF2-40B4-BE49-F238E27FC236}">
                <a16:creationId xmlns:a16="http://schemas.microsoft.com/office/drawing/2014/main" id="{57ADA0DC-028B-1BF4-FBE1-C666C6A59AE1}"/>
              </a:ext>
            </a:extLst>
          </p:cNvPr>
          <p:cNvPicPr>
            <a:picLocks noChangeAspect="1"/>
          </p:cNvPicPr>
          <p:nvPr/>
        </p:nvPicPr>
        <p:blipFill rotWithShape="1">
          <a:blip r:embed="rId4">
            <a:extLst>
              <a:ext uri="{28A0092B-C50C-407E-A947-70E740481C1C}">
                <a14:useLocalDpi xmlns:a14="http://schemas.microsoft.com/office/drawing/2010/main" val="0"/>
              </a:ext>
            </a:extLst>
          </a:blip>
          <a:srcRect l="833" t="58059" r="46421" b="4764"/>
          <a:stretch/>
        </p:blipFill>
        <p:spPr>
          <a:xfrm>
            <a:off x="6263194" y="3298670"/>
            <a:ext cx="5788598" cy="2294965"/>
          </a:xfrm>
          <a:prstGeom prst="rect">
            <a:avLst/>
          </a:prstGeom>
        </p:spPr>
      </p:pic>
      <p:pic>
        <p:nvPicPr>
          <p:cNvPr id="26" name="Picture 25">
            <a:extLst>
              <a:ext uri="{FF2B5EF4-FFF2-40B4-BE49-F238E27FC236}">
                <a16:creationId xmlns:a16="http://schemas.microsoft.com/office/drawing/2014/main" id="{FCB26C75-CB3F-F745-B1FA-D9C61EA60757}"/>
              </a:ext>
            </a:extLst>
          </p:cNvPr>
          <p:cNvPicPr>
            <a:picLocks noChangeAspect="1"/>
          </p:cNvPicPr>
          <p:nvPr/>
        </p:nvPicPr>
        <p:blipFill rotWithShape="1">
          <a:blip r:embed="rId4">
            <a:extLst>
              <a:ext uri="{28A0092B-C50C-407E-A947-70E740481C1C}">
                <a14:useLocalDpi xmlns:a14="http://schemas.microsoft.com/office/drawing/2010/main" val="0"/>
              </a:ext>
            </a:extLst>
          </a:blip>
          <a:srcRect l="2539" r="42730" b="48330"/>
          <a:stretch/>
        </p:blipFill>
        <p:spPr>
          <a:xfrm>
            <a:off x="256841" y="2852586"/>
            <a:ext cx="6006353" cy="3189625"/>
          </a:xfrm>
          <a:prstGeom prst="rect">
            <a:avLst/>
          </a:prstGeom>
        </p:spPr>
      </p:pic>
    </p:spTree>
    <p:custDataLst>
      <p:tags r:id="rId1"/>
    </p:custDataLst>
    <p:extLst>
      <p:ext uri="{BB962C8B-B14F-4D97-AF65-F5344CB8AC3E}">
        <p14:creationId xmlns:p14="http://schemas.microsoft.com/office/powerpoint/2010/main" val="3973153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668" y="269875"/>
            <a:ext cx="10172449" cy="1079500"/>
          </a:xfrm>
        </p:spPr>
        <p:txBody>
          <a:bodyPr/>
          <a:lstStyle/>
          <a:p>
            <a:r>
              <a:rPr lang="en-AU">
                <a:latin typeface="VIC" panose="00000500000000000000" pitchFamily="2" charset="0"/>
              </a:rPr>
              <a:t>Victorian eating disorders stepped system of care </a:t>
            </a:r>
          </a:p>
        </p:txBody>
      </p:sp>
      <p:sp>
        <p:nvSpPr>
          <p:cNvPr id="3" name="Slide Number Placeholder 2">
            <a:extLst>
              <a:ext uri="{FF2B5EF4-FFF2-40B4-BE49-F238E27FC236}">
                <a16:creationId xmlns:a16="http://schemas.microsoft.com/office/drawing/2014/main" id="{42D3F0F8-B420-4075-8C63-E7B931EFD584}"/>
              </a:ext>
            </a:extLst>
          </p:cNvPr>
          <p:cNvSpPr>
            <a:spLocks noGrp="1"/>
          </p:cNvSpPr>
          <p:nvPr>
            <p:ph type="sldNum" sz="quarter" idx="12"/>
          </p:nvPr>
        </p:nvSpPr>
        <p:spPr/>
        <p:txBody>
          <a:bodyPr/>
          <a:lstStyle/>
          <a:p>
            <a:fld id="{F32BF5AD-07EA-4CDA-AA8D-A364AE18CBE0}" type="slidenum">
              <a:rPr lang="en-AU" smtClean="0"/>
              <a:t>8</a:t>
            </a:fld>
            <a:endParaRPr lang="en-AU"/>
          </a:p>
        </p:txBody>
      </p:sp>
      <p:pic>
        <p:nvPicPr>
          <p:cNvPr id="5" name="Picture 4">
            <a:extLst>
              <a:ext uri="{FF2B5EF4-FFF2-40B4-BE49-F238E27FC236}">
                <a16:creationId xmlns:a16="http://schemas.microsoft.com/office/drawing/2014/main" id="{22B9BCBF-8EB6-30E5-7F9A-680C3ADB857E}"/>
              </a:ext>
            </a:extLst>
          </p:cNvPr>
          <p:cNvPicPr>
            <a:picLocks noChangeAspect="1"/>
          </p:cNvPicPr>
          <p:nvPr/>
        </p:nvPicPr>
        <p:blipFill rotWithShape="1">
          <a:blip r:embed="rId4"/>
          <a:srcRect l="2390" t="3244" r="1828" b="2827"/>
          <a:stretch/>
        </p:blipFill>
        <p:spPr>
          <a:xfrm>
            <a:off x="1452880" y="1374960"/>
            <a:ext cx="9066528" cy="5483039"/>
          </a:xfrm>
          <a:prstGeom prst="rect">
            <a:avLst/>
          </a:prstGeom>
        </p:spPr>
      </p:pic>
    </p:spTree>
    <p:custDataLst>
      <p:tags r:id="rId1"/>
    </p:custDataLst>
    <p:extLst>
      <p:ext uri="{BB962C8B-B14F-4D97-AF65-F5344CB8AC3E}">
        <p14:creationId xmlns:p14="http://schemas.microsoft.com/office/powerpoint/2010/main" val="2365051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8282228A-108D-4047-98B7-DEA3E5E29CFD}"/>
              </a:ext>
            </a:extLst>
          </p:cNvPr>
          <p:cNvGraphicFramePr/>
          <p:nvPr/>
        </p:nvGraphicFramePr>
        <p:xfrm>
          <a:off x="502920" y="3922776"/>
          <a:ext cx="11186160" cy="2267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 1">
            <a:extLst>
              <a:ext uri="{FF2B5EF4-FFF2-40B4-BE49-F238E27FC236}">
                <a16:creationId xmlns:a16="http://schemas.microsoft.com/office/drawing/2014/main" id="{FFAFDA4C-514A-42D5-9B09-46729BFF5C7E}"/>
              </a:ext>
            </a:extLst>
          </p:cNvPr>
          <p:cNvGraphicFramePr/>
          <p:nvPr/>
        </p:nvGraphicFramePr>
        <p:xfrm>
          <a:off x="1995422" y="1801368"/>
          <a:ext cx="10129521" cy="18348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 name="Picture 4" descr="A white letter on a black background&#10;&#10;Description automatically generated">
            <a:extLst>
              <a:ext uri="{FF2B5EF4-FFF2-40B4-BE49-F238E27FC236}">
                <a16:creationId xmlns:a16="http://schemas.microsoft.com/office/drawing/2014/main" id="{0DCE235A-9E06-4535-9D5A-D96B747A284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19904" y="67305"/>
            <a:ext cx="8552191" cy="1200411"/>
          </a:xfrm>
          <a:prstGeom prst="rect">
            <a:avLst/>
          </a:prstGeom>
        </p:spPr>
      </p:pic>
    </p:spTree>
    <p:extLst>
      <p:ext uri="{BB962C8B-B14F-4D97-AF65-F5344CB8AC3E}">
        <p14:creationId xmlns:p14="http://schemas.microsoft.com/office/powerpoint/2010/main" val="5047874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17"/>
</p:tagLst>
</file>

<file path=ppt/tags/tag2.xml><?xml version="1.0" encoding="utf-8"?>
<p:tagLst xmlns:a="http://schemas.openxmlformats.org/drawingml/2006/main" xmlns:r="http://schemas.openxmlformats.org/officeDocument/2006/relationships" xmlns:p="http://schemas.openxmlformats.org/presentationml/2006/main">
  <p:tag name="POWER_USER_ID_TEMPLATES" val="Chevrons_with_icons_1"/>
</p:tagLst>
</file>

<file path=ppt/tags/tag3.xml><?xml version="1.0" encoding="utf-8"?>
<p:tagLst xmlns:a="http://schemas.openxmlformats.org/drawingml/2006/main" xmlns:r="http://schemas.openxmlformats.org/officeDocument/2006/relationships" xmlns:p="http://schemas.openxmlformats.org/presentationml/2006/main">
  <p:tag name="POWER_USER_ID_TEMPLATES" val="Chevrons_with_icons_1"/>
</p:tagLst>
</file>

<file path=ppt/tags/tag4.xml><?xml version="1.0" encoding="utf-8"?>
<p:tagLst xmlns:a="http://schemas.openxmlformats.org/drawingml/2006/main" xmlns:r="http://schemas.openxmlformats.org/officeDocument/2006/relationships" xmlns:p="http://schemas.openxmlformats.org/presentationml/2006/main">
  <p:tag name="POWER_USER_ID_TEMPLATES" val="Chevrons_with_icons_1"/>
</p:tagLst>
</file>

<file path=ppt/tags/tag5.xml><?xml version="1.0" encoding="utf-8"?>
<p:tagLst xmlns:a="http://schemas.openxmlformats.org/drawingml/2006/main" xmlns:r="http://schemas.openxmlformats.org/officeDocument/2006/relationships" xmlns:p="http://schemas.openxmlformats.org/presentationml/2006/main">
  <p:tag name="POWER_USER_ID_TEMPLATES" val="Chevrons_with_icons_1"/>
</p:tagLst>
</file>

<file path=ppt/tags/tag6.xml><?xml version="1.0" encoding="utf-8"?>
<p:tagLst xmlns:a="http://schemas.openxmlformats.org/drawingml/2006/main" xmlns:r="http://schemas.openxmlformats.org/officeDocument/2006/relationships" xmlns:p="http://schemas.openxmlformats.org/presentationml/2006/main">
  <p:tag name="POWER_USER_ID_TEMPLATES" val="Chevrons_with_icons_1"/>
</p:tagLst>
</file>

<file path=ppt/theme/theme1.xml><?xml version="1.0" encoding="utf-8"?>
<a:theme xmlns:a="http://schemas.openxmlformats.org/drawingml/2006/main" name="Theme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 blue" id="{22BD6657-54C9-4810-9B05-54342A7EFD95}" vid="{A414C2D7-634A-41D3-87D9-6EF2504873F1}"/>
    </a:ext>
  </a:extLst>
</a:theme>
</file>

<file path=ppt/theme/theme2.xml><?xml version="1.0" encoding="utf-8"?>
<a:theme xmlns:a="http://schemas.openxmlformats.org/drawingml/2006/main" name="5_CEEDbranding">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3a6e35b-1a0d-4b26-8059-9d7fbfec19c3">
      <UserInfo>
        <DisplayName>Kirsty Buchecker (Health)</DisplayName>
        <AccountId>92</AccountId>
        <AccountType/>
      </UserInfo>
      <UserInfo>
        <DisplayName>Maja Havrilova (Health)</DisplayName>
        <AccountId>111</AccountId>
        <AccountType/>
      </UserInfo>
      <UserInfo>
        <DisplayName>Aranya Changkaoprom (Health)</DisplayName>
        <AccountId>91</AccountId>
        <AccountType/>
      </UserInfo>
      <UserInfo>
        <DisplayName>Frankie Hipkins (Health)</DisplayName>
        <AccountId>112</AccountId>
        <AccountType/>
      </UserInfo>
      <UserInfo>
        <DisplayName>Krista Vanderheide (Health)</DisplayName>
        <AccountId>52</AccountId>
        <AccountType/>
      </UserInfo>
      <UserInfo>
        <DisplayName>Ashley Leek (Health)</DisplayName>
        <AccountId>14</AccountId>
        <AccountType/>
      </UserInfo>
      <UserInfo>
        <DisplayName>Bonnie Rowe (Health)</DisplayName>
        <AccountId>68</AccountId>
        <AccountType/>
      </UserInfo>
      <UserInfo>
        <DisplayName>Nicole Lynch (Health)</DisplayName>
        <AccountId>19</AccountId>
        <AccountType/>
      </UserInfo>
      <UserInfo>
        <DisplayName>Eleanor Williams (Health)</DisplayName>
        <AccountId>17</AccountId>
        <AccountType/>
      </UserInfo>
      <UserInfo>
        <DisplayName>Alexandra Krummel (Health)</DisplayName>
        <AccountId>95</AccountId>
        <AccountType/>
      </UserInfo>
      <UserInfo>
        <DisplayName>Jessica Graham (Health)</DisplayName>
        <AccountId>11</AccountId>
        <AccountType/>
      </UserInfo>
      <UserInfo>
        <DisplayName>Kate Andrews (Health)</DisplayName>
        <AccountId>309</AccountId>
        <AccountType/>
      </UserInfo>
      <UserInfo>
        <DisplayName>Malitha Perera (Health)</DisplayName>
        <AccountId>310</AccountId>
        <AccountType/>
      </UserInfo>
      <UserInfo>
        <DisplayName>Denis Finnegan (Health)</DisplayName>
        <AccountId>324</AccountId>
        <AccountType/>
      </UserInfo>
      <UserInfo>
        <DisplayName>Daria Healy-Aarons (Health)</DisplayName>
        <AccountId>323</AccountId>
        <AccountType/>
      </UserInfo>
      <UserInfo>
        <DisplayName>Lisa Casaceli (Health)</DisplayName>
        <AccountId>180</AccountId>
        <AccountType/>
      </UserInfo>
    </SharedWithUsers>
    <lcf76f155ced4ddcb4097134ff3c332f xmlns="7f7db093-26fa-4a4d-b7ba-a7de4e106676">
      <Terms xmlns="http://schemas.microsoft.com/office/infopath/2007/PartnerControls"/>
    </lcf76f155ced4ddcb4097134ff3c332f>
    <TaxCatchAll xmlns="63a6e35b-1a0d-4b26-8059-9d7fbfec19c3" xsi:nil="true"/>
    <_dlc_DocId xmlns="63a6e35b-1a0d-4b26-8059-9d7fbfec19c3">EDEYZVM3SA3E-416886924-139382</_dlc_DocId>
    <_dlc_DocIdUrl xmlns="63a6e35b-1a0d-4b26-8059-9d7fbfec19c3">
      <Url>https://onegp.sharepoint.com/sites/doclib/_layouts/15/DocIdRedir.aspx?ID=EDEYZVM3SA3E-416886924-139382</Url>
      <Description>EDEYZVM3SA3E-416886924-139382</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134EC1B70594941AAB0EE9491458F55" ma:contentTypeVersion="18" ma:contentTypeDescription="Create a new document." ma:contentTypeScope="" ma:versionID="cd8ea36b63a09e8335b4ccdf1f518bd2">
  <xsd:schema xmlns:xsd="http://www.w3.org/2001/XMLSchema" xmlns:xs="http://www.w3.org/2001/XMLSchema" xmlns:p="http://schemas.microsoft.com/office/2006/metadata/properties" xmlns:ns2="63a6e35b-1a0d-4b26-8059-9d7fbfec19c3" xmlns:ns3="7f7db093-26fa-4a4d-b7ba-a7de4e106676" targetNamespace="http://schemas.microsoft.com/office/2006/metadata/properties" ma:root="true" ma:fieldsID="7898274908ccb72689da0167e716f950" ns2:_="" ns3:_="">
    <xsd:import namespace="63a6e35b-1a0d-4b26-8059-9d7fbfec19c3"/>
    <xsd:import namespace="7f7db093-26fa-4a4d-b7ba-a7de4e106676"/>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a6e35b-1a0d-4b26-8059-9d7fbfec19c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951c630d-cd73-4986-91fd-ef9bb3ff8aca}" ma:internalName="TaxCatchAll" ma:showField="CatchAllData" ma:web="63a6e35b-1a0d-4b26-8059-9d7fbfec19c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f7db093-26fa-4a4d-b7ba-a7de4e106676"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087ee064-f347-41df-91ce-b1c94adcd21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1DE8E31-475E-4966-A1F0-BA1B686F701C}">
  <ds:schemaRefs>
    <ds:schemaRef ds:uri="http://schemas.openxmlformats.org/package/2006/metadata/core-properties"/>
    <ds:schemaRef ds:uri="http://purl.org/dc/elements/1.1/"/>
    <ds:schemaRef ds:uri="http://schemas.microsoft.com/office/2006/metadata/properties"/>
    <ds:schemaRef ds:uri="5b8b7731-b092-41d8-b268-647fa202b98a"/>
    <ds:schemaRef ds:uri="75fc3132-b6a6-4935-ab72-cc1abec5dcb1"/>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517C7E73-C359-4D20-A41A-C1293E892A20}"/>
</file>

<file path=customXml/itemProps3.xml><?xml version="1.0" encoding="utf-8"?>
<ds:datastoreItem xmlns:ds="http://schemas.openxmlformats.org/officeDocument/2006/customXml" ds:itemID="{E1A19B56-E7B0-46E1-9BB1-EA721CFD8B6B}">
  <ds:schemaRefs>
    <ds:schemaRef ds:uri="http://schemas.microsoft.com/sharepoint/v3/contenttype/forms"/>
  </ds:schemaRefs>
</ds:datastoreItem>
</file>

<file path=customXml/itemProps4.xml><?xml version="1.0" encoding="utf-8"?>
<ds:datastoreItem xmlns:ds="http://schemas.openxmlformats.org/officeDocument/2006/customXml" ds:itemID="{6DD9085B-9D21-4A2A-B6B0-668DD52CBE6F}"/>
</file>

<file path=docProps/app.xml><?xml version="1.0" encoding="utf-8"?>
<Properties xmlns="http://schemas.openxmlformats.org/officeDocument/2006/extended-properties" xmlns:vt="http://schemas.openxmlformats.org/officeDocument/2006/docPropsVTypes">
  <Template>Theme blue</Template>
  <TotalTime>235</TotalTime>
  <Words>1566</Words>
  <Application>Microsoft Office PowerPoint</Application>
  <PresentationFormat>Widescreen</PresentationFormat>
  <Paragraphs>162</Paragraphs>
  <Slides>13</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Arial</vt:lpstr>
      <vt:lpstr>Arial Black</vt:lpstr>
      <vt:lpstr>Arimo</vt:lpstr>
      <vt:lpstr>Calibri</vt:lpstr>
      <vt:lpstr>Larken</vt:lpstr>
      <vt:lpstr>Public Sans</vt:lpstr>
      <vt:lpstr>Univers 45 Light</vt:lpstr>
      <vt:lpstr>VIC</vt:lpstr>
      <vt:lpstr>Theme blue</vt:lpstr>
      <vt:lpstr>5_CEEDbranding</vt:lpstr>
      <vt:lpstr>Victorian Eating Disorders Strategy 2024-2031</vt:lpstr>
      <vt:lpstr>Context to this work</vt:lpstr>
      <vt:lpstr>Strategy scope</vt:lpstr>
      <vt:lpstr>Engagement approach</vt:lpstr>
      <vt:lpstr>Vision and ‘how to’ statement</vt:lpstr>
      <vt:lpstr>Guiding principles</vt:lpstr>
      <vt:lpstr>Strategic framework</vt:lpstr>
      <vt:lpstr>Victorian eating disorders stepped system of care </vt:lpstr>
      <vt:lpstr>PowerPoint Presentation</vt:lpstr>
      <vt:lpstr>PowerPoint Presentation</vt:lpstr>
      <vt:lpstr>PowerPoint Presentation</vt:lpstr>
      <vt:lpstr>Victorian eating disorders stepped system of care </vt:lpstr>
      <vt:lpstr>Victorian eating disorders stepped system of care </vt:lpstr>
    </vt:vector>
  </TitlesOfParts>
  <Manager>Evans, Sarah</Manager>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on a Page</dc:title>
  <dc:creator>Evans, Sarah (AU - Canberra)</dc:creator>
  <cp:lastModifiedBy>Roberton, Michelle</cp:lastModifiedBy>
  <cp:revision>39</cp:revision>
  <cp:lastPrinted>2024-11-20T21:40:55Z</cp:lastPrinted>
  <dcterms:created xsi:type="dcterms:W3CDTF">2015-08-21T01:16:40Z</dcterms:created>
  <dcterms:modified xsi:type="dcterms:W3CDTF">2024-11-27T06:36:12Z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0x010100B134EC1B70594941AAB0EE9491458F55</vt:lpwstr>
  </property>
  <property fmtid="{D5CDD505-2E9C-101B-9397-08002B2CF9AE}" pid="3" name="Order">
    <vt:r8>1516600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y fmtid="{D5CDD505-2E9C-101B-9397-08002B2CF9AE}" pid="11" name="MSIP_Label_43e64453-338c-4f93-8a4d-0039a0a41f2a_Enabled">
    <vt:lpwstr>true</vt:lpwstr>
  </property>
  <property fmtid="{D5CDD505-2E9C-101B-9397-08002B2CF9AE}" pid="12" name="MSIP_Label_43e64453-338c-4f93-8a4d-0039a0a41f2a_SetDate">
    <vt:lpwstr>2022-12-14T21:56:31Z</vt:lpwstr>
  </property>
  <property fmtid="{D5CDD505-2E9C-101B-9397-08002B2CF9AE}" pid="13" name="MSIP_Label_43e64453-338c-4f93-8a4d-0039a0a41f2a_Method">
    <vt:lpwstr>Privileged</vt:lpwstr>
  </property>
  <property fmtid="{D5CDD505-2E9C-101B-9397-08002B2CF9AE}" pid="14" name="MSIP_Label_43e64453-338c-4f93-8a4d-0039a0a41f2a_Name">
    <vt:lpwstr>43e64453-338c-4f93-8a4d-0039a0a41f2a</vt:lpwstr>
  </property>
  <property fmtid="{D5CDD505-2E9C-101B-9397-08002B2CF9AE}" pid="15" name="MSIP_Label_43e64453-338c-4f93-8a4d-0039a0a41f2a_SiteId">
    <vt:lpwstr>c0e0601f-0fac-449c-9c88-a104c4eb9f28</vt:lpwstr>
  </property>
  <property fmtid="{D5CDD505-2E9C-101B-9397-08002B2CF9AE}" pid="16" name="MSIP_Label_43e64453-338c-4f93-8a4d-0039a0a41f2a_ActionId">
    <vt:lpwstr>a4dd3888-baad-4127-ab31-fc36fc8eb3d5</vt:lpwstr>
  </property>
  <property fmtid="{D5CDD505-2E9C-101B-9397-08002B2CF9AE}" pid="17" name="MSIP_Label_43e64453-338c-4f93-8a4d-0039a0a41f2a_ContentBits">
    <vt:lpwstr>2</vt:lpwstr>
  </property>
  <property fmtid="{D5CDD505-2E9C-101B-9397-08002B2CF9AE}" pid="18" name="_dlc_DocIdItemGuid">
    <vt:lpwstr>a58f8131-a558-414e-a01d-4c367127af17</vt:lpwstr>
  </property>
</Properties>
</file>