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8" r:id="rId5"/>
  </p:sldMasterIdLst>
  <p:notesMasterIdLst>
    <p:notesMasterId r:id="rId27"/>
  </p:notesMasterIdLst>
  <p:sldIdLst>
    <p:sldId id="272" r:id="rId6"/>
    <p:sldId id="2147471307" r:id="rId7"/>
    <p:sldId id="2147471328" r:id="rId8"/>
    <p:sldId id="2147471346" r:id="rId9"/>
    <p:sldId id="2147471330" r:id="rId10"/>
    <p:sldId id="2147471344" r:id="rId11"/>
    <p:sldId id="2147471318" r:id="rId12"/>
    <p:sldId id="2147471334" r:id="rId13"/>
    <p:sldId id="278" r:id="rId14"/>
    <p:sldId id="2147471335" r:id="rId15"/>
    <p:sldId id="2147471336" r:id="rId16"/>
    <p:sldId id="2147471337" r:id="rId17"/>
    <p:sldId id="2147471313" r:id="rId18"/>
    <p:sldId id="2147471326" r:id="rId19"/>
    <p:sldId id="2147471333" r:id="rId20"/>
    <p:sldId id="2147471339" r:id="rId21"/>
    <p:sldId id="2147471347" r:id="rId22"/>
    <p:sldId id="2147471340" r:id="rId23"/>
    <p:sldId id="2147471304" r:id="rId24"/>
    <p:sldId id="2147471348" r:id="rId25"/>
    <p:sldId id="2147471345" r:id="rId26"/>
  </p:sldIdLst>
  <p:sldSz cx="9144000" cy="5143500" type="screen16x9"/>
  <p:notesSz cx="6858000" cy="9144000"/>
  <p:defaultTextStyle>
    <a:defPPr>
      <a:defRPr lang="en-AU"/>
    </a:defPPr>
    <a:lvl1pPr algn="l" defTabSz="457200" rtl="0" eaLnBrk="0" fontAlgn="base" hangingPunct="0">
      <a:spcBef>
        <a:spcPct val="0"/>
      </a:spcBef>
      <a:spcAft>
        <a:spcPct val="0"/>
      </a:spcAft>
      <a:defRPr kern="1200">
        <a:solidFill>
          <a:schemeClr val="tx1"/>
        </a:solidFill>
        <a:latin typeface="Arial" charset="0"/>
        <a:ea typeface="ＭＳ Ｐゴシック" pitchFamily="34" charset="-128"/>
        <a:cs typeface="+mn-cs"/>
      </a:defRPr>
    </a:lvl1pPr>
    <a:lvl2pPr marL="457200" algn="l" defTabSz="457200" rtl="0" eaLnBrk="0" fontAlgn="base" hangingPunct="0">
      <a:spcBef>
        <a:spcPct val="0"/>
      </a:spcBef>
      <a:spcAft>
        <a:spcPct val="0"/>
      </a:spcAft>
      <a:defRPr kern="1200">
        <a:solidFill>
          <a:schemeClr val="tx1"/>
        </a:solidFill>
        <a:latin typeface="Arial" charset="0"/>
        <a:ea typeface="ＭＳ Ｐゴシック" pitchFamily="34" charset="-128"/>
        <a:cs typeface="+mn-cs"/>
      </a:defRPr>
    </a:lvl2pPr>
    <a:lvl3pPr marL="914400" algn="l" defTabSz="457200" rtl="0" eaLnBrk="0" fontAlgn="base" hangingPunct="0">
      <a:spcBef>
        <a:spcPct val="0"/>
      </a:spcBef>
      <a:spcAft>
        <a:spcPct val="0"/>
      </a:spcAft>
      <a:defRPr kern="1200">
        <a:solidFill>
          <a:schemeClr val="tx1"/>
        </a:solidFill>
        <a:latin typeface="Arial" charset="0"/>
        <a:ea typeface="ＭＳ Ｐゴシック" pitchFamily="34" charset="-128"/>
        <a:cs typeface="+mn-cs"/>
      </a:defRPr>
    </a:lvl3pPr>
    <a:lvl4pPr marL="1371600" algn="l" defTabSz="457200" rtl="0" eaLnBrk="0" fontAlgn="base" hangingPunct="0">
      <a:spcBef>
        <a:spcPct val="0"/>
      </a:spcBef>
      <a:spcAft>
        <a:spcPct val="0"/>
      </a:spcAft>
      <a:defRPr kern="1200">
        <a:solidFill>
          <a:schemeClr val="tx1"/>
        </a:solidFill>
        <a:latin typeface="Arial" charset="0"/>
        <a:ea typeface="ＭＳ Ｐゴシック" pitchFamily="34" charset="-128"/>
        <a:cs typeface="+mn-cs"/>
      </a:defRPr>
    </a:lvl4pPr>
    <a:lvl5pPr marL="1828800" algn="l" defTabSz="457200" rtl="0" eaLnBrk="0" fontAlgn="base" hangingPunct="0">
      <a:spcBef>
        <a:spcPct val="0"/>
      </a:spcBef>
      <a:spcAft>
        <a:spcPct val="0"/>
      </a:spcAft>
      <a:defRPr kern="1200">
        <a:solidFill>
          <a:schemeClr val="tx1"/>
        </a:solidFill>
        <a:latin typeface="Arial" charset="0"/>
        <a:ea typeface="ＭＳ Ｐゴシック" pitchFamily="34" charset="-128"/>
        <a:cs typeface="+mn-cs"/>
      </a:defRPr>
    </a:lvl5pPr>
    <a:lvl6pPr marL="2286000" algn="l" defTabSz="914400" rtl="0" eaLnBrk="1" latinLnBrk="0" hangingPunct="1">
      <a:defRPr kern="1200">
        <a:solidFill>
          <a:schemeClr val="tx1"/>
        </a:solidFill>
        <a:latin typeface="Arial" charset="0"/>
        <a:ea typeface="ＭＳ Ｐゴシック" pitchFamily="34" charset="-128"/>
        <a:cs typeface="+mn-cs"/>
      </a:defRPr>
    </a:lvl6pPr>
    <a:lvl7pPr marL="2743200" algn="l" defTabSz="914400" rtl="0" eaLnBrk="1" latinLnBrk="0" hangingPunct="1">
      <a:defRPr kern="1200">
        <a:solidFill>
          <a:schemeClr val="tx1"/>
        </a:solidFill>
        <a:latin typeface="Arial" charset="0"/>
        <a:ea typeface="ＭＳ Ｐゴシック" pitchFamily="34" charset="-128"/>
        <a:cs typeface="+mn-cs"/>
      </a:defRPr>
    </a:lvl7pPr>
    <a:lvl8pPr marL="3200400" algn="l" defTabSz="914400" rtl="0" eaLnBrk="1" latinLnBrk="0" hangingPunct="1">
      <a:defRPr kern="1200">
        <a:solidFill>
          <a:schemeClr val="tx1"/>
        </a:solidFill>
        <a:latin typeface="Arial" charset="0"/>
        <a:ea typeface="ＭＳ Ｐゴシック" pitchFamily="34" charset="-128"/>
        <a:cs typeface="+mn-cs"/>
      </a:defRPr>
    </a:lvl8pPr>
    <a:lvl9pPr marL="3657600" algn="l" defTabSz="914400" rtl="0" eaLnBrk="1" latinLnBrk="0" hangingPunct="1">
      <a:defRPr kern="1200">
        <a:solidFill>
          <a:schemeClr val="tx1"/>
        </a:solidFill>
        <a:latin typeface="Arial" charset="0"/>
        <a:ea typeface="ＭＳ Ｐゴシック" pitchFamily="34" charset="-128"/>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E5B86B2D-55D2-DE64-D3AD-0524D7D67962}" name="Dilanka Hettiarachchi (Health)" initials="D(" userId="S::dilanka.hettiarachchi@health.vic.gov.au::179ed259-b01b-4625-a8fd-d710a95796d8" providerId="AD"/>
  <p188:author id="{3F45554B-04C9-E39E-AECC-13B2D253BB20}" name="Min-Ho Jung (Health)" initials="MJ" userId="S::min-ho.jung@health.vic.gov.au::ba841342-217c-40eb-9694-0f295a024af8" providerId="AD"/>
  <p188:author id="{0490CA6B-C0A8-48D4-5C99-48CA29B44E4B}" name="Mihaela Ivan (Health)" initials="MI" userId="S::Mihaela.Ivan@health.vic.gov.au::227975b3-15d3-44ce-9a93-f673185db44c" providerId="AD"/>
</p188:authorLst>
</file>

<file path=ppt/presProps.xml><?xml version="1.0" encoding="utf-8"?>
<p:presentationPr xmlns:a="http://schemas.openxmlformats.org/drawingml/2006/main" xmlns:r="http://schemas.openxmlformats.org/officeDocument/2006/relationships" xmlns:p="http://schemas.openxmlformats.org/presentationml/2006/main">
  <p:clrMru>
    <a:srgbClr val="201547"/>
    <a:srgbClr val="AF272F"/>
    <a:srgbClr val="53565A"/>
    <a:srgbClr val="87189D"/>
    <a:srgbClr val="D50032"/>
    <a:srgbClr val="007B4B"/>
    <a:srgbClr val="DA372E"/>
    <a:srgbClr val="008950"/>
    <a:srgbClr val="808080"/>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 uri="{1BD7E111-0CB8-44D6-8891-C1BB2F81B7CC}">
      <p1710:readonlyRecommended xmlns:p1710="http://schemas.microsoft.com/office/powerpoint/2017/10/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6438A4F4-8953-4685-BA29-278D7EF2D309}" v="3" dt="2025-11-28T00:38:38.847"/>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35758FB7-9AC5-4552-8A53-C91805E547FA}" styleName="Themed Style 1 - Accent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 styleId="{22838BEF-8BB2-4498-84A7-C5851F593DF1}" styleName="Medium Style 4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25400" cmpd="sng">
              <a:solidFill>
                <a:schemeClr val="accent5"/>
              </a:solidFill>
            </a:ln>
          </a:top>
        </a:tcBdr>
        <a:fill>
          <a:solidFill>
            <a:schemeClr val="accent5">
              <a:tint val="20000"/>
            </a:schemeClr>
          </a:solidFill>
        </a:fill>
      </a:tcStyle>
    </a:lastRow>
    <a:firstRow>
      <a:tcTxStyle b="on"/>
      <a:tcStyle>
        <a:tcBdr/>
        <a:fill>
          <a:solidFill>
            <a:schemeClr val="accent5">
              <a:tint val="20000"/>
            </a:schemeClr>
          </a:solidFill>
        </a:fill>
      </a:tcStyle>
    </a:firstRow>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616DA210-FB5B-4158-B5E0-FEB733F419BA}" styleName="Light Style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80456" autoAdjust="0"/>
  </p:normalViewPr>
  <p:slideViewPr>
    <p:cSldViewPr snapToGrid="0">
      <p:cViewPr varScale="1">
        <p:scale>
          <a:sx n="117" d="100"/>
          <a:sy n="117" d="100"/>
        </p:scale>
        <p:origin x="552" y="108"/>
      </p:cViewPr>
      <p:guideLst>
        <p:guide orient="horz" pos="1620"/>
        <p:guide pos="2880"/>
      </p:guideLst>
    </p:cSldViewPr>
  </p:slideViewPr>
  <p:notesTextViewPr>
    <p:cViewPr>
      <p:scale>
        <a:sx n="1" d="1"/>
        <a:sy n="1" d="1"/>
      </p:scale>
      <p:origin x="0" y="0"/>
    </p:cViewPr>
  </p:notesText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 Type="http://schemas.openxmlformats.org/officeDocument/2006/relationships/customXml" Target="../customXml/item3.xml"/><Relationship Id="rId21" Type="http://schemas.openxmlformats.org/officeDocument/2006/relationships/slide" Target="slides/slide16.xml"/><Relationship Id="rId34" Type="http://schemas.microsoft.com/office/2018/10/relationships/authors" Target="authors.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microsoft.com/office/2015/10/relationships/revisionInfo" Target="revisionInfo.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microsoft.com/office/2016/11/relationships/changesInfo" Target="changesInfos/changesInfo1.xml"/><Relationship Id="rId5" Type="http://schemas.openxmlformats.org/officeDocument/2006/relationships/slideMaster" Target="slideMasters/slideMaster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presProps" Target="presProps.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tableStyles" Target="tableStyles.xml"/><Relationship Id="rId4" Type="http://schemas.openxmlformats.org/officeDocument/2006/relationships/customXml" Target="../customXml/item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notesMaster" Target="notesMasters/notesMaster1.xml"/><Relationship Id="rId30" Type="http://schemas.openxmlformats.org/officeDocument/2006/relationships/theme" Target="theme/theme1.xml"/><Relationship Id="rId8" Type="http://schemas.openxmlformats.org/officeDocument/2006/relationships/slide" Target="slides/slide3.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Alexander Grima" userId="3f3c8f96-c0a3-45c1-bd5a-6c8415750af4" providerId="ADAL" clId="{D04CD87B-FC77-431F-8AF1-7B39224F1573}"/>
    <pc:docChg chg="undo custSel addSld delSld modSld">
      <pc:chgData name="Alexander Grima" userId="3f3c8f96-c0a3-45c1-bd5a-6c8415750af4" providerId="ADAL" clId="{D04CD87B-FC77-431F-8AF1-7B39224F1573}" dt="2025-11-28T00:38:41.677" v="6" actId="47"/>
      <pc:docMkLst>
        <pc:docMk/>
      </pc:docMkLst>
      <pc:sldChg chg="addSp delSp mod">
        <pc:chgData name="Alexander Grima" userId="3f3c8f96-c0a3-45c1-bd5a-6c8415750af4" providerId="ADAL" clId="{D04CD87B-FC77-431F-8AF1-7B39224F1573}" dt="2025-11-28T00:38:35.400" v="4"/>
        <pc:sldMkLst>
          <pc:docMk/>
          <pc:sldMk cId="2241054726" sldId="2147471304"/>
        </pc:sldMkLst>
        <pc:spChg chg="add del">
          <ac:chgData name="Alexander Grima" userId="3f3c8f96-c0a3-45c1-bd5a-6c8415750af4" providerId="ADAL" clId="{D04CD87B-FC77-431F-8AF1-7B39224F1573}" dt="2025-11-28T00:38:08.070" v="1" actId="22"/>
          <ac:spMkLst>
            <pc:docMk/>
            <pc:sldMk cId="2241054726" sldId="2147471304"/>
            <ac:spMk id="3" creationId="{E0DB4D64-D8A3-1011-08E6-2440358D64F0}"/>
          </ac:spMkLst>
        </pc:spChg>
        <pc:spChg chg="add del">
          <ac:chgData name="Alexander Grima" userId="3f3c8f96-c0a3-45c1-bd5a-6c8415750af4" providerId="ADAL" clId="{D04CD87B-FC77-431F-8AF1-7B39224F1573}" dt="2025-11-28T00:38:17.445" v="3" actId="22"/>
          <ac:spMkLst>
            <pc:docMk/>
            <pc:sldMk cId="2241054726" sldId="2147471304"/>
            <ac:spMk id="7" creationId="{11F019CE-369A-28D1-16CC-954CB47746CC}"/>
          </ac:spMkLst>
        </pc:spChg>
        <pc:picChg chg="add">
          <ac:chgData name="Alexander Grima" userId="3f3c8f96-c0a3-45c1-bd5a-6c8415750af4" providerId="ADAL" clId="{D04CD87B-FC77-431F-8AF1-7B39224F1573}" dt="2025-11-28T00:38:35.400" v="4"/>
          <ac:picMkLst>
            <pc:docMk/>
            <pc:sldMk cId="2241054726" sldId="2147471304"/>
            <ac:picMk id="8" creationId="{F1C77829-6522-3315-217A-0C451D69188C}"/>
          </ac:picMkLst>
        </pc:picChg>
      </pc:sldChg>
      <pc:sldChg chg="del">
        <pc:chgData name="Alexander Grima" userId="3f3c8f96-c0a3-45c1-bd5a-6c8415750af4" providerId="ADAL" clId="{D04CD87B-FC77-431F-8AF1-7B39224F1573}" dt="2025-11-28T00:38:41.677" v="6" actId="47"/>
        <pc:sldMkLst>
          <pc:docMk/>
          <pc:sldMk cId="1589195959" sldId="2147471312"/>
        </pc:sldMkLst>
      </pc:sldChg>
      <pc:sldChg chg="add">
        <pc:chgData name="Alexander Grima" userId="3f3c8f96-c0a3-45c1-bd5a-6c8415750af4" providerId="ADAL" clId="{D04CD87B-FC77-431F-8AF1-7B39224F1573}" dt="2025-11-28T00:38:38.845" v="5"/>
        <pc:sldMkLst>
          <pc:docMk/>
          <pc:sldMk cId="92817506" sldId="2147471348"/>
        </pc:sldMkLst>
      </pc:sldChg>
    </pc:docChg>
  </pc:docChgLst>
</pc:chgInfo>
</file>

<file path=ppt/diagrams/_rels/data1.xml.rels><?xml version="1.0" encoding="UTF-8" standalone="yes"?>
<Relationships xmlns="http://schemas.openxmlformats.org/package/2006/relationships"><Relationship Id="rId8" Type="http://schemas.openxmlformats.org/officeDocument/2006/relationships/image" Target="../media/image12.svg"/><Relationship Id="rId3" Type="http://schemas.openxmlformats.org/officeDocument/2006/relationships/image" Target="../media/image7.png"/><Relationship Id="rId7" Type="http://schemas.openxmlformats.org/officeDocument/2006/relationships/image" Target="../media/image11.png"/><Relationship Id="rId2" Type="http://schemas.openxmlformats.org/officeDocument/2006/relationships/image" Target="../media/image6.svg"/><Relationship Id="rId1" Type="http://schemas.openxmlformats.org/officeDocument/2006/relationships/image" Target="../media/image5.png"/><Relationship Id="rId6" Type="http://schemas.openxmlformats.org/officeDocument/2006/relationships/image" Target="../media/image10.svg"/><Relationship Id="rId5" Type="http://schemas.openxmlformats.org/officeDocument/2006/relationships/image" Target="../media/image9.png"/><Relationship Id="rId4" Type="http://schemas.openxmlformats.org/officeDocument/2006/relationships/image" Target="../media/image8.svg"/></Relationships>
</file>

<file path=ppt/diagrams/_rels/drawing1.xml.rels><?xml version="1.0" encoding="UTF-8" standalone="yes"?>
<Relationships xmlns="http://schemas.openxmlformats.org/package/2006/relationships"><Relationship Id="rId8" Type="http://schemas.openxmlformats.org/officeDocument/2006/relationships/image" Target="../media/image12.svg"/><Relationship Id="rId3" Type="http://schemas.openxmlformats.org/officeDocument/2006/relationships/image" Target="../media/image7.png"/><Relationship Id="rId7" Type="http://schemas.openxmlformats.org/officeDocument/2006/relationships/image" Target="../media/image11.png"/><Relationship Id="rId2" Type="http://schemas.openxmlformats.org/officeDocument/2006/relationships/image" Target="../media/image6.svg"/><Relationship Id="rId1" Type="http://schemas.openxmlformats.org/officeDocument/2006/relationships/image" Target="../media/image5.png"/><Relationship Id="rId6" Type="http://schemas.openxmlformats.org/officeDocument/2006/relationships/image" Target="../media/image10.svg"/><Relationship Id="rId5" Type="http://schemas.openxmlformats.org/officeDocument/2006/relationships/image" Target="../media/image9.png"/><Relationship Id="rId4" Type="http://schemas.openxmlformats.org/officeDocument/2006/relationships/image" Target="../media/image8.svg"/></Relationships>
</file>

<file path=ppt/diagrams/colors1.xml><?xml version="1.0" encoding="utf-8"?>
<dgm:colorsDef xmlns:dgm="http://schemas.openxmlformats.org/drawingml/2006/diagram" xmlns:a="http://schemas.openxmlformats.org/drawingml/2006/main" uniqueId="urn:microsoft.com/office/officeart/2005/8/colors/accent1_4">
  <dgm:title val=""/>
  <dgm:desc val=""/>
  <dgm:catLst>
    <dgm:cat type="accent1" pri="11400"/>
  </dgm:catLst>
  <dgm:styleLbl name="node0">
    <dgm:fillClrLst meth="cycle">
      <a:schemeClr val="accent1">
        <a:shade val="60000"/>
      </a:schemeClr>
    </dgm:fillClrLst>
    <dgm:linClrLst meth="repeat">
      <a:schemeClr val="lt1"/>
    </dgm:linClrLst>
    <dgm:effectClrLst/>
    <dgm:txLinClrLst/>
    <dgm:txFillClrLst/>
    <dgm:txEffectClrLst/>
  </dgm:styleLbl>
  <dgm:styleLbl name="node1">
    <dgm:fillClrLst meth="cycle">
      <a:schemeClr val="accent1">
        <a:shade val="50000"/>
      </a:schemeClr>
      <a:schemeClr val="accent1">
        <a:tint val="55000"/>
      </a:schemeClr>
    </dgm:fillClrLst>
    <dgm:linClrLst meth="repeat">
      <a:schemeClr val="lt1"/>
    </dgm:linClrLst>
    <dgm:effectClrLst/>
    <dgm:txLinClrLst/>
    <dgm:txFillClrLst/>
    <dgm:txEffectClrLst/>
  </dgm:styleLbl>
  <dgm:styleLbl name="alignNode1">
    <dgm:fillClrLst meth="cycle">
      <a:schemeClr val="accent1">
        <a:shade val="50000"/>
      </a:schemeClr>
      <a:schemeClr val="accent1">
        <a:tint val="55000"/>
      </a:schemeClr>
    </dgm:fillClrLst>
    <dgm:linClrLst meth="cycle">
      <a:schemeClr val="accent1">
        <a:shade val="50000"/>
      </a:schemeClr>
      <a:schemeClr val="accent1">
        <a:tint val="55000"/>
      </a:schemeClr>
    </dgm:linClrLst>
    <dgm:effectClrLst/>
    <dgm:txLinClrLst/>
    <dgm:txFillClrLst/>
    <dgm:txEffectClrLst/>
  </dgm:styleLbl>
  <dgm:styleLbl name="lnNode1">
    <dgm:fillClrLst meth="cycle">
      <a:schemeClr val="accent1">
        <a:shade val="50000"/>
      </a:schemeClr>
      <a:schemeClr val="accent1">
        <a:tint val="55000"/>
      </a:schemeClr>
    </dgm:fillClrLst>
    <dgm:linClrLst meth="repeat">
      <a:schemeClr val="lt1"/>
    </dgm:linClrLst>
    <dgm:effectClrLst/>
    <dgm:txLinClrLst/>
    <dgm:txFillClrLst/>
    <dgm:txEffectClrLst/>
  </dgm:styleLbl>
  <dgm:styleLbl name="vennNode1">
    <dgm:fillClrLst meth="cycle">
      <a:schemeClr val="accent1">
        <a:shade val="80000"/>
        <a:alpha val="50000"/>
      </a:schemeClr>
      <a:schemeClr val="accent1">
        <a:tint val="50000"/>
        <a:alpha val="50000"/>
      </a:schemeClr>
    </dgm:fillClrLst>
    <dgm:linClrLst meth="repeat">
      <a:schemeClr val="lt1"/>
    </dgm:linClrLst>
    <dgm:effectClrLst/>
    <dgm:txLinClrLst/>
    <dgm:txFillClrLst/>
    <dgm:txEffectClrLst/>
  </dgm:styleLbl>
  <dgm:styleLbl name="node2">
    <dgm:fillClrLst>
      <a:schemeClr val="accent1">
        <a:shade val="80000"/>
      </a:schemeClr>
    </dgm:fillClrLst>
    <dgm:linClrLst meth="repeat">
      <a:schemeClr val="lt1"/>
    </dgm:linClrLst>
    <dgm:effectClrLst/>
    <dgm:txLinClrLst/>
    <dgm:txFillClrLst/>
    <dgm:txEffectClrLst/>
  </dgm:styleLbl>
  <dgm:styleLbl name="node3">
    <dgm:fillClrLst>
      <a:schemeClr val="accent1">
        <a:tint val="99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fg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fg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bg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sibTrans1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0000"/>
      </a:schemeClr>
    </dgm:fillClrLst>
    <dgm:linClrLst meth="repeat">
      <a:schemeClr val="lt1"/>
    </dgm:linClrLst>
    <dgm:effectClrLst/>
    <dgm:txLinClrLst/>
    <dgm:txFillClrLst/>
    <dgm:txEffectClrLst/>
  </dgm:styleLbl>
  <dgm:styleLbl name="asst3">
    <dgm:fillClrLst>
      <a:schemeClr val="accent1">
        <a:tint val="70000"/>
      </a:schemeClr>
    </dgm:fillClrLst>
    <dgm:linClrLst meth="repeat">
      <a:schemeClr val="lt1"/>
    </dgm:linClrLst>
    <dgm:effectClrLst/>
    <dgm:txLinClrLst/>
    <dgm:txFillClrLst/>
    <dgm:txEffectClrLst/>
  </dgm:styleLbl>
  <dgm:styleLbl name="asst4">
    <dgm:fillClrLst>
      <a:schemeClr val="accent1">
        <a:tint val="50000"/>
      </a:schemeClr>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shade val="80000"/>
      </a:schemeClr>
    </dgm:linClrLst>
    <dgm:effectClrLst/>
    <dgm:txLinClrLst/>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dk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0000"/>
      </a:schemeClr>
    </dgm:fillClrLst>
    <dgm:linClrLst meth="repeat">
      <a:schemeClr val="accent1">
        <a:tint val="90000"/>
      </a:schemeClr>
    </dgm:linClrLst>
    <dgm:effectClrLst/>
    <dgm:txLinClrLst/>
    <dgm:txFillClrLst meth="repeat">
      <a:schemeClr val="tx1"/>
    </dgm:txFillClrLst>
    <dgm:txEffectClrLst/>
  </dgm:styleLbl>
  <dgm:styleLbl name="parChTrans1D3">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parChTrans1D4">
    <dgm:fillClrLst meth="repeat">
      <a:schemeClr val="accent1">
        <a:tint val="50000"/>
      </a:schemeClr>
    </dgm:fillClrLst>
    <dgm:linClrLst meth="repeat">
      <a:schemeClr val="accent1">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55000"/>
      </a:schemeClr>
    </dgm:fillClrLst>
    <dgm:linClrLst meth="repeat">
      <a:schemeClr val="accent1">
        <a:alpha val="90000"/>
        <a:tint val="55000"/>
      </a:schemeClr>
    </dgm:linClrLst>
    <dgm:effectClrLst/>
    <dgm:txLinClrLst/>
    <dgm:txFillClrLst meth="repeat">
      <a:schemeClr val="dk1"/>
    </dgm:txFillClrLst>
    <dgm:txEffectClrLst/>
  </dgm:styleLbl>
  <dgm:styleLbl name="alignAccFollowNode1">
    <dgm:fillClrLst meth="repeat">
      <a:schemeClr val="accent1">
        <a:alpha val="90000"/>
        <a:tint val="55000"/>
      </a:schemeClr>
    </dgm:fillClrLst>
    <dgm:linClrLst meth="repeat">
      <a:schemeClr val="accent1">
        <a:alpha val="90000"/>
        <a:tint val="55000"/>
      </a:schemeClr>
    </dgm:linClrLst>
    <dgm:effectClrLst/>
    <dgm:txLinClrLst/>
    <dgm:txFillClrLst meth="repeat">
      <a:schemeClr val="dk1"/>
    </dgm:txFillClrLst>
    <dgm:txEffectClrLst/>
  </dgm:styleLbl>
  <dgm:styleLbl name="bgAccFollowNode1">
    <dgm:fillClrLst meth="repeat">
      <a:schemeClr val="accent1">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50000"/>
      </a:schemeClr>
    </dgm:linClrLst>
    <dgm:effectClrLst/>
    <dgm:txLinClrLst/>
    <dgm:txFillClrLst meth="repeat">
      <a:schemeClr val="dk1"/>
    </dgm:txFillClrLst>
    <dgm:txEffectClrLst/>
  </dgm:styleLbl>
  <dgm:styleLbl name="bgShp">
    <dgm:fillClrLst meth="repeat">
      <a:schemeClr val="accent1">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55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AEBAAEC-1BB4-4936-883B-94F17F359C04}" type="doc">
      <dgm:prSet loTypeId="urn:microsoft.com/office/officeart/2008/layout/VerticalCurvedList" loCatId="list" qsTypeId="urn:microsoft.com/office/officeart/2005/8/quickstyle/simple1" qsCatId="simple" csTypeId="urn:microsoft.com/office/officeart/2005/8/colors/accent1_4" csCatId="accent1" phldr="1"/>
      <dgm:spPr/>
      <dgm:t>
        <a:bodyPr/>
        <a:lstStyle/>
        <a:p>
          <a:endParaRPr lang="en-AU"/>
        </a:p>
      </dgm:t>
    </dgm:pt>
    <dgm:pt modelId="{293669C6-FEC2-41FB-9EF1-E969506E65F1}">
      <dgm:prSet phldrT="[Text]"/>
      <dgm:spPr/>
      <dgm:t>
        <a:bodyPr/>
        <a:lstStyle/>
        <a:p>
          <a:r>
            <a:rPr lang="en-AU" b="1"/>
            <a:t>Treatment</a:t>
          </a:r>
          <a:r>
            <a:rPr lang="en-AU"/>
            <a:t>: recommended antibiotics </a:t>
          </a:r>
        </a:p>
      </dgm:t>
    </dgm:pt>
    <dgm:pt modelId="{1415AC1B-B3CF-46C9-9F03-232680C2B33A}" type="parTrans" cxnId="{ACD4C55E-F398-4D52-8702-8ED0C5983796}">
      <dgm:prSet/>
      <dgm:spPr/>
      <dgm:t>
        <a:bodyPr/>
        <a:lstStyle/>
        <a:p>
          <a:endParaRPr lang="en-AU"/>
        </a:p>
      </dgm:t>
    </dgm:pt>
    <dgm:pt modelId="{C4A0A44A-19B3-4EBF-8058-E07832DA108E}" type="sibTrans" cxnId="{ACD4C55E-F398-4D52-8702-8ED0C5983796}">
      <dgm:prSet/>
      <dgm:spPr/>
      <dgm:t>
        <a:bodyPr/>
        <a:lstStyle/>
        <a:p>
          <a:endParaRPr lang="en-AU"/>
        </a:p>
      </dgm:t>
    </dgm:pt>
    <dgm:pt modelId="{C186A5F5-270D-4AF7-8BEB-58DC00D05509}">
      <dgm:prSet phldrT="[Text]"/>
      <dgm:spPr/>
      <dgm:t>
        <a:bodyPr/>
        <a:lstStyle/>
        <a:p>
          <a:r>
            <a:rPr lang="en-AU" b="1"/>
            <a:t>Partner management</a:t>
          </a:r>
          <a:r>
            <a:rPr lang="en-AU"/>
            <a:t>: contact tracing, testing and treatment</a:t>
          </a:r>
        </a:p>
      </dgm:t>
    </dgm:pt>
    <dgm:pt modelId="{3466793E-B633-4943-8959-F75BB607E320}" type="parTrans" cxnId="{5BACB5EF-7E30-44A7-ADA9-55EBC0E7DE6E}">
      <dgm:prSet/>
      <dgm:spPr/>
      <dgm:t>
        <a:bodyPr/>
        <a:lstStyle/>
        <a:p>
          <a:endParaRPr lang="en-AU"/>
        </a:p>
      </dgm:t>
    </dgm:pt>
    <dgm:pt modelId="{2E75E5F7-0BF2-48A5-8614-A5E17022EB48}" type="sibTrans" cxnId="{5BACB5EF-7E30-44A7-ADA9-55EBC0E7DE6E}">
      <dgm:prSet/>
      <dgm:spPr/>
      <dgm:t>
        <a:bodyPr/>
        <a:lstStyle/>
        <a:p>
          <a:endParaRPr lang="en-AU"/>
        </a:p>
      </dgm:t>
    </dgm:pt>
    <dgm:pt modelId="{C363CDEF-01A2-4F8E-9C59-66E34A54B64D}">
      <dgm:prSet phldrT="[Text]"/>
      <dgm:spPr/>
      <dgm:t>
        <a:bodyPr/>
        <a:lstStyle/>
        <a:p>
          <a:r>
            <a:rPr lang="en-AU" b="1"/>
            <a:t>Follow up</a:t>
          </a:r>
          <a:r>
            <a:rPr lang="en-AU"/>
            <a:t>: repeat testing and treatment response check</a:t>
          </a:r>
        </a:p>
      </dgm:t>
    </dgm:pt>
    <dgm:pt modelId="{73D11FA4-A9D6-491F-A202-26CC351C1AF4}" type="parTrans" cxnId="{D3903195-DD43-47DE-89B7-CB02666B876C}">
      <dgm:prSet/>
      <dgm:spPr/>
      <dgm:t>
        <a:bodyPr/>
        <a:lstStyle/>
        <a:p>
          <a:endParaRPr lang="en-AU"/>
        </a:p>
      </dgm:t>
    </dgm:pt>
    <dgm:pt modelId="{BE44A5EF-0384-4444-8947-73CF102996C5}" type="sibTrans" cxnId="{D3903195-DD43-47DE-89B7-CB02666B876C}">
      <dgm:prSet/>
      <dgm:spPr/>
      <dgm:t>
        <a:bodyPr/>
        <a:lstStyle/>
        <a:p>
          <a:endParaRPr lang="en-AU"/>
        </a:p>
      </dgm:t>
    </dgm:pt>
    <dgm:pt modelId="{26E98969-E5D9-498E-95EF-CEA5C3BF8E26}">
      <dgm:prSet/>
      <dgm:spPr/>
      <dgm:t>
        <a:bodyPr/>
        <a:lstStyle/>
        <a:p>
          <a:r>
            <a:rPr lang="en-AU" b="1"/>
            <a:t>Testing</a:t>
          </a:r>
          <a:r>
            <a:rPr lang="en-AU"/>
            <a:t>: standard STI check up, testing in pregnancy and compatible illness</a:t>
          </a:r>
        </a:p>
      </dgm:t>
    </dgm:pt>
    <dgm:pt modelId="{89783171-5383-4DFD-ABE9-AD7BD1273B58}" type="parTrans" cxnId="{9FEBF7BB-9CF0-46E3-B6DA-9C2FB48EA569}">
      <dgm:prSet/>
      <dgm:spPr/>
      <dgm:t>
        <a:bodyPr/>
        <a:lstStyle/>
        <a:p>
          <a:endParaRPr lang="en-AU"/>
        </a:p>
      </dgm:t>
    </dgm:pt>
    <dgm:pt modelId="{5A9A7E8B-8E48-4467-97CA-F0134AFA7EC1}" type="sibTrans" cxnId="{9FEBF7BB-9CF0-46E3-B6DA-9C2FB48EA569}">
      <dgm:prSet/>
      <dgm:spPr/>
      <dgm:t>
        <a:bodyPr/>
        <a:lstStyle/>
        <a:p>
          <a:endParaRPr lang="en-AU"/>
        </a:p>
      </dgm:t>
    </dgm:pt>
    <dgm:pt modelId="{8E12D62F-D4D9-4CE2-AF37-A5A9E0D42225}" type="pres">
      <dgm:prSet presAssocID="{BAEBAAEC-1BB4-4936-883B-94F17F359C04}" presName="Name0" presStyleCnt="0">
        <dgm:presLayoutVars>
          <dgm:chMax val="7"/>
          <dgm:chPref val="7"/>
          <dgm:dir/>
        </dgm:presLayoutVars>
      </dgm:prSet>
      <dgm:spPr/>
    </dgm:pt>
    <dgm:pt modelId="{98BBFBB9-263E-486B-AE28-13E1664756DA}" type="pres">
      <dgm:prSet presAssocID="{BAEBAAEC-1BB4-4936-883B-94F17F359C04}" presName="Name1" presStyleCnt="0"/>
      <dgm:spPr/>
    </dgm:pt>
    <dgm:pt modelId="{CDC04719-3B84-4D85-A711-C255C1649866}" type="pres">
      <dgm:prSet presAssocID="{BAEBAAEC-1BB4-4936-883B-94F17F359C04}" presName="cycle" presStyleCnt="0"/>
      <dgm:spPr/>
    </dgm:pt>
    <dgm:pt modelId="{6784768D-97B1-4DF6-8D07-A9EDA374EF21}" type="pres">
      <dgm:prSet presAssocID="{BAEBAAEC-1BB4-4936-883B-94F17F359C04}" presName="srcNode" presStyleLbl="node1" presStyleIdx="0" presStyleCnt="4"/>
      <dgm:spPr/>
    </dgm:pt>
    <dgm:pt modelId="{F1BA4007-47E2-4BFA-BEB5-6091B25ED432}" type="pres">
      <dgm:prSet presAssocID="{BAEBAAEC-1BB4-4936-883B-94F17F359C04}" presName="conn" presStyleLbl="parChTrans1D2" presStyleIdx="0" presStyleCnt="1"/>
      <dgm:spPr/>
    </dgm:pt>
    <dgm:pt modelId="{C1901CC6-A195-4559-A1E7-941E0003D9A2}" type="pres">
      <dgm:prSet presAssocID="{BAEBAAEC-1BB4-4936-883B-94F17F359C04}" presName="extraNode" presStyleLbl="node1" presStyleIdx="0" presStyleCnt="4"/>
      <dgm:spPr/>
    </dgm:pt>
    <dgm:pt modelId="{B96C16A4-CBEE-4CB8-AC76-7582C624B188}" type="pres">
      <dgm:prSet presAssocID="{BAEBAAEC-1BB4-4936-883B-94F17F359C04}" presName="dstNode" presStyleLbl="node1" presStyleIdx="0" presStyleCnt="4"/>
      <dgm:spPr/>
    </dgm:pt>
    <dgm:pt modelId="{0AC65FC9-9413-450A-92C8-64A9565F57B4}" type="pres">
      <dgm:prSet presAssocID="{26E98969-E5D9-498E-95EF-CEA5C3BF8E26}" presName="text_1" presStyleLbl="node1" presStyleIdx="0" presStyleCnt="4">
        <dgm:presLayoutVars>
          <dgm:bulletEnabled val="1"/>
        </dgm:presLayoutVars>
      </dgm:prSet>
      <dgm:spPr/>
    </dgm:pt>
    <dgm:pt modelId="{C239FB93-0769-4462-9A0F-30F82455691D}" type="pres">
      <dgm:prSet presAssocID="{26E98969-E5D9-498E-95EF-CEA5C3BF8E26}" presName="accent_1" presStyleCnt="0"/>
      <dgm:spPr/>
    </dgm:pt>
    <dgm:pt modelId="{B12C7957-6A96-4579-A2D7-BF30236920A7}" type="pres">
      <dgm:prSet presAssocID="{26E98969-E5D9-498E-95EF-CEA5C3BF8E26}" presName="accentRepeatNode" presStyleLbl="solidFgAcc1" presStyleIdx="0" presStyleCnt="4"/>
      <dgm:spPr>
        <a:blipFill dpi="0" rotWithShape="0">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a:stretch>
        </a:blipFill>
      </dgm:spPr>
      <dgm:extLst>
        <a:ext uri="{E40237B7-FDA0-4F09-8148-C483321AD2D9}">
          <dgm14:cNvPr xmlns:dgm14="http://schemas.microsoft.com/office/drawing/2010/diagram" id="0" name="" descr="Test tubes with solid fill"/>
        </a:ext>
      </dgm:extLst>
    </dgm:pt>
    <dgm:pt modelId="{BD732B8F-783A-4440-B67D-FBFBC1C635B9}" type="pres">
      <dgm:prSet presAssocID="{293669C6-FEC2-41FB-9EF1-E969506E65F1}" presName="text_2" presStyleLbl="node1" presStyleIdx="1" presStyleCnt="4">
        <dgm:presLayoutVars>
          <dgm:bulletEnabled val="1"/>
        </dgm:presLayoutVars>
      </dgm:prSet>
      <dgm:spPr/>
    </dgm:pt>
    <dgm:pt modelId="{1DB7906A-E6D6-4029-8018-7CB8AD08F878}" type="pres">
      <dgm:prSet presAssocID="{293669C6-FEC2-41FB-9EF1-E969506E65F1}" presName="accent_2" presStyleCnt="0"/>
      <dgm:spPr/>
    </dgm:pt>
    <dgm:pt modelId="{9EE86524-854E-4004-8891-067EF27D7869}" type="pres">
      <dgm:prSet presAssocID="{293669C6-FEC2-41FB-9EF1-E969506E65F1}" presName="accentRepeatNode" presStyleLbl="solidFgAcc1" presStyleIdx="1" presStyleCnt="4"/>
      <dgm:spPr>
        <a:blipFill dpi="0" rotWithShape="0">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a:blipFill>
      </dgm:spPr>
      <dgm:extLst>
        <a:ext uri="{E40237B7-FDA0-4F09-8148-C483321AD2D9}">
          <dgm14:cNvPr xmlns:dgm14="http://schemas.microsoft.com/office/drawing/2010/diagram" id="0" name="" descr="Medicine with solid fill"/>
        </a:ext>
      </dgm:extLst>
    </dgm:pt>
    <dgm:pt modelId="{29B54619-50C5-4CD3-8F15-22EFDD7412F6}" type="pres">
      <dgm:prSet presAssocID="{C363CDEF-01A2-4F8E-9C59-66E34A54B64D}" presName="text_3" presStyleLbl="node1" presStyleIdx="2" presStyleCnt="4">
        <dgm:presLayoutVars>
          <dgm:bulletEnabled val="1"/>
        </dgm:presLayoutVars>
      </dgm:prSet>
      <dgm:spPr/>
    </dgm:pt>
    <dgm:pt modelId="{FCBD8A69-5A81-4DDE-9B70-A70C1ACFA11C}" type="pres">
      <dgm:prSet presAssocID="{C363CDEF-01A2-4F8E-9C59-66E34A54B64D}" presName="accent_3" presStyleCnt="0"/>
      <dgm:spPr/>
    </dgm:pt>
    <dgm:pt modelId="{0B17946E-63CC-4FB9-B4DD-0E49586EE9CB}" type="pres">
      <dgm:prSet presAssocID="{C363CDEF-01A2-4F8E-9C59-66E34A54B64D}" presName="accentRepeatNode" presStyleLbl="solidFgAcc1" presStyleIdx="2" presStyleCnt="4"/>
      <dgm:spPr>
        <a:blipFill dpi="0" rotWithShape="0">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a:blipFill>
      </dgm:spPr>
      <dgm:extLst>
        <a:ext uri="{E40237B7-FDA0-4F09-8148-C483321AD2D9}">
          <dgm14:cNvPr xmlns:dgm14="http://schemas.microsoft.com/office/drawing/2010/diagram" id="0" name="" descr="Checklist with solid fill"/>
        </a:ext>
      </dgm:extLst>
    </dgm:pt>
    <dgm:pt modelId="{D8DAE63B-7042-4DBD-8E94-31FCC6ECE6FF}" type="pres">
      <dgm:prSet presAssocID="{C186A5F5-270D-4AF7-8BEB-58DC00D05509}" presName="text_4" presStyleLbl="node1" presStyleIdx="3" presStyleCnt="4">
        <dgm:presLayoutVars>
          <dgm:bulletEnabled val="1"/>
        </dgm:presLayoutVars>
      </dgm:prSet>
      <dgm:spPr/>
    </dgm:pt>
    <dgm:pt modelId="{D5087114-F260-4630-9391-84B2BA491BFE}" type="pres">
      <dgm:prSet presAssocID="{C186A5F5-270D-4AF7-8BEB-58DC00D05509}" presName="accent_4" presStyleCnt="0"/>
      <dgm:spPr/>
    </dgm:pt>
    <dgm:pt modelId="{0C15B10F-0C0F-4D32-B4EC-EC8E99F6E5CA}" type="pres">
      <dgm:prSet presAssocID="{C186A5F5-270D-4AF7-8BEB-58DC00D05509}" presName="accentRepeatNode" presStyleLbl="solidFgAcc1" presStyleIdx="3" presStyleCnt="4"/>
      <dgm:spPr>
        <a:blipFill dpi="0" rotWithShape="0">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a:fillRect/>
          </a:stretch>
        </a:blipFill>
      </dgm:spPr>
      <dgm:extLst>
        <a:ext uri="{E40237B7-FDA0-4F09-8148-C483321AD2D9}">
          <dgm14:cNvPr xmlns:dgm14="http://schemas.microsoft.com/office/drawing/2010/diagram" id="0" name="" descr="Connections with solid fill"/>
        </a:ext>
      </dgm:extLst>
    </dgm:pt>
  </dgm:ptLst>
  <dgm:cxnLst>
    <dgm:cxn modelId="{6CB4A421-E33B-4CC0-84B4-B393704054E6}" type="presOf" srcId="{26E98969-E5D9-498E-95EF-CEA5C3BF8E26}" destId="{0AC65FC9-9413-450A-92C8-64A9565F57B4}" srcOrd="0" destOrd="0" presId="urn:microsoft.com/office/officeart/2008/layout/VerticalCurvedList"/>
    <dgm:cxn modelId="{B8DD503B-9FA7-4724-BC04-EF6533F9B82E}" type="presOf" srcId="{5A9A7E8B-8E48-4467-97CA-F0134AFA7EC1}" destId="{F1BA4007-47E2-4BFA-BEB5-6091B25ED432}" srcOrd="0" destOrd="0" presId="urn:microsoft.com/office/officeart/2008/layout/VerticalCurvedList"/>
    <dgm:cxn modelId="{ACD4C55E-F398-4D52-8702-8ED0C5983796}" srcId="{BAEBAAEC-1BB4-4936-883B-94F17F359C04}" destId="{293669C6-FEC2-41FB-9EF1-E969506E65F1}" srcOrd="1" destOrd="0" parTransId="{1415AC1B-B3CF-46C9-9F03-232680C2B33A}" sibTransId="{C4A0A44A-19B3-4EBF-8058-E07832DA108E}"/>
    <dgm:cxn modelId="{8BCF256B-0F31-456E-BAED-283C9101F036}" type="presOf" srcId="{C363CDEF-01A2-4F8E-9C59-66E34A54B64D}" destId="{29B54619-50C5-4CD3-8F15-22EFDD7412F6}" srcOrd="0" destOrd="0" presId="urn:microsoft.com/office/officeart/2008/layout/VerticalCurvedList"/>
    <dgm:cxn modelId="{D7CA7075-7918-43FD-B8F5-A08E2941BDEE}" type="presOf" srcId="{C186A5F5-270D-4AF7-8BEB-58DC00D05509}" destId="{D8DAE63B-7042-4DBD-8E94-31FCC6ECE6FF}" srcOrd="0" destOrd="0" presId="urn:microsoft.com/office/officeart/2008/layout/VerticalCurvedList"/>
    <dgm:cxn modelId="{D3903195-DD43-47DE-89B7-CB02666B876C}" srcId="{BAEBAAEC-1BB4-4936-883B-94F17F359C04}" destId="{C363CDEF-01A2-4F8E-9C59-66E34A54B64D}" srcOrd="2" destOrd="0" parTransId="{73D11FA4-A9D6-491F-A202-26CC351C1AF4}" sibTransId="{BE44A5EF-0384-4444-8947-73CF102996C5}"/>
    <dgm:cxn modelId="{F24A0D99-E6ED-4E82-845F-D381F9686A96}" type="presOf" srcId="{BAEBAAEC-1BB4-4936-883B-94F17F359C04}" destId="{8E12D62F-D4D9-4CE2-AF37-A5A9E0D42225}" srcOrd="0" destOrd="0" presId="urn:microsoft.com/office/officeart/2008/layout/VerticalCurvedList"/>
    <dgm:cxn modelId="{9FEBF7BB-9CF0-46E3-B6DA-9C2FB48EA569}" srcId="{BAEBAAEC-1BB4-4936-883B-94F17F359C04}" destId="{26E98969-E5D9-498E-95EF-CEA5C3BF8E26}" srcOrd="0" destOrd="0" parTransId="{89783171-5383-4DFD-ABE9-AD7BD1273B58}" sibTransId="{5A9A7E8B-8E48-4467-97CA-F0134AFA7EC1}"/>
    <dgm:cxn modelId="{5BACB5EF-7E30-44A7-ADA9-55EBC0E7DE6E}" srcId="{BAEBAAEC-1BB4-4936-883B-94F17F359C04}" destId="{C186A5F5-270D-4AF7-8BEB-58DC00D05509}" srcOrd="3" destOrd="0" parTransId="{3466793E-B633-4943-8959-F75BB607E320}" sibTransId="{2E75E5F7-0BF2-48A5-8614-A5E17022EB48}"/>
    <dgm:cxn modelId="{243DD2F3-35C3-4059-B7B7-8CF289493EAA}" type="presOf" srcId="{293669C6-FEC2-41FB-9EF1-E969506E65F1}" destId="{BD732B8F-783A-4440-B67D-FBFBC1C635B9}" srcOrd="0" destOrd="0" presId="urn:microsoft.com/office/officeart/2008/layout/VerticalCurvedList"/>
    <dgm:cxn modelId="{605AA472-FEB1-4528-A832-30F87EB1F734}" type="presParOf" srcId="{8E12D62F-D4D9-4CE2-AF37-A5A9E0D42225}" destId="{98BBFBB9-263E-486B-AE28-13E1664756DA}" srcOrd="0" destOrd="0" presId="urn:microsoft.com/office/officeart/2008/layout/VerticalCurvedList"/>
    <dgm:cxn modelId="{445EF32E-C7E5-46D0-A905-7219315E5986}" type="presParOf" srcId="{98BBFBB9-263E-486B-AE28-13E1664756DA}" destId="{CDC04719-3B84-4D85-A711-C255C1649866}" srcOrd="0" destOrd="0" presId="urn:microsoft.com/office/officeart/2008/layout/VerticalCurvedList"/>
    <dgm:cxn modelId="{7F87F0B3-AA8D-4B86-8D7A-A1CD841EBB51}" type="presParOf" srcId="{CDC04719-3B84-4D85-A711-C255C1649866}" destId="{6784768D-97B1-4DF6-8D07-A9EDA374EF21}" srcOrd="0" destOrd="0" presId="urn:microsoft.com/office/officeart/2008/layout/VerticalCurvedList"/>
    <dgm:cxn modelId="{5E73CE46-8A2D-490E-96FA-29BC30976AB4}" type="presParOf" srcId="{CDC04719-3B84-4D85-A711-C255C1649866}" destId="{F1BA4007-47E2-4BFA-BEB5-6091B25ED432}" srcOrd="1" destOrd="0" presId="urn:microsoft.com/office/officeart/2008/layout/VerticalCurvedList"/>
    <dgm:cxn modelId="{C1F4FD5B-CF14-4D7F-B1D0-EBF96F6B9BFB}" type="presParOf" srcId="{CDC04719-3B84-4D85-A711-C255C1649866}" destId="{C1901CC6-A195-4559-A1E7-941E0003D9A2}" srcOrd="2" destOrd="0" presId="urn:microsoft.com/office/officeart/2008/layout/VerticalCurvedList"/>
    <dgm:cxn modelId="{7C6E2448-10FF-4B9A-B0A6-79003F74B6C2}" type="presParOf" srcId="{CDC04719-3B84-4D85-A711-C255C1649866}" destId="{B96C16A4-CBEE-4CB8-AC76-7582C624B188}" srcOrd="3" destOrd="0" presId="urn:microsoft.com/office/officeart/2008/layout/VerticalCurvedList"/>
    <dgm:cxn modelId="{E865D5C2-FA51-418A-92CD-479149CA440D}" type="presParOf" srcId="{98BBFBB9-263E-486B-AE28-13E1664756DA}" destId="{0AC65FC9-9413-450A-92C8-64A9565F57B4}" srcOrd="1" destOrd="0" presId="urn:microsoft.com/office/officeart/2008/layout/VerticalCurvedList"/>
    <dgm:cxn modelId="{C8AFDD0B-10F8-41CD-A291-7935D63549D6}" type="presParOf" srcId="{98BBFBB9-263E-486B-AE28-13E1664756DA}" destId="{C239FB93-0769-4462-9A0F-30F82455691D}" srcOrd="2" destOrd="0" presId="urn:microsoft.com/office/officeart/2008/layout/VerticalCurvedList"/>
    <dgm:cxn modelId="{1CBECBBF-6DCB-46F5-9C95-286F179C1F6A}" type="presParOf" srcId="{C239FB93-0769-4462-9A0F-30F82455691D}" destId="{B12C7957-6A96-4579-A2D7-BF30236920A7}" srcOrd="0" destOrd="0" presId="urn:microsoft.com/office/officeart/2008/layout/VerticalCurvedList"/>
    <dgm:cxn modelId="{429FCA68-765D-4DE6-B526-CFA8AFF0B98D}" type="presParOf" srcId="{98BBFBB9-263E-486B-AE28-13E1664756DA}" destId="{BD732B8F-783A-4440-B67D-FBFBC1C635B9}" srcOrd="3" destOrd="0" presId="urn:microsoft.com/office/officeart/2008/layout/VerticalCurvedList"/>
    <dgm:cxn modelId="{58705385-D84A-4A85-A9B5-EB2FFF80E615}" type="presParOf" srcId="{98BBFBB9-263E-486B-AE28-13E1664756DA}" destId="{1DB7906A-E6D6-4029-8018-7CB8AD08F878}" srcOrd="4" destOrd="0" presId="urn:microsoft.com/office/officeart/2008/layout/VerticalCurvedList"/>
    <dgm:cxn modelId="{BFF8A275-4AD6-48FD-BB2A-B7A03F3873D6}" type="presParOf" srcId="{1DB7906A-E6D6-4029-8018-7CB8AD08F878}" destId="{9EE86524-854E-4004-8891-067EF27D7869}" srcOrd="0" destOrd="0" presId="urn:microsoft.com/office/officeart/2008/layout/VerticalCurvedList"/>
    <dgm:cxn modelId="{9DCEA352-7415-4E86-A472-B44502AF954D}" type="presParOf" srcId="{98BBFBB9-263E-486B-AE28-13E1664756DA}" destId="{29B54619-50C5-4CD3-8F15-22EFDD7412F6}" srcOrd="5" destOrd="0" presId="urn:microsoft.com/office/officeart/2008/layout/VerticalCurvedList"/>
    <dgm:cxn modelId="{F426846D-E084-4D8A-B4EC-0B9347A329CC}" type="presParOf" srcId="{98BBFBB9-263E-486B-AE28-13E1664756DA}" destId="{FCBD8A69-5A81-4DDE-9B70-A70C1ACFA11C}" srcOrd="6" destOrd="0" presId="urn:microsoft.com/office/officeart/2008/layout/VerticalCurvedList"/>
    <dgm:cxn modelId="{E8507A8C-CA4C-4146-AD4D-CC60903836DA}" type="presParOf" srcId="{FCBD8A69-5A81-4DDE-9B70-A70C1ACFA11C}" destId="{0B17946E-63CC-4FB9-B4DD-0E49586EE9CB}" srcOrd="0" destOrd="0" presId="urn:microsoft.com/office/officeart/2008/layout/VerticalCurvedList"/>
    <dgm:cxn modelId="{2ABBF956-C297-4089-967F-38256464D0C9}" type="presParOf" srcId="{98BBFBB9-263E-486B-AE28-13E1664756DA}" destId="{D8DAE63B-7042-4DBD-8E94-31FCC6ECE6FF}" srcOrd="7" destOrd="0" presId="urn:microsoft.com/office/officeart/2008/layout/VerticalCurvedList"/>
    <dgm:cxn modelId="{44CF61EA-93C2-4ABB-A3F1-2355C8941E61}" type="presParOf" srcId="{98BBFBB9-263E-486B-AE28-13E1664756DA}" destId="{D5087114-F260-4630-9391-84B2BA491BFE}" srcOrd="8" destOrd="0" presId="urn:microsoft.com/office/officeart/2008/layout/VerticalCurvedList"/>
    <dgm:cxn modelId="{1B5A01A3-2ED3-4AE7-8807-86A07BAD952A}" type="presParOf" srcId="{D5087114-F260-4630-9391-84B2BA491BFE}" destId="{0C15B10F-0C0F-4D32-B4EC-EC8E99F6E5CA}" srcOrd="0" destOrd="0" presId="urn:microsoft.com/office/officeart/2008/layout/VerticalCurv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FEC6B439-F6C7-4919-90BF-ED13649D38CE}" type="doc">
      <dgm:prSet loTypeId="urn:microsoft.com/office/officeart/2005/8/layout/chevron1" loCatId="process" qsTypeId="urn:microsoft.com/office/officeart/2005/8/quickstyle/simple1" qsCatId="simple" csTypeId="urn:microsoft.com/office/officeart/2005/8/colors/colorful4" csCatId="colorful" phldr="1"/>
      <dgm:spPr/>
    </dgm:pt>
    <dgm:pt modelId="{C6FAE154-BD21-40F5-BF59-F2EF4A993C5D}">
      <dgm:prSet phldrT="[Text]"/>
      <dgm:spPr/>
      <dgm:t>
        <a:bodyPr/>
        <a:lstStyle/>
        <a:p>
          <a:r>
            <a:rPr lang="en-AU"/>
            <a:t>A.</a:t>
          </a:r>
        </a:p>
        <a:p>
          <a:r>
            <a:rPr lang="en-AU"/>
            <a:t>At first antenatal visit</a:t>
          </a:r>
        </a:p>
      </dgm:t>
    </dgm:pt>
    <dgm:pt modelId="{43C0DEAD-AEC2-4851-B535-9CA8757C03F4}" type="parTrans" cxnId="{F5090310-595F-4A9B-8167-4853B4140374}">
      <dgm:prSet/>
      <dgm:spPr/>
      <dgm:t>
        <a:bodyPr/>
        <a:lstStyle/>
        <a:p>
          <a:endParaRPr lang="en-AU"/>
        </a:p>
      </dgm:t>
    </dgm:pt>
    <dgm:pt modelId="{3A2ECD90-663B-43BF-9565-E7364C9C7808}" type="sibTrans" cxnId="{F5090310-595F-4A9B-8167-4853B4140374}">
      <dgm:prSet/>
      <dgm:spPr/>
      <dgm:t>
        <a:bodyPr/>
        <a:lstStyle/>
        <a:p>
          <a:endParaRPr lang="en-AU"/>
        </a:p>
      </dgm:t>
    </dgm:pt>
    <dgm:pt modelId="{5E31268E-25BD-4B62-B298-0F85FD1BB2F6}">
      <dgm:prSet phldrT="[Text]"/>
      <dgm:spPr/>
      <dgm:t>
        <a:bodyPr/>
        <a:lstStyle/>
        <a:p>
          <a:r>
            <a:rPr lang="en-AU"/>
            <a:t>B.</a:t>
          </a:r>
        </a:p>
        <a:p>
          <a:r>
            <a:rPr lang="en-AU"/>
            <a:t>26 to 28 weeks</a:t>
          </a:r>
        </a:p>
      </dgm:t>
    </dgm:pt>
    <dgm:pt modelId="{8E7331F2-6B8D-4CF1-B276-7C848F84C365}" type="parTrans" cxnId="{99D82754-39F1-49D8-855C-549E95DE2092}">
      <dgm:prSet/>
      <dgm:spPr/>
      <dgm:t>
        <a:bodyPr/>
        <a:lstStyle/>
        <a:p>
          <a:endParaRPr lang="en-AU"/>
        </a:p>
      </dgm:t>
    </dgm:pt>
    <dgm:pt modelId="{3B7BB0AF-DAD9-4DD8-A53B-C9B32C31760E}" type="sibTrans" cxnId="{99D82754-39F1-49D8-855C-549E95DE2092}">
      <dgm:prSet/>
      <dgm:spPr/>
      <dgm:t>
        <a:bodyPr/>
        <a:lstStyle/>
        <a:p>
          <a:endParaRPr lang="en-AU"/>
        </a:p>
      </dgm:t>
    </dgm:pt>
    <dgm:pt modelId="{309560AA-A3FD-47D7-8464-BF1B9FC6386F}">
      <dgm:prSet phldrT="[Text]"/>
      <dgm:spPr/>
      <dgm:t>
        <a:bodyPr/>
        <a:lstStyle/>
        <a:p>
          <a:r>
            <a:rPr lang="en-AU"/>
            <a:t>C. </a:t>
          </a:r>
        </a:p>
        <a:p>
          <a:r>
            <a:rPr lang="en-AU"/>
            <a:t>36 weeks or birth (whichever is earlier) </a:t>
          </a:r>
        </a:p>
      </dgm:t>
    </dgm:pt>
    <dgm:pt modelId="{6C4D41DF-973D-4EAF-8B89-80AFCC3267F3}" type="parTrans" cxnId="{08633D29-399E-4724-A4CF-73BA3F794317}">
      <dgm:prSet/>
      <dgm:spPr/>
      <dgm:t>
        <a:bodyPr/>
        <a:lstStyle/>
        <a:p>
          <a:endParaRPr lang="en-AU"/>
        </a:p>
      </dgm:t>
    </dgm:pt>
    <dgm:pt modelId="{7722F671-C040-48B7-B3D5-2E6015A48E74}" type="sibTrans" cxnId="{08633D29-399E-4724-A4CF-73BA3F794317}">
      <dgm:prSet/>
      <dgm:spPr/>
      <dgm:t>
        <a:bodyPr/>
        <a:lstStyle/>
        <a:p>
          <a:endParaRPr lang="en-AU"/>
        </a:p>
      </dgm:t>
    </dgm:pt>
    <dgm:pt modelId="{CBB24ECD-75CD-4DE3-A6EE-1E3F1593698C}" type="pres">
      <dgm:prSet presAssocID="{FEC6B439-F6C7-4919-90BF-ED13649D38CE}" presName="Name0" presStyleCnt="0">
        <dgm:presLayoutVars>
          <dgm:dir/>
          <dgm:animLvl val="lvl"/>
          <dgm:resizeHandles val="exact"/>
        </dgm:presLayoutVars>
      </dgm:prSet>
      <dgm:spPr/>
    </dgm:pt>
    <dgm:pt modelId="{8090F17F-63A7-4010-8EE0-3A1C34FAA6B2}" type="pres">
      <dgm:prSet presAssocID="{C6FAE154-BD21-40F5-BF59-F2EF4A993C5D}" presName="parTxOnly" presStyleLbl="node1" presStyleIdx="0" presStyleCnt="3">
        <dgm:presLayoutVars>
          <dgm:chMax val="0"/>
          <dgm:chPref val="0"/>
          <dgm:bulletEnabled val="1"/>
        </dgm:presLayoutVars>
      </dgm:prSet>
      <dgm:spPr/>
    </dgm:pt>
    <dgm:pt modelId="{F2AC900D-8EEC-461A-84FB-C324B6B7A296}" type="pres">
      <dgm:prSet presAssocID="{3A2ECD90-663B-43BF-9565-E7364C9C7808}" presName="parTxOnlySpace" presStyleCnt="0"/>
      <dgm:spPr/>
    </dgm:pt>
    <dgm:pt modelId="{43CB2162-FDF8-4BC5-9AD0-6DD502540D42}" type="pres">
      <dgm:prSet presAssocID="{5E31268E-25BD-4B62-B298-0F85FD1BB2F6}" presName="parTxOnly" presStyleLbl="node1" presStyleIdx="1" presStyleCnt="3">
        <dgm:presLayoutVars>
          <dgm:chMax val="0"/>
          <dgm:chPref val="0"/>
          <dgm:bulletEnabled val="1"/>
        </dgm:presLayoutVars>
      </dgm:prSet>
      <dgm:spPr/>
    </dgm:pt>
    <dgm:pt modelId="{B2F26BE8-4C10-47CC-BAC0-2927E3CE387C}" type="pres">
      <dgm:prSet presAssocID="{3B7BB0AF-DAD9-4DD8-A53B-C9B32C31760E}" presName="parTxOnlySpace" presStyleCnt="0"/>
      <dgm:spPr/>
    </dgm:pt>
    <dgm:pt modelId="{A0DDEC91-0DD3-4D8B-BF36-F8B19E1ECCA7}" type="pres">
      <dgm:prSet presAssocID="{309560AA-A3FD-47D7-8464-BF1B9FC6386F}" presName="parTxOnly" presStyleLbl="node1" presStyleIdx="2" presStyleCnt="3">
        <dgm:presLayoutVars>
          <dgm:chMax val="0"/>
          <dgm:chPref val="0"/>
          <dgm:bulletEnabled val="1"/>
        </dgm:presLayoutVars>
      </dgm:prSet>
      <dgm:spPr/>
    </dgm:pt>
  </dgm:ptLst>
  <dgm:cxnLst>
    <dgm:cxn modelId="{9F317F0B-A747-4722-A0F7-1A6390ED2E04}" type="presOf" srcId="{5E31268E-25BD-4B62-B298-0F85FD1BB2F6}" destId="{43CB2162-FDF8-4BC5-9AD0-6DD502540D42}" srcOrd="0" destOrd="0" presId="urn:microsoft.com/office/officeart/2005/8/layout/chevron1"/>
    <dgm:cxn modelId="{F5090310-595F-4A9B-8167-4853B4140374}" srcId="{FEC6B439-F6C7-4919-90BF-ED13649D38CE}" destId="{C6FAE154-BD21-40F5-BF59-F2EF4A993C5D}" srcOrd="0" destOrd="0" parTransId="{43C0DEAD-AEC2-4851-B535-9CA8757C03F4}" sibTransId="{3A2ECD90-663B-43BF-9565-E7364C9C7808}"/>
    <dgm:cxn modelId="{43716922-447B-4EC7-92B2-6864C2CD79B2}" type="presOf" srcId="{C6FAE154-BD21-40F5-BF59-F2EF4A993C5D}" destId="{8090F17F-63A7-4010-8EE0-3A1C34FAA6B2}" srcOrd="0" destOrd="0" presId="urn:microsoft.com/office/officeart/2005/8/layout/chevron1"/>
    <dgm:cxn modelId="{08633D29-399E-4724-A4CF-73BA3F794317}" srcId="{FEC6B439-F6C7-4919-90BF-ED13649D38CE}" destId="{309560AA-A3FD-47D7-8464-BF1B9FC6386F}" srcOrd="2" destOrd="0" parTransId="{6C4D41DF-973D-4EAF-8B89-80AFCC3267F3}" sibTransId="{7722F671-C040-48B7-B3D5-2E6015A48E74}"/>
    <dgm:cxn modelId="{24C5C641-9361-4C8E-B2E8-7014DCAAF49E}" type="presOf" srcId="{309560AA-A3FD-47D7-8464-BF1B9FC6386F}" destId="{A0DDEC91-0DD3-4D8B-BF36-F8B19E1ECCA7}" srcOrd="0" destOrd="0" presId="urn:microsoft.com/office/officeart/2005/8/layout/chevron1"/>
    <dgm:cxn modelId="{99D82754-39F1-49D8-855C-549E95DE2092}" srcId="{FEC6B439-F6C7-4919-90BF-ED13649D38CE}" destId="{5E31268E-25BD-4B62-B298-0F85FD1BB2F6}" srcOrd="1" destOrd="0" parTransId="{8E7331F2-6B8D-4CF1-B276-7C848F84C365}" sibTransId="{3B7BB0AF-DAD9-4DD8-A53B-C9B32C31760E}"/>
    <dgm:cxn modelId="{7EBC00F3-3914-46D4-803B-22FD7CF4C423}" type="presOf" srcId="{FEC6B439-F6C7-4919-90BF-ED13649D38CE}" destId="{CBB24ECD-75CD-4DE3-A6EE-1E3F1593698C}" srcOrd="0" destOrd="0" presId="urn:microsoft.com/office/officeart/2005/8/layout/chevron1"/>
    <dgm:cxn modelId="{DE72AC00-69EC-407A-9EBD-3A905D099B3B}" type="presParOf" srcId="{CBB24ECD-75CD-4DE3-A6EE-1E3F1593698C}" destId="{8090F17F-63A7-4010-8EE0-3A1C34FAA6B2}" srcOrd="0" destOrd="0" presId="urn:microsoft.com/office/officeart/2005/8/layout/chevron1"/>
    <dgm:cxn modelId="{681BCA67-6709-48DC-843B-8B7AFA8A4DBF}" type="presParOf" srcId="{CBB24ECD-75CD-4DE3-A6EE-1E3F1593698C}" destId="{F2AC900D-8EEC-461A-84FB-C324B6B7A296}" srcOrd="1" destOrd="0" presId="urn:microsoft.com/office/officeart/2005/8/layout/chevron1"/>
    <dgm:cxn modelId="{CF02E375-A985-4BE4-A7F1-7293117885B8}" type="presParOf" srcId="{CBB24ECD-75CD-4DE3-A6EE-1E3F1593698C}" destId="{43CB2162-FDF8-4BC5-9AD0-6DD502540D42}" srcOrd="2" destOrd="0" presId="urn:microsoft.com/office/officeart/2005/8/layout/chevron1"/>
    <dgm:cxn modelId="{38ADADD9-DFA8-4F2D-9458-D059E0453390}" type="presParOf" srcId="{CBB24ECD-75CD-4DE3-A6EE-1E3F1593698C}" destId="{B2F26BE8-4C10-47CC-BAC0-2927E3CE387C}" srcOrd="3" destOrd="0" presId="urn:microsoft.com/office/officeart/2005/8/layout/chevron1"/>
    <dgm:cxn modelId="{308394F4-2A43-463E-AA13-92BD2A456D0C}" type="presParOf" srcId="{CBB24ECD-75CD-4DE3-A6EE-1E3F1593698C}" destId="{A0DDEC91-0DD3-4D8B-BF36-F8B19E1ECCA7}" srcOrd="4" destOrd="0" presId="urn:microsoft.com/office/officeart/2005/8/layout/chevron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FEC6B439-F6C7-4919-90BF-ED13649D38CE}" type="doc">
      <dgm:prSet loTypeId="urn:microsoft.com/office/officeart/2005/8/layout/chevron1" loCatId="process" qsTypeId="urn:microsoft.com/office/officeart/2005/8/quickstyle/simple1" qsCatId="simple" csTypeId="urn:microsoft.com/office/officeart/2005/8/colors/colorful2" csCatId="colorful" phldr="1"/>
      <dgm:spPr/>
      <dgm:t>
        <a:bodyPr/>
        <a:lstStyle/>
        <a:p>
          <a:endParaRPr lang="en-AU"/>
        </a:p>
      </dgm:t>
    </dgm:pt>
    <dgm:pt modelId="{C6FAE154-BD21-40F5-BF59-F2EF4A993C5D}">
      <dgm:prSet phldrT="[Text]" custT="1"/>
      <dgm:spPr/>
      <dgm:t>
        <a:bodyPr/>
        <a:lstStyle/>
        <a:p>
          <a:r>
            <a:rPr lang="en-AU" sz="1400">
              <a:ea typeface="Aptos" panose="020B0004020202020204" pitchFamily="34" charset="0"/>
              <a:cs typeface="Times New Roman"/>
            </a:rPr>
            <a:t>presenting with symptoms or signs of an STI</a:t>
          </a:r>
          <a:endParaRPr lang="en-AU" sz="1400"/>
        </a:p>
      </dgm:t>
    </dgm:pt>
    <dgm:pt modelId="{43C0DEAD-AEC2-4851-B535-9CA8757C03F4}" type="parTrans" cxnId="{F5090310-595F-4A9B-8167-4853B4140374}">
      <dgm:prSet/>
      <dgm:spPr/>
      <dgm:t>
        <a:bodyPr/>
        <a:lstStyle/>
        <a:p>
          <a:endParaRPr lang="en-AU" sz="1400"/>
        </a:p>
      </dgm:t>
    </dgm:pt>
    <dgm:pt modelId="{3A2ECD90-663B-43BF-9565-E7364C9C7808}" type="sibTrans" cxnId="{F5090310-595F-4A9B-8167-4853B4140374}">
      <dgm:prSet/>
      <dgm:spPr/>
      <dgm:t>
        <a:bodyPr/>
        <a:lstStyle/>
        <a:p>
          <a:endParaRPr lang="en-AU" sz="1400"/>
        </a:p>
      </dgm:t>
    </dgm:pt>
    <dgm:pt modelId="{CB3FBD28-6F84-486D-89DF-BC50D4EA27C3}">
      <dgm:prSet custT="1"/>
      <dgm:spPr/>
      <dgm:t>
        <a:bodyPr/>
        <a:lstStyle/>
        <a:p>
          <a:r>
            <a:rPr lang="en-AU" sz="1400">
              <a:ea typeface="Aptos" panose="020B0004020202020204" pitchFamily="34" charset="0"/>
              <a:cs typeface="Times New Roman"/>
            </a:rPr>
            <a:t>exposed to an STI</a:t>
          </a:r>
          <a:endParaRPr lang="en-AU" sz="1400"/>
        </a:p>
      </dgm:t>
    </dgm:pt>
    <dgm:pt modelId="{2C92D31A-9A16-4C3E-A250-DD7D4989A468}" type="parTrans" cxnId="{A6D96021-D81D-4F02-B091-CA301424F362}">
      <dgm:prSet/>
      <dgm:spPr/>
      <dgm:t>
        <a:bodyPr/>
        <a:lstStyle/>
        <a:p>
          <a:endParaRPr lang="en-AU" sz="1400"/>
        </a:p>
      </dgm:t>
    </dgm:pt>
    <dgm:pt modelId="{58F89AA4-2BFC-4776-9AA2-378CC022E0B5}" type="sibTrans" cxnId="{A6D96021-D81D-4F02-B091-CA301424F362}">
      <dgm:prSet/>
      <dgm:spPr/>
      <dgm:t>
        <a:bodyPr/>
        <a:lstStyle/>
        <a:p>
          <a:endParaRPr lang="en-AU" sz="1400"/>
        </a:p>
      </dgm:t>
    </dgm:pt>
    <dgm:pt modelId="{CBB24ECD-75CD-4DE3-A6EE-1E3F1593698C}" type="pres">
      <dgm:prSet presAssocID="{FEC6B439-F6C7-4919-90BF-ED13649D38CE}" presName="Name0" presStyleCnt="0">
        <dgm:presLayoutVars>
          <dgm:dir/>
          <dgm:animLvl val="lvl"/>
          <dgm:resizeHandles val="exact"/>
        </dgm:presLayoutVars>
      </dgm:prSet>
      <dgm:spPr/>
    </dgm:pt>
    <dgm:pt modelId="{8090F17F-63A7-4010-8EE0-3A1C34FAA6B2}" type="pres">
      <dgm:prSet presAssocID="{C6FAE154-BD21-40F5-BF59-F2EF4A993C5D}" presName="parTxOnly" presStyleLbl="node1" presStyleIdx="0" presStyleCnt="2">
        <dgm:presLayoutVars>
          <dgm:chMax val="0"/>
          <dgm:chPref val="0"/>
          <dgm:bulletEnabled val="1"/>
        </dgm:presLayoutVars>
      </dgm:prSet>
      <dgm:spPr/>
    </dgm:pt>
    <dgm:pt modelId="{E1244B47-FE03-497C-99B6-C123A6AB830C}" type="pres">
      <dgm:prSet presAssocID="{3A2ECD90-663B-43BF-9565-E7364C9C7808}" presName="parTxOnlySpace" presStyleCnt="0"/>
      <dgm:spPr/>
    </dgm:pt>
    <dgm:pt modelId="{118917FA-A380-46D6-88D6-38A82100B08C}" type="pres">
      <dgm:prSet presAssocID="{CB3FBD28-6F84-486D-89DF-BC50D4EA27C3}" presName="parTxOnly" presStyleLbl="node1" presStyleIdx="1" presStyleCnt="2">
        <dgm:presLayoutVars>
          <dgm:chMax val="0"/>
          <dgm:chPref val="0"/>
          <dgm:bulletEnabled val="1"/>
        </dgm:presLayoutVars>
      </dgm:prSet>
      <dgm:spPr/>
    </dgm:pt>
  </dgm:ptLst>
  <dgm:cxnLst>
    <dgm:cxn modelId="{F5090310-595F-4A9B-8167-4853B4140374}" srcId="{FEC6B439-F6C7-4919-90BF-ED13649D38CE}" destId="{C6FAE154-BD21-40F5-BF59-F2EF4A993C5D}" srcOrd="0" destOrd="0" parTransId="{43C0DEAD-AEC2-4851-B535-9CA8757C03F4}" sibTransId="{3A2ECD90-663B-43BF-9565-E7364C9C7808}"/>
    <dgm:cxn modelId="{A6D96021-D81D-4F02-B091-CA301424F362}" srcId="{FEC6B439-F6C7-4919-90BF-ED13649D38CE}" destId="{CB3FBD28-6F84-486D-89DF-BC50D4EA27C3}" srcOrd="1" destOrd="0" parTransId="{2C92D31A-9A16-4C3E-A250-DD7D4989A468}" sibTransId="{58F89AA4-2BFC-4776-9AA2-378CC022E0B5}"/>
    <dgm:cxn modelId="{43716922-447B-4EC7-92B2-6864C2CD79B2}" type="presOf" srcId="{C6FAE154-BD21-40F5-BF59-F2EF4A993C5D}" destId="{8090F17F-63A7-4010-8EE0-3A1C34FAA6B2}" srcOrd="0" destOrd="0" presId="urn:microsoft.com/office/officeart/2005/8/layout/chevron1"/>
    <dgm:cxn modelId="{EF979693-37EB-4D3F-AC3E-0B7CA8C52633}" type="presOf" srcId="{CB3FBD28-6F84-486D-89DF-BC50D4EA27C3}" destId="{118917FA-A380-46D6-88D6-38A82100B08C}" srcOrd="0" destOrd="0" presId="urn:microsoft.com/office/officeart/2005/8/layout/chevron1"/>
    <dgm:cxn modelId="{7EBC00F3-3914-46D4-803B-22FD7CF4C423}" type="presOf" srcId="{FEC6B439-F6C7-4919-90BF-ED13649D38CE}" destId="{CBB24ECD-75CD-4DE3-A6EE-1E3F1593698C}" srcOrd="0" destOrd="0" presId="urn:microsoft.com/office/officeart/2005/8/layout/chevron1"/>
    <dgm:cxn modelId="{DE72AC00-69EC-407A-9EBD-3A905D099B3B}" type="presParOf" srcId="{CBB24ECD-75CD-4DE3-A6EE-1E3F1593698C}" destId="{8090F17F-63A7-4010-8EE0-3A1C34FAA6B2}" srcOrd="0" destOrd="0" presId="urn:microsoft.com/office/officeart/2005/8/layout/chevron1"/>
    <dgm:cxn modelId="{C359D670-6005-49E5-8905-D27BFDDCB46C}" type="presParOf" srcId="{CBB24ECD-75CD-4DE3-A6EE-1E3F1593698C}" destId="{E1244B47-FE03-497C-99B6-C123A6AB830C}" srcOrd="1" destOrd="0" presId="urn:microsoft.com/office/officeart/2005/8/layout/chevron1"/>
    <dgm:cxn modelId="{D7F1CFBD-3351-40CC-9C12-D60A2C1748BB}" type="presParOf" srcId="{CBB24ECD-75CD-4DE3-A6EE-1E3F1593698C}" destId="{118917FA-A380-46D6-88D6-38A82100B08C}" srcOrd="2" destOrd="0" presId="urn:microsoft.com/office/officeart/2005/8/layout/chevron1"/>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1BA4007-47E2-4BFA-BEB5-6091B25ED432}">
      <dsp:nvSpPr>
        <dsp:cNvPr id="0" name=""/>
        <dsp:cNvSpPr/>
      </dsp:nvSpPr>
      <dsp:spPr>
        <a:xfrm>
          <a:off x="-4594335" y="-704407"/>
          <a:ext cx="5472816" cy="5472816"/>
        </a:xfrm>
        <a:prstGeom prst="blockArc">
          <a:avLst>
            <a:gd name="adj1" fmla="val 18900000"/>
            <a:gd name="adj2" fmla="val 2700000"/>
            <a:gd name="adj3" fmla="val 395"/>
          </a:avLst>
        </a:prstGeom>
        <a:noFill/>
        <a:ln w="25400" cap="flat" cmpd="sng" algn="ctr">
          <a:solidFill>
            <a:schemeClr val="accent1">
              <a:tint val="9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0AC65FC9-9413-450A-92C8-64A9565F57B4}">
      <dsp:nvSpPr>
        <dsp:cNvPr id="0" name=""/>
        <dsp:cNvSpPr/>
      </dsp:nvSpPr>
      <dsp:spPr>
        <a:xfrm>
          <a:off x="460128" y="312440"/>
          <a:ext cx="7315206" cy="625205"/>
        </a:xfrm>
        <a:prstGeom prst="rect">
          <a:avLst/>
        </a:prstGeom>
        <a:solidFill>
          <a:schemeClr val="accent1">
            <a:shade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96257" tIns="48260" rIns="48260" bIns="48260" numCol="1" spcCol="1270" anchor="ctr" anchorCtr="0">
          <a:noAutofit/>
        </a:bodyPr>
        <a:lstStyle/>
        <a:p>
          <a:pPr marL="0" lvl="0" indent="0" algn="l" defTabSz="844550">
            <a:lnSpc>
              <a:spcPct val="90000"/>
            </a:lnSpc>
            <a:spcBef>
              <a:spcPct val="0"/>
            </a:spcBef>
            <a:spcAft>
              <a:spcPct val="35000"/>
            </a:spcAft>
            <a:buNone/>
          </a:pPr>
          <a:r>
            <a:rPr lang="en-AU" sz="1900" b="1" kern="1200"/>
            <a:t>Testing</a:t>
          </a:r>
          <a:r>
            <a:rPr lang="en-AU" sz="1900" kern="1200"/>
            <a:t>: standard STI check up, testing in pregnancy and compatible illness</a:t>
          </a:r>
        </a:p>
      </dsp:txBody>
      <dsp:txXfrm>
        <a:off x="460128" y="312440"/>
        <a:ext cx="7315206" cy="625205"/>
      </dsp:txXfrm>
    </dsp:sp>
    <dsp:sp modelId="{B12C7957-6A96-4579-A2D7-BF30236920A7}">
      <dsp:nvSpPr>
        <dsp:cNvPr id="0" name=""/>
        <dsp:cNvSpPr/>
      </dsp:nvSpPr>
      <dsp:spPr>
        <a:xfrm>
          <a:off x="69375" y="234289"/>
          <a:ext cx="781507" cy="781507"/>
        </a:xfrm>
        <a:prstGeom prst="ellipse">
          <a:avLst/>
        </a:prstGeom>
        <a:blipFill dpi="0" rotWithShape="0">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a:stretch>
        </a:blipFill>
        <a:ln w="25400" cap="flat" cmpd="sng" algn="ctr">
          <a:solidFill>
            <a:schemeClr val="accent1">
              <a:shade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BD732B8F-783A-4440-B67D-FBFBC1C635B9}">
      <dsp:nvSpPr>
        <dsp:cNvPr id="0" name=""/>
        <dsp:cNvSpPr/>
      </dsp:nvSpPr>
      <dsp:spPr>
        <a:xfrm>
          <a:off x="818573" y="1250411"/>
          <a:ext cx="6956762" cy="625205"/>
        </a:xfrm>
        <a:prstGeom prst="rect">
          <a:avLst/>
        </a:prstGeom>
        <a:solidFill>
          <a:schemeClr val="accent1">
            <a:shade val="50000"/>
            <a:hueOff val="180718"/>
            <a:satOff val="-3780"/>
            <a:lumOff val="21031"/>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96257" tIns="48260" rIns="48260" bIns="48260" numCol="1" spcCol="1270" anchor="ctr" anchorCtr="0">
          <a:noAutofit/>
        </a:bodyPr>
        <a:lstStyle/>
        <a:p>
          <a:pPr marL="0" lvl="0" indent="0" algn="l" defTabSz="844550">
            <a:lnSpc>
              <a:spcPct val="90000"/>
            </a:lnSpc>
            <a:spcBef>
              <a:spcPct val="0"/>
            </a:spcBef>
            <a:spcAft>
              <a:spcPct val="35000"/>
            </a:spcAft>
            <a:buNone/>
          </a:pPr>
          <a:r>
            <a:rPr lang="en-AU" sz="1900" b="1" kern="1200"/>
            <a:t>Treatment</a:t>
          </a:r>
          <a:r>
            <a:rPr lang="en-AU" sz="1900" kern="1200"/>
            <a:t>: recommended antibiotics </a:t>
          </a:r>
        </a:p>
      </dsp:txBody>
      <dsp:txXfrm>
        <a:off x="818573" y="1250411"/>
        <a:ext cx="6956762" cy="625205"/>
      </dsp:txXfrm>
    </dsp:sp>
    <dsp:sp modelId="{9EE86524-854E-4004-8891-067EF27D7869}">
      <dsp:nvSpPr>
        <dsp:cNvPr id="0" name=""/>
        <dsp:cNvSpPr/>
      </dsp:nvSpPr>
      <dsp:spPr>
        <a:xfrm>
          <a:off x="427819" y="1172260"/>
          <a:ext cx="781507" cy="781507"/>
        </a:xfrm>
        <a:prstGeom prst="ellipse">
          <a:avLst/>
        </a:prstGeom>
        <a:blipFill dpi="0" rotWithShape="0">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a:blipFill>
        <a:ln w="25400" cap="flat" cmpd="sng" algn="ctr">
          <a:solidFill>
            <a:schemeClr val="accent1">
              <a:shade val="50000"/>
              <a:hueOff val="180718"/>
              <a:satOff val="-3780"/>
              <a:lumOff val="21031"/>
              <a:alphaOff val="0"/>
            </a:schemeClr>
          </a:solidFill>
          <a:prstDash val="solid"/>
        </a:ln>
        <a:effectLst/>
      </dsp:spPr>
      <dsp:style>
        <a:lnRef idx="2">
          <a:scrgbClr r="0" g="0" b="0"/>
        </a:lnRef>
        <a:fillRef idx="1">
          <a:scrgbClr r="0" g="0" b="0"/>
        </a:fillRef>
        <a:effectRef idx="0">
          <a:scrgbClr r="0" g="0" b="0"/>
        </a:effectRef>
        <a:fontRef idx="minor"/>
      </dsp:style>
    </dsp:sp>
    <dsp:sp modelId="{29B54619-50C5-4CD3-8F15-22EFDD7412F6}">
      <dsp:nvSpPr>
        <dsp:cNvPr id="0" name=""/>
        <dsp:cNvSpPr/>
      </dsp:nvSpPr>
      <dsp:spPr>
        <a:xfrm>
          <a:off x="818573" y="2188382"/>
          <a:ext cx="6956762" cy="625205"/>
        </a:xfrm>
        <a:prstGeom prst="rect">
          <a:avLst/>
        </a:prstGeom>
        <a:solidFill>
          <a:schemeClr val="accent1">
            <a:shade val="50000"/>
            <a:hueOff val="361436"/>
            <a:satOff val="-7560"/>
            <a:lumOff val="42063"/>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96257" tIns="48260" rIns="48260" bIns="48260" numCol="1" spcCol="1270" anchor="ctr" anchorCtr="0">
          <a:noAutofit/>
        </a:bodyPr>
        <a:lstStyle/>
        <a:p>
          <a:pPr marL="0" lvl="0" indent="0" algn="l" defTabSz="844550">
            <a:lnSpc>
              <a:spcPct val="90000"/>
            </a:lnSpc>
            <a:spcBef>
              <a:spcPct val="0"/>
            </a:spcBef>
            <a:spcAft>
              <a:spcPct val="35000"/>
            </a:spcAft>
            <a:buNone/>
          </a:pPr>
          <a:r>
            <a:rPr lang="en-AU" sz="1900" b="1" kern="1200"/>
            <a:t>Follow up</a:t>
          </a:r>
          <a:r>
            <a:rPr lang="en-AU" sz="1900" kern="1200"/>
            <a:t>: repeat testing and treatment response check</a:t>
          </a:r>
        </a:p>
      </dsp:txBody>
      <dsp:txXfrm>
        <a:off x="818573" y="2188382"/>
        <a:ext cx="6956762" cy="625205"/>
      </dsp:txXfrm>
    </dsp:sp>
    <dsp:sp modelId="{0B17946E-63CC-4FB9-B4DD-0E49586EE9CB}">
      <dsp:nvSpPr>
        <dsp:cNvPr id="0" name=""/>
        <dsp:cNvSpPr/>
      </dsp:nvSpPr>
      <dsp:spPr>
        <a:xfrm>
          <a:off x="427819" y="2110232"/>
          <a:ext cx="781507" cy="781507"/>
        </a:xfrm>
        <a:prstGeom prst="ellipse">
          <a:avLst/>
        </a:prstGeom>
        <a:blipFill dpi="0" rotWithShape="0">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a:blipFill>
        <a:ln w="25400" cap="flat" cmpd="sng" algn="ctr">
          <a:solidFill>
            <a:schemeClr val="accent1">
              <a:shade val="50000"/>
              <a:hueOff val="361436"/>
              <a:satOff val="-7560"/>
              <a:lumOff val="42063"/>
              <a:alphaOff val="0"/>
            </a:schemeClr>
          </a:solidFill>
          <a:prstDash val="solid"/>
        </a:ln>
        <a:effectLst/>
      </dsp:spPr>
      <dsp:style>
        <a:lnRef idx="2">
          <a:scrgbClr r="0" g="0" b="0"/>
        </a:lnRef>
        <a:fillRef idx="1">
          <a:scrgbClr r="0" g="0" b="0"/>
        </a:fillRef>
        <a:effectRef idx="0">
          <a:scrgbClr r="0" g="0" b="0"/>
        </a:effectRef>
        <a:fontRef idx="minor"/>
      </dsp:style>
    </dsp:sp>
    <dsp:sp modelId="{D8DAE63B-7042-4DBD-8E94-31FCC6ECE6FF}">
      <dsp:nvSpPr>
        <dsp:cNvPr id="0" name=""/>
        <dsp:cNvSpPr/>
      </dsp:nvSpPr>
      <dsp:spPr>
        <a:xfrm>
          <a:off x="460128" y="3126353"/>
          <a:ext cx="7315206" cy="625205"/>
        </a:xfrm>
        <a:prstGeom prst="rect">
          <a:avLst/>
        </a:prstGeom>
        <a:solidFill>
          <a:schemeClr val="accent1">
            <a:shade val="50000"/>
            <a:hueOff val="180718"/>
            <a:satOff val="-3780"/>
            <a:lumOff val="21031"/>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96257" tIns="48260" rIns="48260" bIns="48260" numCol="1" spcCol="1270" anchor="ctr" anchorCtr="0">
          <a:noAutofit/>
        </a:bodyPr>
        <a:lstStyle/>
        <a:p>
          <a:pPr marL="0" lvl="0" indent="0" algn="l" defTabSz="844550">
            <a:lnSpc>
              <a:spcPct val="90000"/>
            </a:lnSpc>
            <a:spcBef>
              <a:spcPct val="0"/>
            </a:spcBef>
            <a:spcAft>
              <a:spcPct val="35000"/>
            </a:spcAft>
            <a:buNone/>
          </a:pPr>
          <a:r>
            <a:rPr lang="en-AU" sz="1900" b="1" kern="1200"/>
            <a:t>Partner management</a:t>
          </a:r>
          <a:r>
            <a:rPr lang="en-AU" sz="1900" kern="1200"/>
            <a:t>: contact tracing, testing and treatment</a:t>
          </a:r>
        </a:p>
      </dsp:txBody>
      <dsp:txXfrm>
        <a:off x="460128" y="3126353"/>
        <a:ext cx="7315206" cy="625205"/>
      </dsp:txXfrm>
    </dsp:sp>
    <dsp:sp modelId="{0C15B10F-0C0F-4D32-B4EC-EC8E99F6E5CA}">
      <dsp:nvSpPr>
        <dsp:cNvPr id="0" name=""/>
        <dsp:cNvSpPr/>
      </dsp:nvSpPr>
      <dsp:spPr>
        <a:xfrm>
          <a:off x="69375" y="3048203"/>
          <a:ext cx="781507" cy="781507"/>
        </a:xfrm>
        <a:prstGeom prst="ellipse">
          <a:avLst/>
        </a:prstGeom>
        <a:blipFill dpi="0" rotWithShape="0">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a:fillRect/>
          </a:stretch>
        </a:blipFill>
        <a:ln w="25400" cap="flat" cmpd="sng" algn="ctr">
          <a:solidFill>
            <a:schemeClr val="accent1">
              <a:shade val="50000"/>
              <a:hueOff val="180718"/>
              <a:satOff val="-3780"/>
              <a:lumOff val="21031"/>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090F17F-63A7-4010-8EE0-3A1C34FAA6B2}">
      <dsp:nvSpPr>
        <dsp:cNvPr id="0" name=""/>
        <dsp:cNvSpPr/>
      </dsp:nvSpPr>
      <dsp:spPr>
        <a:xfrm>
          <a:off x="1906" y="137000"/>
          <a:ext cx="2322893" cy="929157"/>
        </a:xfrm>
        <a:prstGeom prst="chevron">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6007" tIns="18669" rIns="18669" bIns="18669" numCol="1" spcCol="1270" anchor="ctr" anchorCtr="0">
          <a:noAutofit/>
        </a:bodyPr>
        <a:lstStyle/>
        <a:p>
          <a:pPr marL="0" lvl="0" indent="0" algn="ctr" defTabSz="622300">
            <a:lnSpc>
              <a:spcPct val="90000"/>
            </a:lnSpc>
            <a:spcBef>
              <a:spcPct val="0"/>
            </a:spcBef>
            <a:spcAft>
              <a:spcPct val="35000"/>
            </a:spcAft>
            <a:buNone/>
          </a:pPr>
          <a:r>
            <a:rPr lang="en-AU" sz="1400" kern="1200"/>
            <a:t>A.</a:t>
          </a:r>
        </a:p>
        <a:p>
          <a:pPr marL="0" lvl="0" indent="0" algn="ctr" defTabSz="622300">
            <a:lnSpc>
              <a:spcPct val="90000"/>
            </a:lnSpc>
            <a:spcBef>
              <a:spcPct val="0"/>
            </a:spcBef>
            <a:spcAft>
              <a:spcPct val="35000"/>
            </a:spcAft>
            <a:buNone/>
          </a:pPr>
          <a:r>
            <a:rPr lang="en-AU" sz="1400" kern="1200"/>
            <a:t>At first antenatal visit</a:t>
          </a:r>
        </a:p>
      </dsp:txBody>
      <dsp:txXfrm>
        <a:off x="466485" y="137000"/>
        <a:ext cx="1393736" cy="929157"/>
      </dsp:txXfrm>
    </dsp:sp>
    <dsp:sp modelId="{43CB2162-FDF8-4BC5-9AD0-6DD502540D42}">
      <dsp:nvSpPr>
        <dsp:cNvPr id="0" name=""/>
        <dsp:cNvSpPr/>
      </dsp:nvSpPr>
      <dsp:spPr>
        <a:xfrm>
          <a:off x="2092510" y="137000"/>
          <a:ext cx="2322893" cy="929157"/>
        </a:xfrm>
        <a:prstGeom prst="chevron">
          <a:avLst/>
        </a:prstGeom>
        <a:solidFill>
          <a:schemeClr val="accent4">
            <a:hueOff val="-2232385"/>
            <a:satOff val="13449"/>
            <a:lumOff val="1078"/>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6007" tIns="18669" rIns="18669" bIns="18669" numCol="1" spcCol="1270" anchor="ctr" anchorCtr="0">
          <a:noAutofit/>
        </a:bodyPr>
        <a:lstStyle/>
        <a:p>
          <a:pPr marL="0" lvl="0" indent="0" algn="ctr" defTabSz="622300">
            <a:lnSpc>
              <a:spcPct val="90000"/>
            </a:lnSpc>
            <a:spcBef>
              <a:spcPct val="0"/>
            </a:spcBef>
            <a:spcAft>
              <a:spcPct val="35000"/>
            </a:spcAft>
            <a:buNone/>
          </a:pPr>
          <a:r>
            <a:rPr lang="en-AU" sz="1400" kern="1200"/>
            <a:t>B.</a:t>
          </a:r>
        </a:p>
        <a:p>
          <a:pPr marL="0" lvl="0" indent="0" algn="ctr" defTabSz="622300">
            <a:lnSpc>
              <a:spcPct val="90000"/>
            </a:lnSpc>
            <a:spcBef>
              <a:spcPct val="0"/>
            </a:spcBef>
            <a:spcAft>
              <a:spcPct val="35000"/>
            </a:spcAft>
            <a:buNone/>
          </a:pPr>
          <a:r>
            <a:rPr lang="en-AU" sz="1400" kern="1200"/>
            <a:t>26 to 28 weeks</a:t>
          </a:r>
        </a:p>
      </dsp:txBody>
      <dsp:txXfrm>
        <a:off x="2557089" y="137000"/>
        <a:ext cx="1393736" cy="929157"/>
      </dsp:txXfrm>
    </dsp:sp>
    <dsp:sp modelId="{A0DDEC91-0DD3-4D8B-BF36-F8B19E1ECCA7}">
      <dsp:nvSpPr>
        <dsp:cNvPr id="0" name=""/>
        <dsp:cNvSpPr/>
      </dsp:nvSpPr>
      <dsp:spPr>
        <a:xfrm>
          <a:off x="4183114" y="137000"/>
          <a:ext cx="2322893" cy="929157"/>
        </a:xfrm>
        <a:prstGeom prst="chevron">
          <a:avLst/>
        </a:prstGeom>
        <a:solidFill>
          <a:schemeClr val="accent4">
            <a:hueOff val="-4464770"/>
            <a:satOff val="26899"/>
            <a:lumOff val="2156"/>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6007" tIns="18669" rIns="18669" bIns="18669" numCol="1" spcCol="1270" anchor="ctr" anchorCtr="0">
          <a:noAutofit/>
        </a:bodyPr>
        <a:lstStyle/>
        <a:p>
          <a:pPr marL="0" lvl="0" indent="0" algn="ctr" defTabSz="622300">
            <a:lnSpc>
              <a:spcPct val="90000"/>
            </a:lnSpc>
            <a:spcBef>
              <a:spcPct val="0"/>
            </a:spcBef>
            <a:spcAft>
              <a:spcPct val="35000"/>
            </a:spcAft>
            <a:buNone/>
          </a:pPr>
          <a:r>
            <a:rPr lang="en-AU" sz="1400" kern="1200"/>
            <a:t>C. </a:t>
          </a:r>
        </a:p>
        <a:p>
          <a:pPr marL="0" lvl="0" indent="0" algn="ctr" defTabSz="622300">
            <a:lnSpc>
              <a:spcPct val="90000"/>
            </a:lnSpc>
            <a:spcBef>
              <a:spcPct val="0"/>
            </a:spcBef>
            <a:spcAft>
              <a:spcPct val="35000"/>
            </a:spcAft>
            <a:buNone/>
          </a:pPr>
          <a:r>
            <a:rPr lang="en-AU" sz="1400" kern="1200"/>
            <a:t>36 weeks or birth (whichever is earlier) </a:t>
          </a:r>
        </a:p>
      </dsp:txBody>
      <dsp:txXfrm>
        <a:off x="4647693" y="137000"/>
        <a:ext cx="1393736" cy="929157"/>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090F17F-63A7-4010-8EE0-3A1C34FAA6B2}">
      <dsp:nvSpPr>
        <dsp:cNvPr id="0" name=""/>
        <dsp:cNvSpPr/>
      </dsp:nvSpPr>
      <dsp:spPr>
        <a:xfrm>
          <a:off x="3879" y="0"/>
          <a:ext cx="2319229" cy="903620"/>
        </a:xfrm>
        <a:prstGeom prst="chevron">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6007" tIns="18669" rIns="18669" bIns="18669" numCol="1" spcCol="1270" anchor="ctr" anchorCtr="0">
          <a:noAutofit/>
        </a:bodyPr>
        <a:lstStyle/>
        <a:p>
          <a:pPr marL="0" lvl="0" indent="0" algn="ctr" defTabSz="622300">
            <a:lnSpc>
              <a:spcPct val="90000"/>
            </a:lnSpc>
            <a:spcBef>
              <a:spcPct val="0"/>
            </a:spcBef>
            <a:spcAft>
              <a:spcPct val="35000"/>
            </a:spcAft>
            <a:buNone/>
          </a:pPr>
          <a:r>
            <a:rPr lang="en-AU" sz="1400" kern="1200">
              <a:ea typeface="Aptos" panose="020B0004020202020204" pitchFamily="34" charset="0"/>
              <a:cs typeface="Times New Roman"/>
            </a:rPr>
            <a:t>presenting with symptoms or signs of an STI</a:t>
          </a:r>
          <a:endParaRPr lang="en-AU" sz="1400" kern="1200"/>
        </a:p>
      </dsp:txBody>
      <dsp:txXfrm>
        <a:off x="455689" y="0"/>
        <a:ext cx="1415609" cy="903620"/>
      </dsp:txXfrm>
    </dsp:sp>
    <dsp:sp modelId="{118917FA-A380-46D6-88D6-38A82100B08C}">
      <dsp:nvSpPr>
        <dsp:cNvPr id="0" name=""/>
        <dsp:cNvSpPr/>
      </dsp:nvSpPr>
      <dsp:spPr>
        <a:xfrm>
          <a:off x="2091186" y="0"/>
          <a:ext cx="2319229" cy="903620"/>
        </a:xfrm>
        <a:prstGeom prst="chevron">
          <a:avLst/>
        </a:prstGeom>
        <a:solidFill>
          <a:schemeClr val="accent2">
            <a:hueOff val="4681519"/>
            <a:satOff val="-5839"/>
            <a:lumOff val="1373"/>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6007" tIns="18669" rIns="18669" bIns="18669" numCol="1" spcCol="1270" anchor="ctr" anchorCtr="0">
          <a:noAutofit/>
        </a:bodyPr>
        <a:lstStyle/>
        <a:p>
          <a:pPr marL="0" lvl="0" indent="0" algn="ctr" defTabSz="622300">
            <a:lnSpc>
              <a:spcPct val="90000"/>
            </a:lnSpc>
            <a:spcBef>
              <a:spcPct val="0"/>
            </a:spcBef>
            <a:spcAft>
              <a:spcPct val="35000"/>
            </a:spcAft>
            <a:buNone/>
          </a:pPr>
          <a:r>
            <a:rPr lang="en-AU" sz="1400" kern="1200">
              <a:ea typeface="Aptos" panose="020B0004020202020204" pitchFamily="34" charset="0"/>
              <a:cs typeface="Times New Roman"/>
            </a:rPr>
            <a:t>exposed to an STI</a:t>
          </a:r>
          <a:endParaRPr lang="en-AU" sz="1400" kern="1200"/>
        </a:p>
      </dsp:txBody>
      <dsp:txXfrm>
        <a:off x="2542996" y="0"/>
        <a:ext cx="1415609" cy="903620"/>
      </dsp:txXfrm>
    </dsp:sp>
  </dsp:spTree>
</dsp:drawing>
</file>

<file path=ppt/diagrams/layout1.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2.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3.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atin typeface="Arial" panose="020B0604020202020204" pitchFamily="34" charset="0"/>
              </a:defRPr>
            </a:lvl1pPr>
          </a:lstStyle>
          <a:p>
            <a:pPr>
              <a:defRPr/>
            </a:pPr>
            <a:endParaRPr lang="en-AU"/>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atin typeface="Arial" panose="020B0604020202020204" pitchFamily="34" charset="0"/>
              </a:defRPr>
            </a:lvl1pPr>
          </a:lstStyle>
          <a:p>
            <a:pPr>
              <a:defRPr/>
            </a:pPr>
            <a:fld id="{CD4B3EAE-599F-4337-95D0-2917641C3D63}" type="datetimeFigureOut">
              <a:rPr lang="en-AU"/>
              <a:pPr>
                <a:defRPr/>
              </a:pPr>
              <a:t>28/11/2025</a:t>
            </a:fld>
            <a:endParaRPr lang="en-AU"/>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pPr lvl="0"/>
            <a:endParaRPr lang="en-AU" noProof="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AU" noProof="0"/>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atin typeface="Arial" panose="020B0604020202020204" pitchFamily="34" charset="0"/>
              </a:defRPr>
            </a:lvl1pPr>
          </a:lstStyle>
          <a:p>
            <a:pPr>
              <a:defRPr/>
            </a:pPr>
            <a:endParaRPr lang="en-AU"/>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wrap="square" lIns="91440" tIns="45720" rIns="91440" bIns="45720" numCol="1" anchor="b" anchorCtr="0" compatLnSpc="1">
            <a:prstTxWarp prst="textNoShape">
              <a:avLst/>
            </a:prstTxWarp>
          </a:bodyPr>
          <a:lstStyle>
            <a:lvl1pPr algn="r">
              <a:defRPr sz="1200"/>
            </a:lvl1pPr>
          </a:lstStyle>
          <a:p>
            <a:fld id="{F66296A8-20EE-44BB-B7CD-DB4AE54BF570}" type="slidenum">
              <a:rPr lang="en-AU" altLang="en-US"/>
              <a:pPr/>
              <a:t>‹#›</a:t>
            </a:fld>
            <a:endParaRPr lang="en-AU" altLang="en-US"/>
          </a:p>
        </p:txBody>
      </p:sp>
    </p:spTree>
    <p:extLst>
      <p:ext uri="{BB962C8B-B14F-4D97-AF65-F5344CB8AC3E}">
        <p14:creationId xmlns:p14="http://schemas.microsoft.com/office/powerpoint/2010/main" val="3386098273"/>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ea typeface="Calibri"/>
              <a:cs typeface="Calibri"/>
            </a:endParaRPr>
          </a:p>
        </p:txBody>
      </p:sp>
      <p:sp>
        <p:nvSpPr>
          <p:cNvPr id="4" name="Slide Number Placeholder 3"/>
          <p:cNvSpPr>
            <a:spLocks noGrp="1"/>
          </p:cNvSpPr>
          <p:nvPr>
            <p:ph type="sldNum" sz="quarter" idx="5"/>
          </p:nvPr>
        </p:nvSpPr>
        <p:spPr/>
        <p:txBody>
          <a:bodyPr/>
          <a:lstStyle/>
          <a:p>
            <a:fld id="{F66296A8-20EE-44BB-B7CD-DB4AE54BF570}" type="slidenum">
              <a:rPr lang="en-AU" altLang="en-US"/>
              <a:pPr/>
              <a:t>1</a:t>
            </a:fld>
            <a:endParaRPr lang="en-AU" altLang="en-US"/>
          </a:p>
        </p:txBody>
      </p:sp>
    </p:spTree>
    <p:extLst>
      <p:ext uri="{BB962C8B-B14F-4D97-AF65-F5344CB8AC3E}">
        <p14:creationId xmlns:p14="http://schemas.microsoft.com/office/powerpoint/2010/main" val="416983856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0472A38-0434-C252-C4A8-80384538EDA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440F789-CCD6-62F3-5663-3EC7D84F020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3F8EBDB-12A1-79B4-F65C-D6D6DE4A81ED}"/>
              </a:ext>
            </a:extLst>
          </p:cNvPr>
          <p:cNvSpPr>
            <a:spLocks noGrp="1"/>
          </p:cNvSpPr>
          <p:nvPr>
            <p:ph type="body" idx="1"/>
          </p:nvPr>
        </p:nvSpPr>
        <p:spPr/>
        <p:txBody>
          <a:bodyPr/>
          <a:lstStyle/>
          <a:p>
            <a:pPr rtl="0" fontAlgn="base"/>
            <a:endParaRPr lang="en-AU" dirty="0">
              <a:ea typeface="Calibri"/>
              <a:cs typeface="Calibri"/>
            </a:endParaRPr>
          </a:p>
        </p:txBody>
      </p:sp>
      <p:sp>
        <p:nvSpPr>
          <p:cNvPr id="4" name="Slide Number Placeholder 3">
            <a:extLst>
              <a:ext uri="{FF2B5EF4-FFF2-40B4-BE49-F238E27FC236}">
                <a16:creationId xmlns:a16="http://schemas.microsoft.com/office/drawing/2014/main" id="{8CE309D3-F996-B569-C2B6-B09A00F41B94}"/>
              </a:ext>
            </a:extLst>
          </p:cNvPr>
          <p:cNvSpPr>
            <a:spLocks noGrp="1"/>
          </p:cNvSpPr>
          <p:nvPr>
            <p:ph type="sldNum" sz="quarter" idx="5"/>
          </p:nvPr>
        </p:nvSpPr>
        <p:spPr/>
        <p:txBody>
          <a:bodyPr/>
          <a:lstStyle/>
          <a:p>
            <a:fld id="{F66296A8-20EE-44BB-B7CD-DB4AE54BF570}" type="slidenum">
              <a:rPr lang="en-AU" altLang="en-US" smtClean="0"/>
              <a:pPr/>
              <a:t>10</a:t>
            </a:fld>
            <a:endParaRPr lang="en-AU" altLang="en-US"/>
          </a:p>
        </p:txBody>
      </p:sp>
    </p:spTree>
    <p:extLst>
      <p:ext uri="{BB962C8B-B14F-4D97-AF65-F5344CB8AC3E}">
        <p14:creationId xmlns:p14="http://schemas.microsoft.com/office/powerpoint/2010/main" val="283809871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AB9E6FA-9883-EC60-DFAC-6C4B38E5D63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E1873C6-E30D-541C-F944-0CDE88D0519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9EA8FA1D-4F56-D45E-9F7A-4ED285CD5EC3}"/>
              </a:ext>
            </a:extLst>
          </p:cNvPr>
          <p:cNvSpPr>
            <a:spLocks noGrp="1"/>
          </p:cNvSpPr>
          <p:nvPr>
            <p:ph type="body" idx="1"/>
          </p:nvPr>
        </p:nvSpPr>
        <p:spPr/>
        <p:txBody>
          <a:bodyPr/>
          <a:lstStyle/>
          <a:p>
            <a:endParaRPr lang="en-AU" dirty="0">
              <a:ea typeface="Calibri"/>
              <a:cs typeface="Calibri"/>
            </a:endParaRPr>
          </a:p>
        </p:txBody>
      </p:sp>
      <p:sp>
        <p:nvSpPr>
          <p:cNvPr id="4" name="Slide Number Placeholder 3">
            <a:extLst>
              <a:ext uri="{FF2B5EF4-FFF2-40B4-BE49-F238E27FC236}">
                <a16:creationId xmlns:a16="http://schemas.microsoft.com/office/drawing/2014/main" id="{64A26C45-9F17-D109-B1C0-0C9706919601}"/>
              </a:ext>
            </a:extLst>
          </p:cNvPr>
          <p:cNvSpPr>
            <a:spLocks noGrp="1"/>
          </p:cNvSpPr>
          <p:nvPr>
            <p:ph type="sldNum" sz="quarter" idx="5"/>
          </p:nvPr>
        </p:nvSpPr>
        <p:spPr/>
        <p:txBody>
          <a:bodyPr/>
          <a:lstStyle/>
          <a:p>
            <a:fld id="{F66296A8-20EE-44BB-B7CD-DB4AE54BF570}" type="slidenum">
              <a:rPr lang="en-AU" altLang="en-US" smtClean="0"/>
              <a:pPr/>
              <a:t>11</a:t>
            </a:fld>
            <a:endParaRPr lang="en-AU" altLang="en-US"/>
          </a:p>
        </p:txBody>
      </p:sp>
    </p:spTree>
    <p:extLst>
      <p:ext uri="{BB962C8B-B14F-4D97-AF65-F5344CB8AC3E}">
        <p14:creationId xmlns:p14="http://schemas.microsoft.com/office/powerpoint/2010/main" val="285271423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159A45D-9CC2-D9AC-24C1-D84B953281B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0B60E27-4F25-85DA-F9FB-6F09E70416F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99BBD0E2-E68F-BDCD-405E-BD518CC805FB}"/>
              </a:ext>
            </a:extLst>
          </p:cNvPr>
          <p:cNvSpPr>
            <a:spLocks noGrp="1"/>
          </p:cNvSpPr>
          <p:nvPr>
            <p:ph type="body" idx="1"/>
          </p:nvPr>
        </p:nvSpPr>
        <p:spPr/>
        <p:txBody>
          <a:bodyPr/>
          <a:lstStyle/>
          <a:p>
            <a:pPr>
              <a:defRPr/>
            </a:pPr>
            <a:endParaRPr lang="en-AU" dirty="0">
              <a:ea typeface="Calibri"/>
              <a:cs typeface="Calibri"/>
            </a:endParaRPr>
          </a:p>
        </p:txBody>
      </p:sp>
      <p:sp>
        <p:nvSpPr>
          <p:cNvPr id="4" name="Slide Number Placeholder 3">
            <a:extLst>
              <a:ext uri="{FF2B5EF4-FFF2-40B4-BE49-F238E27FC236}">
                <a16:creationId xmlns:a16="http://schemas.microsoft.com/office/drawing/2014/main" id="{E98380DD-5A9A-FA84-8FCF-4E76E699EA50}"/>
              </a:ext>
            </a:extLst>
          </p:cNvPr>
          <p:cNvSpPr>
            <a:spLocks noGrp="1"/>
          </p:cNvSpPr>
          <p:nvPr>
            <p:ph type="sldNum" sz="quarter" idx="5"/>
          </p:nvPr>
        </p:nvSpPr>
        <p:spPr/>
        <p:txBody>
          <a:bodyPr/>
          <a:lstStyle/>
          <a:p>
            <a:fld id="{F66296A8-20EE-44BB-B7CD-DB4AE54BF570}" type="slidenum">
              <a:rPr lang="en-AU" altLang="en-US" smtClean="0"/>
              <a:pPr/>
              <a:t>12</a:t>
            </a:fld>
            <a:endParaRPr lang="en-AU" altLang="en-US"/>
          </a:p>
        </p:txBody>
      </p:sp>
    </p:spTree>
    <p:extLst>
      <p:ext uri="{BB962C8B-B14F-4D97-AF65-F5344CB8AC3E}">
        <p14:creationId xmlns:p14="http://schemas.microsoft.com/office/powerpoint/2010/main" val="314750366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ea typeface="Calibri"/>
              <a:cs typeface="Calibri"/>
            </a:endParaRPr>
          </a:p>
        </p:txBody>
      </p:sp>
      <p:sp>
        <p:nvSpPr>
          <p:cNvPr id="4" name="Slide Number Placeholder 3"/>
          <p:cNvSpPr>
            <a:spLocks noGrp="1"/>
          </p:cNvSpPr>
          <p:nvPr>
            <p:ph type="sldNum" sz="quarter" idx="5"/>
          </p:nvPr>
        </p:nvSpPr>
        <p:spPr/>
        <p:txBody>
          <a:bodyPr/>
          <a:lstStyle/>
          <a:p>
            <a:fld id="{F66296A8-20EE-44BB-B7CD-DB4AE54BF570}" type="slidenum">
              <a:rPr lang="en-AU" altLang="en-US" smtClean="0"/>
              <a:pPr/>
              <a:t>13</a:t>
            </a:fld>
            <a:endParaRPr lang="en-AU" altLang="en-US"/>
          </a:p>
        </p:txBody>
      </p:sp>
    </p:spTree>
    <p:extLst>
      <p:ext uri="{BB962C8B-B14F-4D97-AF65-F5344CB8AC3E}">
        <p14:creationId xmlns:p14="http://schemas.microsoft.com/office/powerpoint/2010/main" val="424197407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ea typeface="Calibri"/>
              <a:cs typeface="Calibri"/>
            </a:endParaRPr>
          </a:p>
        </p:txBody>
      </p:sp>
      <p:sp>
        <p:nvSpPr>
          <p:cNvPr id="4" name="Slide Number Placeholder 3"/>
          <p:cNvSpPr>
            <a:spLocks noGrp="1"/>
          </p:cNvSpPr>
          <p:nvPr>
            <p:ph type="sldNum" sz="quarter" idx="5"/>
          </p:nvPr>
        </p:nvSpPr>
        <p:spPr/>
        <p:txBody>
          <a:bodyPr/>
          <a:lstStyle/>
          <a:p>
            <a:fld id="{F66296A8-20EE-44BB-B7CD-DB4AE54BF570}" type="slidenum">
              <a:rPr lang="en-AU" altLang="en-US" smtClean="0"/>
              <a:pPr/>
              <a:t>14</a:t>
            </a:fld>
            <a:endParaRPr lang="en-AU" altLang="en-US"/>
          </a:p>
        </p:txBody>
      </p:sp>
    </p:spTree>
    <p:extLst>
      <p:ext uri="{BB962C8B-B14F-4D97-AF65-F5344CB8AC3E}">
        <p14:creationId xmlns:p14="http://schemas.microsoft.com/office/powerpoint/2010/main" val="284389397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a:pPr>
            <a:endParaRPr lang="en-AU" sz="1400" dirty="0">
              <a:solidFill>
                <a:schemeClr val="tx1"/>
              </a:solidFill>
              <a:ea typeface="Calibri"/>
              <a:cs typeface="Calibri"/>
            </a:endParaRPr>
          </a:p>
        </p:txBody>
      </p:sp>
      <p:sp>
        <p:nvSpPr>
          <p:cNvPr id="4" name="Slide Number Placeholder 3"/>
          <p:cNvSpPr>
            <a:spLocks noGrp="1"/>
          </p:cNvSpPr>
          <p:nvPr>
            <p:ph type="sldNum" sz="quarter" idx="5"/>
          </p:nvPr>
        </p:nvSpPr>
        <p:spPr/>
        <p:txBody>
          <a:bodyPr/>
          <a:lstStyle/>
          <a:p>
            <a:fld id="{F66296A8-20EE-44BB-B7CD-DB4AE54BF570}" type="slidenum">
              <a:rPr lang="en-AU" altLang="en-US" smtClean="0"/>
              <a:pPr/>
              <a:t>15</a:t>
            </a:fld>
            <a:endParaRPr lang="en-AU" altLang="en-US"/>
          </a:p>
        </p:txBody>
      </p:sp>
    </p:spTree>
    <p:extLst>
      <p:ext uri="{BB962C8B-B14F-4D97-AF65-F5344CB8AC3E}">
        <p14:creationId xmlns:p14="http://schemas.microsoft.com/office/powerpoint/2010/main" val="162557799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endParaRPr lang="en-AU" kern="100" dirty="0">
              <a:cs typeface="+mn-lt"/>
            </a:endParaRPr>
          </a:p>
        </p:txBody>
      </p:sp>
      <p:sp>
        <p:nvSpPr>
          <p:cNvPr id="4" name="Slide Number Placeholder 3"/>
          <p:cNvSpPr>
            <a:spLocks noGrp="1"/>
          </p:cNvSpPr>
          <p:nvPr>
            <p:ph type="sldNum" sz="quarter" idx="5"/>
          </p:nvPr>
        </p:nvSpPr>
        <p:spPr/>
        <p:txBody>
          <a:bodyPr/>
          <a:lstStyle/>
          <a:p>
            <a:fld id="{F66296A8-20EE-44BB-B7CD-DB4AE54BF570}" type="slidenum">
              <a:rPr lang="en-AU" altLang="en-US" smtClean="0"/>
              <a:pPr/>
              <a:t>16</a:t>
            </a:fld>
            <a:endParaRPr lang="en-AU" altLang="en-US"/>
          </a:p>
        </p:txBody>
      </p:sp>
    </p:spTree>
    <p:extLst>
      <p:ext uri="{BB962C8B-B14F-4D97-AF65-F5344CB8AC3E}">
        <p14:creationId xmlns:p14="http://schemas.microsoft.com/office/powerpoint/2010/main" val="39811850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BDC72A0-B817-0D90-4569-F06510AC9AA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7D52BEA-AF69-E3B7-E4F5-B5F87E8E9D3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8CFA207-AD73-B549-EF49-AF8948717C23}"/>
              </a:ext>
            </a:extLst>
          </p:cNvPr>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endParaRPr lang="en-AU" dirty="0">
              <a:ea typeface="Calibri"/>
              <a:cs typeface="Calibri"/>
            </a:endParaRPr>
          </a:p>
        </p:txBody>
      </p:sp>
      <p:sp>
        <p:nvSpPr>
          <p:cNvPr id="4" name="Slide Number Placeholder 3">
            <a:extLst>
              <a:ext uri="{FF2B5EF4-FFF2-40B4-BE49-F238E27FC236}">
                <a16:creationId xmlns:a16="http://schemas.microsoft.com/office/drawing/2014/main" id="{D310A6BB-161D-20A4-E16E-7FAF5E9F4A43}"/>
              </a:ext>
            </a:extLst>
          </p:cNvPr>
          <p:cNvSpPr>
            <a:spLocks noGrp="1"/>
          </p:cNvSpPr>
          <p:nvPr>
            <p:ph type="sldNum" sz="quarter" idx="5"/>
          </p:nvPr>
        </p:nvSpPr>
        <p:spPr/>
        <p:txBody>
          <a:bodyPr/>
          <a:lstStyle/>
          <a:p>
            <a:fld id="{F66296A8-20EE-44BB-B7CD-DB4AE54BF570}" type="slidenum">
              <a:rPr lang="en-AU" altLang="en-US" smtClean="0"/>
              <a:pPr/>
              <a:t>17</a:t>
            </a:fld>
            <a:endParaRPr lang="en-AU" altLang="en-US"/>
          </a:p>
        </p:txBody>
      </p:sp>
    </p:spTree>
    <p:extLst>
      <p:ext uri="{BB962C8B-B14F-4D97-AF65-F5344CB8AC3E}">
        <p14:creationId xmlns:p14="http://schemas.microsoft.com/office/powerpoint/2010/main" val="132694776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ea typeface="Calibri"/>
              <a:cs typeface="Calibri"/>
            </a:endParaRPr>
          </a:p>
          <a:p>
            <a:endParaRPr lang="en-AU" dirty="0">
              <a:ea typeface="Calibri"/>
              <a:cs typeface="Calibri"/>
            </a:endParaRPr>
          </a:p>
        </p:txBody>
      </p:sp>
      <p:sp>
        <p:nvSpPr>
          <p:cNvPr id="4" name="Slide Number Placeholder 3"/>
          <p:cNvSpPr>
            <a:spLocks noGrp="1"/>
          </p:cNvSpPr>
          <p:nvPr>
            <p:ph type="sldNum" sz="quarter" idx="5"/>
          </p:nvPr>
        </p:nvSpPr>
        <p:spPr/>
        <p:txBody>
          <a:bodyPr/>
          <a:lstStyle/>
          <a:p>
            <a:fld id="{F66296A8-20EE-44BB-B7CD-DB4AE54BF570}" type="slidenum">
              <a:rPr lang="en-AU" altLang="en-US" smtClean="0"/>
              <a:pPr/>
              <a:t>18</a:t>
            </a:fld>
            <a:endParaRPr lang="en-AU" altLang="en-US"/>
          </a:p>
        </p:txBody>
      </p:sp>
    </p:spTree>
    <p:extLst>
      <p:ext uri="{BB962C8B-B14F-4D97-AF65-F5344CB8AC3E}">
        <p14:creationId xmlns:p14="http://schemas.microsoft.com/office/powerpoint/2010/main" val="303119944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ea typeface="Calibri"/>
              <a:cs typeface="Calibri"/>
            </a:endParaRPr>
          </a:p>
        </p:txBody>
      </p:sp>
      <p:sp>
        <p:nvSpPr>
          <p:cNvPr id="4" name="Slide Number Placeholder 3"/>
          <p:cNvSpPr>
            <a:spLocks noGrp="1"/>
          </p:cNvSpPr>
          <p:nvPr>
            <p:ph type="sldNum" sz="quarter" idx="5"/>
          </p:nvPr>
        </p:nvSpPr>
        <p:spPr/>
        <p:txBody>
          <a:bodyPr/>
          <a:lstStyle/>
          <a:p>
            <a:fld id="{F66296A8-20EE-44BB-B7CD-DB4AE54BF570}" type="slidenum">
              <a:rPr lang="en-AU" altLang="en-US" smtClean="0"/>
              <a:pPr/>
              <a:t>19</a:t>
            </a:fld>
            <a:endParaRPr lang="en-AU" altLang="en-US"/>
          </a:p>
        </p:txBody>
      </p:sp>
    </p:spTree>
    <p:extLst>
      <p:ext uri="{BB962C8B-B14F-4D97-AF65-F5344CB8AC3E}">
        <p14:creationId xmlns:p14="http://schemas.microsoft.com/office/powerpoint/2010/main" val="139826653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ea typeface="Calibri"/>
              <a:cs typeface="Calibri"/>
            </a:endParaRPr>
          </a:p>
        </p:txBody>
      </p:sp>
      <p:sp>
        <p:nvSpPr>
          <p:cNvPr id="4" name="Slide Number Placeholder 3"/>
          <p:cNvSpPr>
            <a:spLocks noGrp="1"/>
          </p:cNvSpPr>
          <p:nvPr>
            <p:ph type="sldNum" sz="quarter" idx="5"/>
          </p:nvPr>
        </p:nvSpPr>
        <p:spPr/>
        <p:txBody>
          <a:bodyPr/>
          <a:lstStyle/>
          <a:p>
            <a:fld id="{F66296A8-20EE-44BB-B7CD-DB4AE54BF570}" type="slidenum">
              <a:rPr lang="en-AU" altLang="en-US" smtClean="0"/>
              <a:pPr/>
              <a:t>2</a:t>
            </a:fld>
            <a:endParaRPr lang="en-AU" altLang="en-US"/>
          </a:p>
        </p:txBody>
      </p:sp>
    </p:spTree>
    <p:extLst>
      <p:ext uri="{BB962C8B-B14F-4D97-AF65-F5344CB8AC3E}">
        <p14:creationId xmlns:p14="http://schemas.microsoft.com/office/powerpoint/2010/main" val="316280258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ea typeface="Calibri"/>
              <a:cs typeface="Calibri"/>
            </a:endParaRPr>
          </a:p>
        </p:txBody>
      </p:sp>
      <p:sp>
        <p:nvSpPr>
          <p:cNvPr id="4" name="Slide Number Placeholder 3"/>
          <p:cNvSpPr>
            <a:spLocks noGrp="1"/>
          </p:cNvSpPr>
          <p:nvPr>
            <p:ph type="sldNum" sz="quarter" idx="5"/>
          </p:nvPr>
        </p:nvSpPr>
        <p:spPr/>
        <p:txBody>
          <a:bodyPr/>
          <a:lstStyle/>
          <a:p>
            <a:fld id="{F66296A8-20EE-44BB-B7CD-DB4AE54BF570}" type="slidenum">
              <a:rPr lang="en-AU" altLang="en-US" smtClean="0"/>
              <a:pPr/>
              <a:t>20</a:t>
            </a:fld>
            <a:endParaRPr lang="en-AU" altLang="en-US"/>
          </a:p>
        </p:txBody>
      </p:sp>
    </p:spTree>
    <p:extLst>
      <p:ext uri="{BB962C8B-B14F-4D97-AF65-F5344CB8AC3E}">
        <p14:creationId xmlns:p14="http://schemas.microsoft.com/office/powerpoint/2010/main" val="332926496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0E07A31-DFAB-FAD8-0C43-8A12EA37179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EE9EAF0-133C-7B11-F1A8-F27D1C875C6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DB00FD4-5AE9-6F03-F149-4CCE6B4F9C86}"/>
              </a:ext>
            </a:extLst>
          </p:cNvPr>
          <p:cNvSpPr>
            <a:spLocks noGrp="1"/>
          </p:cNvSpPr>
          <p:nvPr>
            <p:ph type="body" idx="1"/>
          </p:nvPr>
        </p:nvSpPr>
        <p:spPr/>
        <p:txBody>
          <a:bodyPr/>
          <a:lstStyle/>
          <a:p>
            <a:endParaRPr lang="en-AU"/>
          </a:p>
        </p:txBody>
      </p:sp>
      <p:sp>
        <p:nvSpPr>
          <p:cNvPr id="4" name="Slide Number Placeholder 3">
            <a:extLst>
              <a:ext uri="{FF2B5EF4-FFF2-40B4-BE49-F238E27FC236}">
                <a16:creationId xmlns:a16="http://schemas.microsoft.com/office/drawing/2014/main" id="{22A90788-A8CB-FE1B-8F40-0EFBBA802FAD}"/>
              </a:ext>
            </a:extLst>
          </p:cNvPr>
          <p:cNvSpPr>
            <a:spLocks noGrp="1"/>
          </p:cNvSpPr>
          <p:nvPr>
            <p:ph type="sldNum" sz="quarter" idx="5"/>
          </p:nvPr>
        </p:nvSpPr>
        <p:spPr/>
        <p:txBody>
          <a:bodyPr/>
          <a:lstStyle/>
          <a:p>
            <a:fld id="{F66296A8-20EE-44BB-B7CD-DB4AE54BF570}" type="slidenum">
              <a:rPr lang="en-AU" altLang="en-US" smtClean="0"/>
              <a:pPr/>
              <a:t>21</a:t>
            </a:fld>
            <a:endParaRPr lang="en-AU" altLang="en-US"/>
          </a:p>
        </p:txBody>
      </p:sp>
    </p:spTree>
    <p:extLst>
      <p:ext uri="{BB962C8B-B14F-4D97-AF65-F5344CB8AC3E}">
        <p14:creationId xmlns:p14="http://schemas.microsoft.com/office/powerpoint/2010/main" val="48537061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ea typeface="Calibri"/>
              <a:cs typeface="Calibri"/>
            </a:endParaRPr>
          </a:p>
        </p:txBody>
      </p:sp>
      <p:sp>
        <p:nvSpPr>
          <p:cNvPr id="4" name="Slide Number Placeholder 3"/>
          <p:cNvSpPr>
            <a:spLocks noGrp="1"/>
          </p:cNvSpPr>
          <p:nvPr>
            <p:ph type="sldNum" sz="quarter" idx="5"/>
          </p:nvPr>
        </p:nvSpPr>
        <p:spPr/>
        <p:txBody>
          <a:bodyPr/>
          <a:lstStyle/>
          <a:p>
            <a:fld id="{F66296A8-20EE-44BB-B7CD-DB4AE54BF570}" type="slidenum">
              <a:rPr lang="en-AU" altLang="en-US" smtClean="0"/>
              <a:pPr/>
              <a:t>3</a:t>
            </a:fld>
            <a:endParaRPr lang="en-AU" altLang="en-US"/>
          </a:p>
        </p:txBody>
      </p:sp>
    </p:spTree>
    <p:extLst>
      <p:ext uri="{BB962C8B-B14F-4D97-AF65-F5344CB8AC3E}">
        <p14:creationId xmlns:p14="http://schemas.microsoft.com/office/powerpoint/2010/main" val="331361509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ea typeface="Calibri"/>
              <a:cs typeface="Calibri"/>
            </a:endParaRPr>
          </a:p>
        </p:txBody>
      </p:sp>
      <p:sp>
        <p:nvSpPr>
          <p:cNvPr id="4" name="Slide Number Placeholder 3"/>
          <p:cNvSpPr>
            <a:spLocks noGrp="1"/>
          </p:cNvSpPr>
          <p:nvPr>
            <p:ph type="sldNum" sz="quarter" idx="5"/>
          </p:nvPr>
        </p:nvSpPr>
        <p:spPr/>
        <p:txBody>
          <a:bodyPr/>
          <a:lstStyle/>
          <a:p>
            <a:fld id="{F66296A8-20EE-44BB-B7CD-DB4AE54BF570}" type="slidenum">
              <a:rPr lang="en-AU" altLang="en-US" smtClean="0"/>
              <a:pPr/>
              <a:t>4</a:t>
            </a:fld>
            <a:endParaRPr lang="en-AU" altLang="en-US"/>
          </a:p>
        </p:txBody>
      </p:sp>
    </p:spTree>
    <p:extLst>
      <p:ext uri="{BB962C8B-B14F-4D97-AF65-F5344CB8AC3E}">
        <p14:creationId xmlns:p14="http://schemas.microsoft.com/office/powerpoint/2010/main" val="121251530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a:pPr>
            <a:endParaRPr lang="en-AU" b="1" dirty="0">
              <a:ea typeface="Calibri"/>
              <a:cs typeface="Calibri"/>
            </a:endParaRPr>
          </a:p>
        </p:txBody>
      </p:sp>
      <p:sp>
        <p:nvSpPr>
          <p:cNvPr id="4" name="Slide Number Placeholder 3"/>
          <p:cNvSpPr>
            <a:spLocks noGrp="1"/>
          </p:cNvSpPr>
          <p:nvPr>
            <p:ph type="sldNum" sz="quarter" idx="5"/>
          </p:nvPr>
        </p:nvSpPr>
        <p:spPr/>
        <p:txBody>
          <a:bodyPr/>
          <a:lstStyle/>
          <a:p>
            <a:fld id="{F66296A8-20EE-44BB-B7CD-DB4AE54BF570}" type="slidenum">
              <a:rPr lang="en-AU" altLang="en-US" smtClean="0"/>
              <a:pPr/>
              <a:t>5</a:t>
            </a:fld>
            <a:endParaRPr lang="en-AU" altLang="en-US"/>
          </a:p>
        </p:txBody>
      </p:sp>
    </p:spTree>
    <p:extLst>
      <p:ext uri="{BB962C8B-B14F-4D97-AF65-F5344CB8AC3E}">
        <p14:creationId xmlns:p14="http://schemas.microsoft.com/office/powerpoint/2010/main" val="102817516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ED65029-8E5D-903D-B27E-BE839C8B3A4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1C66312-6F55-C247-887E-E7934DF630F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1C08FEB-79CA-6C46-BEDB-C926B3993B99}"/>
              </a:ext>
            </a:extLst>
          </p:cNvPr>
          <p:cNvSpPr>
            <a:spLocks noGrp="1"/>
          </p:cNvSpPr>
          <p:nvPr>
            <p:ph type="body" idx="1"/>
          </p:nvPr>
        </p:nvSpPr>
        <p:spPr/>
        <p:txBody>
          <a:bodyPr/>
          <a:lstStyle/>
          <a:p>
            <a:pPr>
              <a:defRPr/>
            </a:pPr>
            <a:endParaRPr lang="en-AU" dirty="0">
              <a:solidFill>
                <a:srgbClr val="201547"/>
              </a:solidFill>
              <a:ea typeface="Calibri"/>
              <a:cs typeface="Calibri"/>
            </a:endParaRPr>
          </a:p>
        </p:txBody>
      </p:sp>
      <p:sp>
        <p:nvSpPr>
          <p:cNvPr id="4" name="Slide Number Placeholder 3">
            <a:extLst>
              <a:ext uri="{FF2B5EF4-FFF2-40B4-BE49-F238E27FC236}">
                <a16:creationId xmlns:a16="http://schemas.microsoft.com/office/drawing/2014/main" id="{B64009D6-90A5-C41B-6827-08470D63934E}"/>
              </a:ext>
            </a:extLst>
          </p:cNvPr>
          <p:cNvSpPr>
            <a:spLocks noGrp="1"/>
          </p:cNvSpPr>
          <p:nvPr>
            <p:ph type="sldNum" sz="quarter" idx="5"/>
          </p:nvPr>
        </p:nvSpPr>
        <p:spPr/>
        <p:txBody>
          <a:bodyPr/>
          <a:lstStyle/>
          <a:p>
            <a:fld id="{F66296A8-20EE-44BB-B7CD-DB4AE54BF570}" type="slidenum">
              <a:rPr lang="en-AU" altLang="en-US" smtClean="0"/>
              <a:pPr/>
              <a:t>6</a:t>
            </a:fld>
            <a:endParaRPr lang="en-AU" altLang="en-US"/>
          </a:p>
        </p:txBody>
      </p:sp>
    </p:spTree>
    <p:extLst>
      <p:ext uri="{BB962C8B-B14F-4D97-AF65-F5344CB8AC3E}">
        <p14:creationId xmlns:p14="http://schemas.microsoft.com/office/powerpoint/2010/main" val="417149896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buNone/>
            </a:pPr>
            <a:endParaRPr lang="en-AU" dirty="0">
              <a:ea typeface="Calibri"/>
              <a:cs typeface="Calibri"/>
            </a:endParaRPr>
          </a:p>
        </p:txBody>
      </p:sp>
      <p:sp>
        <p:nvSpPr>
          <p:cNvPr id="4" name="Slide Number Placeholder 3"/>
          <p:cNvSpPr>
            <a:spLocks noGrp="1"/>
          </p:cNvSpPr>
          <p:nvPr>
            <p:ph type="sldNum" sz="quarter" idx="5"/>
          </p:nvPr>
        </p:nvSpPr>
        <p:spPr/>
        <p:txBody>
          <a:bodyPr/>
          <a:lstStyle/>
          <a:p>
            <a:fld id="{F66296A8-20EE-44BB-B7CD-DB4AE54BF570}" type="slidenum">
              <a:rPr lang="en-AU" altLang="en-US" smtClean="0"/>
              <a:pPr/>
              <a:t>7</a:t>
            </a:fld>
            <a:endParaRPr lang="en-AU" altLang="en-US"/>
          </a:p>
        </p:txBody>
      </p:sp>
    </p:spTree>
    <p:extLst>
      <p:ext uri="{BB962C8B-B14F-4D97-AF65-F5344CB8AC3E}">
        <p14:creationId xmlns:p14="http://schemas.microsoft.com/office/powerpoint/2010/main" val="116162215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sz="1200" b="0" i="0" kern="1200" dirty="0">
              <a:solidFill>
                <a:schemeClr val="tx1"/>
              </a:solidFill>
              <a:effectLst/>
              <a:latin typeface="+mn-lt"/>
              <a:ea typeface="Calibri"/>
              <a:cs typeface="Calibri"/>
            </a:endParaRPr>
          </a:p>
        </p:txBody>
      </p:sp>
      <p:sp>
        <p:nvSpPr>
          <p:cNvPr id="4" name="Slide Number Placeholder 3"/>
          <p:cNvSpPr>
            <a:spLocks noGrp="1"/>
          </p:cNvSpPr>
          <p:nvPr>
            <p:ph type="sldNum" sz="quarter" idx="5"/>
          </p:nvPr>
        </p:nvSpPr>
        <p:spPr/>
        <p:txBody>
          <a:bodyPr/>
          <a:lstStyle/>
          <a:p>
            <a:fld id="{F66296A8-20EE-44BB-B7CD-DB4AE54BF570}" type="slidenum">
              <a:rPr lang="en-AU" altLang="en-US"/>
              <a:pPr/>
              <a:t>8</a:t>
            </a:fld>
            <a:endParaRPr lang="en-AU" altLang="en-US"/>
          </a:p>
        </p:txBody>
      </p:sp>
    </p:spTree>
    <p:extLst>
      <p:ext uri="{BB962C8B-B14F-4D97-AF65-F5344CB8AC3E}">
        <p14:creationId xmlns:p14="http://schemas.microsoft.com/office/powerpoint/2010/main" val="181821791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ea typeface="Calibri"/>
              <a:cs typeface="Calibri"/>
            </a:endParaRPr>
          </a:p>
        </p:txBody>
      </p:sp>
      <p:sp>
        <p:nvSpPr>
          <p:cNvPr id="4" name="Slide Number Placeholder 3"/>
          <p:cNvSpPr>
            <a:spLocks noGrp="1"/>
          </p:cNvSpPr>
          <p:nvPr>
            <p:ph type="sldNum" sz="quarter" idx="5"/>
          </p:nvPr>
        </p:nvSpPr>
        <p:spPr/>
        <p:txBody>
          <a:bodyPr/>
          <a:lstStyle/>
          <a:p>
            <a:fld id="{F66296A8-20EE-44BB-B7CD-DB4AE54BF570}" type="slidenum">
              <a:rPr lang="en-AU" altLang="en-US" smtClean="0"/>
              <a:pPr/>
              <a:t>9</a:t>
            </a:fld>
            <a:endParaRPr lang="en-AU" altLang="en-US"/>
          </a:p>
        </p:txBody>
      </p:sp>
    </p:spTree>
    <p:extLst>
      <p:ext uri="{BB962C8B-B14F-4D97-AF65-F5344CB8AC3E}">
        <p14:creationId xmlns:p14="http://schemas.microsoft.com/office/powerpoint/2010/main" val="2799705820"/>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539999" y="649118"/>
            <a:ext cx="6803775" cy="1417807"/>
          </a:xfrm>
        </p:spPr>
        <p:txBody>
          <a:bodyPr anchor="b">
            <a:noAutofit/>
          </a:bodyPr>
          <a:lstStyle>
            <a:lvl1pPr>
              <a:defRPr sz="3200" baseline="0">
                <a:solidFill>
                  <a:srgbClr val="201547"/>
                </a:solidFill>
              </a:defRPr>
            </a:lvl1pPr>
          </a:lstStyle>
          <a:p>
            <a:r>
              <a:rPr lang="en-GB"/>
              <a:t>Click to edit Master title style</a:t>
            </a:r>
            <a:endParaRPr lang="en-US"/>
          </a:p>
        </p:txBody>
      </p:sp>
      <p:sp>
        <p:nvSpPr>
          <p:cNvPr id="3" name="Subtitle 2"/>
          <p:cNvSpPr>
            <a:spLocks noGrp="1"/>
          </p:cNvSpPr>
          <p:nvPr>
            <p:ph type="subTitle" idx="1"/>
          </p:nvPr>
        </p:nvSpPr>
        <p:spPr>
          <a:xfrm>
            <a:off x="540000" y="2143125"/>
            <a:ext cx="4832100" cy="971551"/>
          </a:xfrm>
        </p:spPr>
        <p:txBody>
          <a:bodyPr>
            <a:noAutofit/>
          </a:bodyPr>
          <a:lstStyle>
            <a:lvl1pPr marL="0" indent="0" algn="l">
              <a:buNone/>
              <a:defRPr sz="2200" b="0" baseline="0">
                <a:solidFill>
                  <a:srgbClr val="53565A"/>
                </a:solidFill>
                <a:latin typeface="Arial"/>
                <a:cs typeface="Aria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a:t>Click to edit Master subtitle style</a:t>
            </a:r>
            <a:endParaRPr lang="en-AU"/>
          </a:p>
        </p:txBody>
      </p:sp>
    </p:spTree>
    <p:extLst>
      <p:ext uri="{BB962C8B-B14F-4D97-AF65-F5344CB8AC3E}">
        <p14:creationId xmlns:p14="http://schemas.microsoft.com/office/powerpoint/2010/main" val="280125461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ody deep banne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nSpc>
                <a:spcPct val="110000"/>
              </a:lnSpc>
              <a:defRPr baseline="0">
                <a:solidFill>
                  <a:schemeClr val="bg1"/>
                </a:solidFill>
                <a:latin typeface="+mn-lt"/>
              </a:defRPr>
            </a:lvl1pPr>
          </a:lstStyle>
          <a:p>
            <a:r>
              <a:rPr lang="en-GB"/>
              <a:t>Click to edit Master title style</a:t>
            </a:r>
            <a:endParaRPr lang="en-US"/>
          </a:p>
        </p:txBody>
      </p:sp>
      <p:sp>
        <p:nvSpPr>
          <p:cNvPr id="3" name="Content Placeholder 2"/>
          <p:cNvSpPr>
            <a:spLocks noGrp="1"/>
          </p:cNvSpPr>
          <p:nvPr>
            <p:ph idx="1"/>
          </p:nvPr>
        </p:nvSpPr>
        <p:spPr>
          <a:xfrm>
            <a:off x="539750" y="1214438"/>
            <a:ext cx="8243888" cy="3641098"/>
          </a:xfrm>
        </p:spPr>
        <p:txBody>
          <a:bodyPr/>
          <a:lstStyle>
            <a:lvl1pPr marL="0" indent="0">
              <a:lnSpc>
                <a:spcPct val="110000"/>
              </a:lnSpc>
              <a:defRPr baseline="0">
                <a:solidFill>
                  <a:srgbClr val="201547"/>
                </a:solidFill>
              </a:defRPr>
            </a:lvl1pPr>
            <a:lvl2pPr marL="0" indent="0">
              <a:lnSpc>
                <a:spcPct val="110000"/>
              </a:lnSpc>
              <a:defRPr/>
            </a:lvl2pPr>
            <a:lvl3pPr marL="252000" indent="-252000">
              <a:lnSpc>
                <a:spcPct val="110000"/>
              </a:lnSpc>
              <a:defRPr/>
            </a:lvl3pPr>
            <a:lvl4pPr marL="504000" indent="-252000">
              <a:lnSpc>
                <a:spcPct val="110000"/>
              </a:lnSpc>
              <a:defRPr/>
            </a:lvl4pPr>
            <a:lvl5pPr>
              <a:lnSpc>
                <a:spcPct val="110000"/>
              </a:lnSpc>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p:cNvSpPr>
            <a:spLocks noGrp="1"/>
          </p:cNvSpPr>
          <p:nvPr>
            <p:ph type="dt" sz="half" idx="10"/>
          </p:nvPr>
        </p:nvSpPr>
        <p:spPr/>
        <p:txBody>
          <a:bodyPr/>
          <a:lstStyle>
            <a:lvl1pPr>
              <a:defRPr/>
            </a:lvl1pPr>
          </a:lstStyle>
          <a:p>
            <a:pPr>
              <a:defRPr/>
            </a:pPr>
            <a:endParaRPr lang="en-AU"/>
          </a:p>
        </p:txBody>
      </p:sp>
      <p:sp>
        <p:nvSpPr>
          <p:cNvPr id="5" name="Footer Placeholder 4"/>
          <p:cNvSpPr>
            <a:spLocks noGrp="1"/>
          </p:cNvSpPr>
          <p:nvPr>
            <p:ph type="ftr" sz="quarter" idx="11"/>
          </p:nvPr>
        </p:nvSpPr>
        <p:spPr/>
        <p:txBody>
          <a:bodyPr/>
          <a:lstStyle>
            <a:lvl1pPr>
              <a:defRPr/>
            </a:lvl1pPr>
          </a:lstStyle>
          <a:p>
            <a:pPr>
              <a:defRPr/>
            </a:pPr>
            <a:endParaRPr lang="en-AU"/>
          </a:p>
        </p:txBody>
      </p:sp>
      <p:sp>
        <p:nvSpPr>
          <p:cNvPr id="6" name="Slide Number Placeholder 5"/>
          <p:cNvSpPr>
            <a:spLocks noGrp="1"/>
          </p:cNvSpPr>
          <p:nvPr>
            <p:ph type="sldNum" sz="quarter" idx="12"/>
          </p:nvPr>
        </p:nvSpPr>
        <p:spPr>
          <a:xfrm>
            <a:off x="8243888" y="4860131"/>
            <a:ext cx="539750" cy="280988"/>
          </a:xfrm>
        </p:spPr>
        <p:txBody>
          <a:bodyPr/>
          <a:lstStyle>
            <a:lvl1pPr>
              <a:defRPr/>
            </a:lvl1pPr>
          </a:lstStyle>
          <a:p>
            <a:fld id="{3689E5EE-9843-45A7-B324-3EFD7322EDFC}" type="slidenum">
              <a:rPr lang="en-AU" altLang="en-US"/>
              <a:pPr/>
              <a:t>‹#›</a:t>
            </a:fld>
            <a:endParaRPr lang="en-AU" altLang="en-US"/>
          </a:p>
        </p:txBody>
      </p:sp>
    </p:spTree>
    <p:extLst>
      <p:ext uri="{BB962C8B-B14F-4D97-AF65-F5344CB8AC3E}">
        <p14:creationId xmlns:p14="http://schemas.microsoft.com/office/powerpoint/2010/main" val="48527896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body shallow banne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539750" y="-116849"/>
            <a:ext cx="7199313" cy="809625"/>
          </a:xfrm>
        </p:spPr>
        <p:txBody>
          <a:bodyPr/>
          <a:lstStyle>
            <a:lvl1pPr>
              <a:lnSpc>
                <a:spcPct val="110000"/>
              </a:lnSpc>
              <a:defRPr baseline="0">
                <a:solidFill>
                  <a:schemeClr val="bg1"/>
                </a:solidFill>
                <a:latin typeface="+mn-lt"/>
              </a:defRPr>
            </a:lvl1pPr>
          </a:lstStyle>
          <a:p>
            <a:r>
              <a:rPr lang="en-GB"/>
              <a:t>Click to edit Master title style</a:t>
            </a:r>
            <a:endParaRPr lang="en-US"/>
          </a:p>
        </p:txBody>
      </p:sp>
      <p:sp>
        <p:nvSpPr>
          <p:cNvPr id="3" name="Content Placeholder 2"/>
          <p:cNvSpPr>
            <a:spLocks noGrp="1"/>
          </p:cNvSpPr>
          <p:nvPr>
            <p:ph idx="1"/>
          </p:nvPr>
        </p:nvSpPr>
        <p:spPr>
          <a:xfrm>
            <a:off x="539750" y="989814"/>
            <a:ext cx="8243888" cy="3865722"/>
          </a:xfrm>
        </p:spPr>
        <p:txBody>
          <a:bodyPr/>
          <a:lstStyle>
            <a:lvl1pPr marL="0" indent="0">
              <a:lnSpc>
                <a:spcPct val="110000"/>
              </a:lnSpc>
              <a:defRPr baseline="0">
                <a:solidFill>
                  <a:srgbClr val="201547"/>
                </a:solidFill>
              </a:defRPr>
            </a:lvl1pPr>
            <a:lvl2pPr marL="0" indent="0">
              <a:lnSpc>
                <a:spcPct val="110000"/>
              </a:lnSpc>
              <a:defRPr/>
            </a:lvl2pPr>
            <a:lvl3pPr marL="252000" indent="-252000">
              <a:lnSpc>
                <a:spcPct val="110000"/>
              </a:lnSpc>
              <a:defRPr/>
            </a:lvl3pPr>
            <a:lvl4pPr marL="504000" indent="-252000">
              <a:lnSpc>
                <a:spcPct val="110000"/>
              </a:lnSpc>
              <a:defRPr/>
            </a:lvl4pPr>
            <a:lvl5pPr>
              <a:lnSpc>
                <a:spcPct val="110000"/>
              </a:lnSpc>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p:cNvSpPr>
            <a:spLocks noGrp="1"/>
          </p:cNvSpPr>
          <p:nvPr>
            <p:ph type="dt" sz="half" idx="10"/>
          </p:nvPr>
        </p:nvSpPr>
        <p:spPr/>
        <p:txBody>
          <a:bodyPr/>
          <a:lstStyle>
            <a:lvl1pPr>
              <a:defRPr/>
            </a:lvl1pPr>
          </a:lstStyle>
          <a:p>
            <a:pPr>
              <a:defRPr/>
            </a:pPr>
            <a:endParaRPr lang="en-AU"/>
          </a:p>
        </p:txBody>
      </p:sp>
      <p:sp>
        <p:nvSpPr>
          <p:cNvPr id="5" name="Footer Placeholder 4"/>
          <p:cNvSpPr>
            <a:spLocks noGrp="1"/>
          </p:cNvSpPr>
          <p:nvPr>
            <p:ph type="ftr" sz="quarter" idx="11"/>
          </p:nvPr>
        </p:nvSpPr>
        <p:spPr/>
        <p:txBody>
          <a:bodyPr/>
          <a:lstStyle>
            <a:lvl1pPr>
              <a:defRPr/>
            </a:lvl1pPr>
          </a:lstStyle>
          <a:p>
            <a:pPr>
              <a:defRPr/>
            </a:pPr>
            <a:endParaRPr lang="en-AU"/>
          </a:p>
        </p:txBody>
      </p:sp>
      <p:sp>
        <p:nvSpPr>
          <p:cNvPr id="6" name="Slide Number Placeholder 5"/>
          <p:cNvSpPr>
            <a:spLocks noGrp="1"/>
          </p:cNvSpPr>
          <p:nvPr>
            <p:ph type="sldNum" sz="quarter" idx="12"/>
          </p:nvPr>
        </p:nvSpPr>
        <p:spPr>
          <a:xfrm>
            <a:off x="8243888" y="4860131"/>
            <a:ext cx="539750" cy="280988"/>
          </a:xfrm>
        </p:spPr>
        <p:txBody>
          <a:bodyPr/>
          <a:lstStyle>
            <a:lvl1pPr>
              <a:defRPr/>
            </a:lvl1pPr>
          </a:lstStyle>
          <a:p>
            <a:fld id="{3689E5EE-9843-45A7-B324-3EFD7322EDFC}" type="slidenum">
              <a:rPr lang="en-AU" altLang="en-US"/>
              <a:pPr/>
              <a:t>‹#›</a:t>
            </a:fld>
            <a:endParaRPr lang="en-AU" altLang="en-US"/>
          </a:p>
        </p:txBody>
      </p:sp>
    </p:spTree>
    <p:extLst>
      <p:ext uri="{BB962C8B-B14F-4D97-AF65-F5344CB8AC3E}">
        <p14:creationId xmlns:p14="http://schemas.microsoft.com/office/powerpoint/2010/main" val="424261840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Tx">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2" y="342901"/>
            <a:ext cx="2949178" cy="1200150"/>
          </a:xfrm>
        </p:spPr>
        <p:txBody>
          <a:bodyPr anchor="b"/>
          <a:lstStyle>
            <a:lvl1pPr>
              <a:defRPr sz="2438"/>
            </a:lvl1pPr>
          </a:lstStyle>
          <a:p>
            <a:r>
              <a:rPr lang="en-US"/>
              <a:t>Click to edit Master title style</a:t>
            </a:r>
          </a:p>
        </p:txBody>
      </p:sp>
      <p:sp>
        <p:nvSpPr>
          <p:cNvPr id="3" name="Content Placeholder 2"/>
          <p:cNvSpPr>
            <a:spLocks noGrp="1"/>
          </p:cNvSpPr>
          <p:nvPr>
            <p:ph idx="1"/>
          </p:nvPr>
        </p:nvSpPr>
        <p:spPr>
          <a:xfrm>
            <a:off x="3887391" y="740570"/>
            <a:ext cx="4629150" cy="3655219"/>
          </a:xfrm>
        </p:spPr>
        <p:txBody>
          <a:bodyPr/>
          <a:lstStyle>
            <a:lvl1pPr>
              <a:defRPr sz="2438"/>
            </a:lvl1pPr>
            <a:lvl2pPr>
              <a:defRPr sz="2133"/>
            </a:lvl2pPr>
            <a:lvl3pPr>
              <a:defRPr sz="1829"/>
            </a:lvl3pPr>
            <a:lvl4pPr>
              <a:defRPr sz="1523"/>
            </a:lvl4pPr>
            <a:lvl5pPr>
              <a:defRPr sz="1523"/>
            </a:lvl5pPr>
            <a:lvl6pPr>
              <a:defRPr sz="1523"/>
            </a:lvl6pPr>
            <a:lvl7pPr>
              <a:defRPr sz="1523"/>
            </a:lvl7pPr>
            <a:lvl8pPr>
              <a:defRPr sz="1523"/>
            </a:lvl8pPr>
            <a:lvl9pPr>
              <a:defRPr sz="1523"/>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29842" y="1543052"/>
            <a:ext cx="2949178" cy="2858691"/>
          </a:xfrm>
        </p:spPr>
        <p:txBody>
          <a:bodyPr/>
          <a:lstStyle>
            <a:lvl1pPr marL="0" indent="0">
              <a:buNone/>
              <a:defRPr sz="1219"/>
            </a:lvl1pPr>
            <a:lvl2pPr marL="348332" indent="0">
              <a:buNone/>
              <a:defRPr sz="1067"/>
            </a:lvl2pPr>
            <a:lvl3pPr marL="696664" indent="0">
              <a:buNone/>
              <a:defRPr sz="914"/>
            </a:lvl3pPr>
            <a:lvl4pPr marL="1044996" indent="0">
              <a:buNone/>
              <a:defRPr sz="762"/>
            </a:lvl4pPr>
            <a:lvl5pPr marL="1393327" indent="0">
              <a:buNone/>
              <a:defRPr sz="762"/>
            </a:lvl5pPr>
            <a:lvl6pPr marL="1741659" indent="0">
              <a:buNone/>
              <a:defRPr sz="762"/>
            </a:lvl6pPr>
            <a:lvl7pPr marL="2089992" indent="0">
              <a:buNone/>
              <a:defRPr sz="762"/>
            </a:lvl7pPr>
            <a:lvl8pPr marL="2438324" indent="0">
              <a:buNone/>
              <a:defRPr sz="762"/>
            </a:lvl8pPr>
            <a:lvl9pPr marL="2786655" indent="0">
              <a:buNone/>
              <a:defRPr sz="762"/>
            </a:lvl9pPr>
          </a:lstStyle>
          <a:p>
            <a:pPr lvl="0"/>
            <a:r>
              <a:rPr lang="en-US"/>
              <a:t>Click to edit Master text styles</a:t>
            </a:r>
          </a:p>
        </p:txBody>
      </p:sp>
      <p:sp>
        <p:nvSpPr>
          <p:cNvPr id="5" name="Date Placeholder 4"/>
          <p:cNvSpPr>
            <a:spLocks noGrp="1"/>
          </p:cNvSpPr>
          <p:nvPr>
            <p:ph type="dt" sz="half" idx="10"/>
          </p:nvPr>
        </p:nvSpPr>
        <p:spPr/>
        <p:txBody>
          <a:bodyPr/>
          <a:lstStyle/>
          <a:p>
            <a:fld id="{627ED9C8-F09A-4D9E-BEC0-4725162E21FF}" type="datetimeFigureOut">
              <a:rPr lang="en-US" smtClean="0"/>
              <a:t>11/28/2025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C7D807A-D3EC-4DEA-86E2-120E4093F1A6}" type="slidenum">
              <a:rPr lang="en-US" smtClean="0"/>
              <a:t>‹#›</a:t>
            </a:fld>
            <a:endParaRPr lang="en-US"/>
          </a:p>
        </p:txBody>
      </p:sp>
    </p:spTree>
    <p:extLst>
      <p:ext uri="{BB962C8B-B14F-4D97-AF65-F5344CB8AC3E}">
        <p14:creationId xmlns:p14="http://schemas.microsoft.com/office/powerpoint/2010/main" val="1843411777"/>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1.png"/><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6">
            <a:lum/>
          </a:blip>
          <a:srcRect/>
          <a:stretch>
            <a:fillRect/>
          </a:stretch>
        </a:blip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539751" y="202406"/>
            <a:ext cx="7199313" cy="8096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0" tIns="0" rIns="0" bIns="0" numCol="1" anchor="ctr" anchorCtr="0" compatLnSpc="1">
            <a:prstTxWarp prst="textNoShape">
              <a:avLst/>
            </a:prstTxWarp>
          </a:bodyPr>
          <a:lstStyle/>
          <a:p>
            <a:pPr lvl="0"/>
            <a:r>
              <a:rPr lang="en-GB" altLang="en-US"/>
              <a:t>Click to edit Master title style</a:t>
            </a:r>
            <a:endParaRPr lang="en-US" altLang="en-US"/>
          </a:p>
        </p:txBody>
      </p:sp>
      <p:sp>
        <p:nvSpPr>
          <p:cNvPr id="1027" name="Text Placeholder 2"/>
          <p:cNvSpPr>
            <a:spLocks noGrp="1"/>
          </p:cNvSpPr>
          <p:nvPr>
            <p:ph type="body" idx="1"/>
          </p:nvPr>
        </p:nvSpPr>
        <p:spPr bwMode="auto">
          <a:xfrm>
            <a:off x="539750" y="1214438"/>
            <a:ext cx="8243888" cy="337542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a:r>
              <a:rPr lang="en-GB" altLang="en-US"/>
              <a:t>Click to edit Master text styles</a:t>
            </a:r>
          </a:p>
          <a:p>
            <a:pPr lvl="1"/>
            <a:r>
              <a:rPr lang="en-GB" altLang="en-US"/>
              <a:t>Second level</a:t>
            </a:r>
          </a:p>
          <a:p>
            <a:pPr lvl="2"/>
            <a:r>
              <a:rPr lang="en-GB" altLang="en-US"/>
              <a:t>Third level</a:t>
            </a:r>
          </a:p>
          <a:p>
            <a:pPr lvl="3"/>
            <a:r>
              <a:rPr lang="en-GB" altLang="en-US"/>
              <a:t>Fourth level</a:t>
            </a:r>
          </a:p>
          <a:p>
            <a:pPr lvl="4"/>
            <a:r>
              <a:rPr lang="en-GB" altLang="en-US"/>
              <a:t>Fifth level</a:t>
            </a:r>
            <a:endParaRPr lang="en-US" altLang="en-US"/>
          </a:p>
        </p:txBody>
      </p:sp>
      <p:sp>
        <p:nvSpPr>
          <p:cNvPr id="2" name="Date Placeholder 1"/>
          <p:cNvSpPr>
            <a:spLocks noGrp="1"/>
          </p:cNvSpPr>
          <p:nvPr>
            <p:ph type="dt" sz="half" idx="2"/>
          </p:nvPr>
        </p:nvSpPr>
        <p:spPr>
          <a:xfrm>
            <a:off x="6119814" y="4860131"/>
            <a:ext cx="1800225" cy="280988"/>
          </a:xfrm>
          <a:prstGeom prst="rect">
            <a:avLst/>
          </a:prstGeom>
        </p:spPr>
        <p:txBody>
          <a:bodyPr vert="horz" lIns="0" tIns="0" rIns="0" bIns="0" rtlCol="0" anchor="t" anchorCtr="0"/>
          <a:lstStyle>
            <a:lvl1pPr algn="r">
              <a:defRPr sz="1200">
                <a:solidFill>
                  <a:schemeClr val="tx1">
                    <a:lumMod val="65000"/>
                    <a:lumOff val="35000"/>
                  </a:schemeClr>
                </a:solidFill>
                <a:latin typeface="Arial" panose="020B0604020202020204" pitchFamily="34" charset="0"/>
              </a:defRPr>
            </a:lvl1pPr>
          </a:lstStyle>
          <a:p>
            <a:pPr>
              <a:defRPr/>
            </a:pPr>
            <a:endParaRPr lang="en-AU"/>
          </a:p>
        </p:txBody>
      </p:sp>
      <p:sp>
        <p:nvSpPr>
          <p:cNvPr id="3" name="Footer Placeholder 2"/>
          <p:cNvSpPr>
            <a:spLocks noGrp="1"/>
          </p:cNvSpPr>
          <p:nvPr>
            <p:ph type="ftr" sz="quarter" idx="3"/>
          </p:nvPr>
        </p:nvSpPr>
        <p:spPr>
          <a:xfrm>
            <a:off x="539751" y="4860131"/>
            <a:ext cx="5400675" cy="280988"/>
          </a:xfrm>
          <a:prstGeom prst="rect">
            <a:avLst/>
          </a:prstGeom>
        </p:spPr>
        <p:txBody>
          <a:bodyPr vert="horz" lIns="0" tIns="0" rIns="0" bIns="0" rtlCol="0" anchor="t" anchorCtr="0"/>
          <a:lstStyle>
            <a:lvl1pPr algn="l">
              <a:defRPr sz="1200">
                <a:solidFill>
                  <a:schemeClr val="tx1">
                    <a:lumMod val="65000"/>
                    <a:lumOff val="35000"/>
                  </a:schemeClr>
                </a:solidFill>
                <a:latin typeface="Arial" panose="020B0604020202020204" pitchFamily="34" charset="0"/>
              </a:defRPr>
            </a:lvl1pPr>
          </a:lstStyle>
          <a:p>
            <a:pPr>
              <a:defRPr/>
            </a:pPr>
            <a:endParaRPr lang="en-AU"/>
          </a:p>
        </p:txBody>
      </p:sp>
      <p:sp>
        <p:nvSpPr>
          <p:cNvPr id="4" name="Slide Number Placeholder 3"/>
          <p:cNvSpPr>
            <a:spLocks noGrp="1"/>
          </p:cNvSpPr>
          <p:nvPr>
            <p:ph type="sldNum" sz="quarter" idx="4"/>
          </p:nvPr>
        </p:nvSpPr>
        <p:spPr>
          <a:xfrm>
            <a:off x="8243888" y="4864894"/>
            <a:ext cx="539750" cy="280988"/>
          </a:xfrm>
          <a:prstGeom prst="rect">
            <a:avLst/>
          </a:prstGeom>
        </p:spPr>
        <p:txBody>
          <a:bodyPr vert="horz" wrap="square" lIns="0" tIns="0" rIns="0" bIns="0" numCol="1" anchor="t" anchorCtr="0" compatLnSpc="1">
            <a:prstTxWarp prst="textNoShape">
              <a:avLst/>
            </a:prstTxWarp>
          </a:bodyPr>
          <a:lstStyle>
            <a:lvl1pPr algn="r">
              <a:defRPr sz="1200">
                <a:solidFill>
                  <a:srgbClr val="595959"/>
                </a:solidFill>
              </a:defRPr>
            </a:lvl1pPr>
          </a:lstStyle>
          <a:p>
            <a:fld id="{ED7680F9-C0BF-4CC2-A043-27BA3E10BB14}" type="slidenum">
              <a:rPr lang="en-AU" altLang="en-US"/>
              <a:pPr/>
              <a:t>‹#›</a:t>
            </a:fld>
            <a:endParaRPr lang="en-AU" altLang="en-US"/>
          </a:p>
        </p:txBody>
      </p:sp>
      <p:sp>
        <p:nvSpPr>
          <p:cNvPr id="5" name="MSIPCMContentMarking" descr="{&quot;HashCode&quot;:904758361,&quot;Placement&quot;:&quot;Footer&quot;,&quot;Top&quot;:382.448425,&quot;Left&quot;:323.117157,&quot;SlideWidth&quot;:720,&quot;SlideHeight&quot;:405}">
            <a:extLst>
              <a:ext uri="{FF2B5EF4-FFF2-40B4-BE49-F238E27FC236}">
                <a16:creationId xmlns:a16="http://schemas.microsoft.com/office/drawing/2014/main" id="{76712CD4-F58D-438E-BC1E-240E73B8014B}"/>
              </a:ext>
            </a:extLst>
          </p:cNvPr>
          <p:cNvSpPr txBox="1"/>
          <p:nvPr userDrawn="1"/>
        </p:nvSpPr>
        <p:spPr>
          <a:xfrm>
            <a:off x="4103588" y="4857095"/>
            <a:ext cx="936825" cy="286405"/>
          </a:xfrm>
          <a:prstGeom prst="rect">
            <a:avLst/>
          </a:prstGeom>
          <a:noFill/>
        </p:spPr>
        <p:txBody>
          <a:bodyPr vert="horz" wrap="square" lIns="0" tIns="0" rIns="0" bIns="0" rtlCol="0" anchor="ctr" anchorCtr="1">
            <a:spAutoFit/>
          </a:bodyPr>
          <a:lstStyle/>
          <a:p>
            <a:pPr algn="ctr">
              <a:spcBef>
                <a:spcPct val="0"/>
              </a:spcBef>
              <a:spcAft>
                <a:spcPct val="0"/>
              </a:spcAft>
            </a:pPr>
            <a:r>
              <a:rPr lang="en-AU" sz="1000">
                <a:solidFill>
                  <a:srgbClr val="000000"/>
                </a:solidFill>
                <a:latin typeface="Arial Black" panose="020B0A04020102020204" pitchFamily="34" charset="0"/>
              </a:rPr>
              <a:t>OFFICIAL</a:t>
            </a:r>
          </a:p>
        </p:txBody>
      </p:sp>
    </p:spTree>
  </p:cSld>
  <p:clrMap bg1="lt1" tx1="dk1" bg2="lt2" tx2="dk2" accent1="accent1" accent2="accent2" accent3="accent3" accent4="accent4" accent5="accent5" accent6="accent6" hlink="hlink" folHlink="folHlink"/>
  <p:sldLayoutIdLst>
    <p:sldLayoutId id="2147483871" r:id="rId1"/>
    <p:sldLayoutId id="2147483872" r:id="rId2"/>
    <p:sldLayoutId id="2147483873" r:id="rId3"/>
    <p:sldLayoutId id="2147483874" r:id="rId4"/>
  </p:sldLayoutIdLst>
  <p:hf sldNum="0" hdr="0" ftr="0" dt="0"/>
  <p:txStyles>
    <p:titleStyle>
      <a:lvl1pPr algn="l" defTabSz="457200" rtl="0" eaLnBrk="1" fontAlgn="base" hangingPunct="1">
        <a:spcBef>
          <a:spcPct val="0"/>
        </a:spcBef>
        <a:spcAft>
          <a:spcPct val="0"/>
        </a:spcAft>
        <a:defRPr sz="2400" kern="1200">
          <a:solidFill>
            <a:schemeClr val="bg1"/>
          </a:solidFill>
          <a:latin typeface="Arial"/>
          <a:ea typeface="ＭＳ Ｐゴシック" charset="0"/>
          <a:cs typeface="Arial"/>
        </a:defRPr>
      </a:lvl1pPr>
      <a:lvl2pPr algn="l" defTabSz="457200" rtl="0" eaLnBrk="1" fontAlgn="base" hangingPunct="1">
        <a:spcBef>
          <a:spcPct val="0"/>
        </a:spcBef>
        <a:spcAft>
          <a:spcPct val="0"/>
        </a:spcAft>
        <a:defRPr sz="2400">
          <a:solidFill>
            <a:schemeClr val="bg1"/>
          </a:solidFill>
          <a:latin typeface="Arial" charset="0"/>
          <a:ea typeface="ＭＳ Ｐゴシック" charset="0"/>
          <a:cs typeface="Arial" pitchFamily="34" charset="0"/>
        </a:defRPr>
      </a:lvl2pPr>
      <a:lvl3pPr algn="l" defTabSz="457200" rtl="0" eaLnBrk="1" fontAlgn="base" hangingPunct="1">
        <a:spcBef>
          <a:spcPct val="0"/>
        </a:spcBef>
        <a:spcAft>
          <a:spcPct val="0"/>
        </a:spcAft>
        <a:defRPr sz="2400">
          <a:solidFill>
            <a:schemeClr val="bg1"/>
          </a:solidFill>
          <a:latin typeface="Arial" charset="0"/>
          <a:ea typeface="ＭＳ Ｐゴシック" charset="0"/>
          <a:cs typeface="Arial" pitchFamily="34" charset="0"/>
        </a:defRPr>
      </a:lvl3pPr>
      <a:lvl4pPr algn="l" defTabSz="457200" rtl="0" eaLnBrk="1" fontAlgn="base" hangingPunct="1">
        <a:spcBef>
          <a:spcPct val="0"/>
        </a:spcBef>
        <a:spcAft>
          <a:spcPct val="0"/>
        </a:spcAft>
        <a:defRPr sz="2400">
          <a:solidFill>
            <a:schemeClr val="bg1"/>
          </a:solidFill>
          <a:latin typeface="Arial" charset="0"/>
          <a:ea typeface="ＭＳ Ｐゴシック" charset="0"/>
          <a:cs typeface="Arial" pitchFamily="34" charset="0"/>
        </a:defRPr>
      </a:lvl4pPr>
      <a:lvl5pPr algn="l" defTabSz="457200" rtl="0" eaLnBrk="1" fontAlgn="base" hangingPunct="1">
        <a:spcBef>
          <a:spcPct val="0"/>
        </a:spcBef>
        <a:spcAft>
          <a:spcPct val="0"/>
        </a:spcAft>
        <a:defRPr sz="2400">
          <a:solidFill>
            <a:schemeClr val="bg1"/>
          </a:solidFill>
          <a:latin typeface="Arial" charset="0"/>
          <a:ea typeface="ＭＳ Ｐゴシック" charset="0"/>
          <a:cs typeface="Arial" pitchFamily="34" charset="0"/>
        </a:defRPr>
      </a:lvl5pPr>
      <a:lvl6pPr marL="457200" algn="l" defTabSz="457200" rtl="0" eaLnBrk="1" fontAlgn="base" hangingPunct="1">
        <a:spcBef>
          <a:spcPct val="0"/>
        </a:spcBef>
        <a:spcAft>
          <a:spcPct val="0"/>
        </a:spcAft>
        <a:defRPr sz="2400">
          <a:solidFill>
            <a:schemeClr val="tx1"/>
          </a:solidFill>
          <a:latin typeface="Arial" charset="0"/>
          <a:ea typeface="ＭＳ Ｐゴシック" charset="0"/>
          <a:cs typeface="ＭＳ Ｐゴシック" charset="0"/>
        </a:defRPr>
      </a:lvl6pPr>
      <a:lvl7pPr marL="914400" algn="l" defTabSz="457200" rtl="0" eaLnBrk="1" fontAlgn="base" hangingPunct="1">
        <a:spcBef>
          <a:spcPct val="0"/>
        </a:spcBef>
        <a:spcAft>
          <a:spcPct val="0"/>
        </a:spcAft>
        <a:defRPr sz="2400">
          <a:solidFill>
            <a:schemeClr val="tx1"/>
          </a:solidFill>
          <a:latin typeface="Arial" charset="0"/>
          <a:ea typeface="ＭＳ Ｐゴシック" charset="0"/>
          <a:cs typeface="ＭＳ Ｐゴシック" charset="0"/>
        </a:defRPr>
      </a:lvl7pPr>
      <a:lvl8pPr marL="1371600" algn="l" defTabSz="457200" rtl="0" eaLnBrk="1" fontAlgn="base" hangingPunct="1">
        <a:spcBef>
          <a:spcPct val="0"/>
        </a:spcBef>
        <a:spcAft>
          <a:spcPct val="0"/>
        </a:spcAft>
        <a:defRPr sz="2400">
          <a:solidFill>
            <a:schemeClr val="tx1"/>
          </a:solidFill>
          <a:latin typeface="Arial" charset="0"/>
          <a:ea typeface="ＭＳ Ｐゴシック" charset="0"/>
          <a:cs typeface="ＭＳ Ｐゴシック" charset="0"/>
        </a:defRPr>
      </a:lvl8pPr>
      <a:lvl9pPr marL="1828800" algn="l" defTabSz="457200" rtl="0" eaLnBrk="1" fontAlgn="base" hangingPunct="1">
        <a:spcBef>
          <a:spcPct val="0"/>
        </a:spcBef>
        <a:spcAft>
          <a:spcPct val="0"/>
        </a:spcAft>
        <a:defRPr sz="2400">
          <a:solidFill>
            <a:schemeClr val="tx1"/>
          </a:solidFill>
          <a:latin typeface="Arial" charset="0"/>
          <a:ea typeface="ＭＳ Ｐゴシック" charset="0"/>
          <a:cs typeface="ＭＳ Ｐゴシック" charset="0"/>
        </a:defRPr>
      </a:lvl9pPr>
    </p:titleStyle>
    <p:bodyStyle>
      <a:lvl1pPr algn="l" defTabSz="457200" rtl="0" eaLnBrk="1" fontAlgn="base" hangingPunct="1">
        <a:lnSpc>
          <a:spcPct val="110000"/>
        </a:lnSpc>
        <a:spcBef>
          <a:spcPts val="800"/>
        </a:spcBef>
        <a:spcAft>
          <a:spcPts val="800"/>
        </a:spcAft>
        <a:defRPr sz="2200" b="1" kern="1200">
          <a:solidFill>
            <a:srgbClr val="201547"/>
          </a:solidFill>
          <a:latin typeface="+mn-lt"/>
          <a:ea typeface="ＭＳ Ｐゴシック" charset="0"/>
          <a:cs typeface="ＭＳ Ｐゴシック" charset="0"/>
        </a:defRPr>
      </a:lvl1pPr>
      <a:lvl2pPr algn="l" defTabSz="457200" rtl="0" eaLnBrk="1" fontAlgn="base" hangingPunct="1">
        <a:lnSpc>
          <a:spcPct val="110000"/>
        </a:lnSpc>
        <a:spcBef>
          <a:spcPct val="0"/>
        </a:spcBef>
        <a:spcAft>
          <a:spcPts val="800"/>
        </a:spcAft>
        <a:defRPr sz="2000" kern="1200">
          <a:solidFill>
            <a:schemeClr val="tx1"/>
          </a:solidFill>
          <a:latin typeface="+mn-lt"/>
          <a:ea typeface="ＭＳ Ｐゴシック" charset="0"/>
          <a:cs typeface="+mn-cs"/>
        </a:defRPr>
      </a:lvl2pPr>
      <a:lvl3pPr marL="250825" indent="-250825" algn="l" defTabSz="457200" rtl="0" eaLnBrk="1" fontAlgn="base" hangingPunct="1">
        <a:lnSpc>
          <a:spcPct val="110000"/>
        </a:lnSpc>
        <a:spcBef>
          <a:spcPct val="0"/>
        </a:spcBef>
        <a:spcAft>
          <a:spcPts val="800"/>
        </a:spcAft>
        <a:buFont typeface="Arial" charset="0"/>
        <a:buChar char="•"/>
        <a:defRPr sz="2000" kern="1200">
          <a:solidFill>
            <a:schemeClr val="tx1"/>
          </a:solidFill>
          <a:latin typeface="+mn-lt"/>
          <a:ea typeface="ＭＳ Ｐゴシック" charset="0"/>
          <a:cs typeface="+mn-cs"/>
        </a:defRPr>
      </a:lvl3pPr>
      <a:lvl4pPr marL="503238" indent="-250825" algn="l" defTabSz="457200" rtl="0" eaLnBrk="1" fontAlgn="base" hangingPunct="1">
        <a:lnSpc>
          <a:spcPct val="110000"/>
        </a:lnSpc>
        <a:spcBef>
          <a:spcPct val="0"/>
        </a:spcBef>
        <a:spcAft>
          <a:spcPts val="800"/>
        </a:spcAft>
        <a:buFont typeface="Arial" charset="0"/>
        <a:buChar char="–"/>
        <a:defRPr sz="2000" kern="1200">
          <a:solidFill>
            <a:schemeClr val="tx1"/>
          </a:solidFill>
          <a:latin typeface="+mn-lt"/>
          <a:ea typeface="ＭＳ Ｐゴシック" charset="0"/>
          <a:cs typeface="+mn-cs"/>
        </a:defRPr>
      </a:lvl4pPr>
      <a:lvl5pPr marL="755650" indent="-250825" algn="l" defTabSz="457200" rtl="0" eaLnBrk="1" fontAlgn="base" hangingPunct="1">
        <a:lnSpc>
          <a:spcPct val="110000"/>
        </a:lnSpc>
        <a:spcBef>
          <a:spcPct val="0"/>
        </a:spcBef>
        <a:spcAft>
          <a:spcPts val="800"/>
        </a:spcAft>
        <a:buFont typeface="Arial" charset="0"/>
        <a:buChar char="»"/>
        <a:defRPr sz="2000" kern="1200">
          <a:solidFill>
            <a:schemeClr val="tx1"/>
          </a:solidFill>
          <a:latin typeface="+mn-lt"/>
          <a:ea typeface="ＭＳ Ｐゴシック" charset="0"/>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1.xml"/><Relationship Id="rId1" Type="http://schemas.openxmlformats.org/officeDocument/2006/relationships/slideLayout" Target="../slideLayouts/slideLayout3.xml"/><Relationship Id="rId4" Type="http://schemas.openxmlformats.org/officeDocument/2006/relationships/image" Target="../media/image18.png"/></Relationships>
</file>

<file path=ppt/slides/_rels/slide12.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hyperlink" Target="https://www.cdc.gov.au/resources/publications/national-syphilis-response-plan-2023-2030" TargetMode="External"/><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20.png"/></Relationships>
</file>

<file path=ppt/slides/_rels/slide14.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8" Type="http://schemas.openxmlformats.org/officeDocument/2006/relationships/diagramData" Target="../diagrams/data3.xml"/><Relationship Id="rId3" Type="http://schemas.openxmlformats.org/officeDocument/2006/relationships/diagramData" Target="../diagrams/data2.xml"/><Relationship Id="rId7" Type="http://schemas.microsoft.com/office/2007/relationships/diagramDrawing" Target="../diagrams/drawing2.xml"/><Relationship Id="rId12" Type="http://schemas.microsoft.com/office/2007/relationships/diagramDrawing" Target="../diagrams/drawing3.xml"/><Relationship Id="rId2" Type="http://schemas.openxmlformats.org/officeDocument/2006/relationships/notesSlide" Target="../notesSlides/notesSlide16.xml"/><Relationship Id="rId1" Type="http://schemas.openxmlformats.org/officeDocument/2006/relationships/slideLayout" Target="../slideLayouts/slideLayout3.xml"/><Relationship Id="rId6" Type="http://schemas.openxmlformats.org/officeDocument/2006/relationships/diagramColors" Target="../diagrams/colors2.xml"/><Relationship Id="rId11" Type="http://schemas.openxmlformats.org/officeDocument/2006/relationships/diagramColors" Target="../diagrams/colors3.xml"/><Relationship Id="rId5" Type="http://schemas.openxmlformats.org/officeDocument/2006/relationships/diagramQuickStyle" Target="../diagrams/quickStyle2.xml"/><Relationship Id="rId10" Type="http://schemas.openxmlformats.org/officeDocument/2006/relationships/diagramQuickStyle" Target="../diagrams/quickStyle3.xml"/><Relationship Id="rId4" Type="http://schemas.openxmlformats.org/officeDocument/2006/relationships/diagramLayout" Target="../diagrams/layout2.xml"/><Relationship Id="rId9" Type="http://schemas.openxmlformats.org/officeDocument/2006/relationships/diagramLayout" Target="../diagrams/layout3.xml"/></Relationships>
</file>

<file path=ppt/slides/_rels/slide17.xml.rels><?xml version="1.0" encoding="UTF-8" standalone="yes"?>
<Relationships xmlns="http://schemas.openxmlformats.org/package/2006/relationships"><Relationship Id="rId8" Type="http://schemas.openxmlformats.org/officeDocument/2006/relationships/image" Target="../media/image25.png"/><Relationship Id="rId13" Type="http://schemas.openxmlformats.org/officeDocument/2006/relationships/image" Target="../media/image30.svg"/><Relationship Id="rId3" Type="http://schemas.openxmlformats.org/officeDocument/2006/relationships/image" Target="../media/image23.png"/><Relationship Id="rId7" Type="http://schemas.openxmlformats.org/officeDocument/2006/relationships/image" Target="../media/image10.svg"/><Relationship Id="rId12" Type="http://schemas.openxmlformats.org/officeDocument/2006/relationships/image" Target="../media/image29.png"/><Relationship Id="rId2" Type="http://schemas.openxmlformats.org/officeDocument/2006/relationships/notesSlide" Target="../notesSlides/notesSlide17.xml"/><Relationship Id="rId1" Type="http://schemas.openxmlformats.org/officeDocument/2006/relationships/slideLayout" Target="../slideLayouts/slideLayout2.xml"/><Relationship Id="rId6" Type="http://schemas.openxmlformats.org/officeDocument/2006/relationships/image" Target="../media/image9.png"/><Relationship Id="rId11" Type="http://schemas.openxmlformats.org/officeDocument/2006/relationships/image" Target="../media/image28.svg"/><Relationship Id="rId5" Type="http://schemas.openxmlformats.org/officeDocument/2006/relationships/hyperlink" Target="https://www.health.vic.gov.au/local-public-health-units" TargetMode="External"/><Relationship Id="rId15" Type="http://schemas.openxmlformats.org/officeDocument/2006/relationships/image" Target="../media/image32.svg"/><Relationship Id="rId10" Type="http://schemas.openxmlformats.org/officeDocument/2006/relationships/image" Target="../media/image27.png"/><Relationship Id="rId4" Type="http://schemas.openxmlformats.org/officeDocument/2006/relationships/image" Target="../media/image24.svg"/><Relationship Id="rId9" Type="http://schemas.openxmlformats.org/officeDocument/2006/relationships/image" Target="../media/image26.svg"/><Relationship Id="rId14" Type="http://schemas.openxmlformats.org/officeDocument/2006/relationships/image" Target="../media/image31.png"/></Relationships>
</file>

<file path=ppt/slides/_rels/slide18.xml.rels><?xml version="1.0" encoding="UTF-8" standalone="yes"?>
<Relationships xmlns="http://schemas.openxmlformats.org/package/2006/relationships"><Relationship Id="rId8" Type="http://schemas.openxmlformats.org/officeDocument/2006/relationships/hyperlink" Target="https://www.thedramadownunder.info/let-them-know/" TargetMode="External"/><Relationship Id="rId3" Type="http://schemas.openxmlformats.org/officeDocument/2006/relationships/hyperlink" Target="https://www.health.vic.gov.au/local-public-health-units" TargetMode="External"/><Relationship Id="rId7" Type="http://schemas.openxmlformats.org/officeDocument/2006/relationships/hyperlink" Target="https://www.bettertoknow.org.au/create-message/" TargetMode="External"/><Relationship Id="rId2" Type="http://schemas.openxmlformats.org/officeDocument/2006/relationships/notesSlide" Target="../notesSlides/notesSlide18.xml"/><Relationship Id="rId1" Type="http://schemas.openxmlformats.org/officeDocument/2006/relationships/slideLayout" Target="../slideLayouts/slideLayout2.xml"/><Relationship Id="rId6" Type="http://schemas.openxmlformats.org/officeDocument/2006/relationships/hyperlink" Target="https://letthemknow.org.au/" TargetMode="External"/><Relationship Id="rId5" Type="http://schemas.openxmlformats.org/officeDocument/2006/relationships/hyperlink" Target="mailto:contact.tracers@dhhs.vic.gov.au" TargetMode="External"/><Relationship Id="rId4" Type="http://schemas.openxmlformats.org/officeDocument/2006/relationships/hyperlink" Target="tel:(03)90963367" TargetMode="Externa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8" Type="http://schemas.openxmlformats.org/officeDocument/2006/relationships/hyperlink" Target="https://www.health.vic.gov.au/victorian-sexual-reproductive-health-viral-hepatitis-strategy-2022-30" TargetMode="External"/><Relationship Id="rId13" Type="http://schemas.openxmlformats.org/officeDocument/2006/relationships/image" Target="../media/image33.png"/><Relationship Id="rId3" Type="http://schemas.openxmlformats.org/officeDocument/2006/relationships/hyperlink" Target="https://ashm.org.au/learning-hubs/syphilis" TargetMode="External"/><Relationship Id="rId7" Type="http://schemas.openxmlformats.org/officeDocument/2006/relationships/hyperlink" Target="https://www.health.vic.gov.au/infectious-diseases/syphilis" TargetMode="External"/><Relationship Id="rId12" Type="http://schemas.openxmlformats.org/officeDocument/2006/relationships/hyperlink" Target="https://www.thedramadownunder.info/let-them-know/" TargetMode="External"/><Relationship Id="rId2" Type="http://schemas.openxmlformats.org/officeDocument/2006/relationships/notesSlide" Target="../notesSlides/notesSlide20.xml"/><Relationship Id="rId1" Type="http://schemas.openxmlformats.org/officeDocument/2006/relationships/slideLayout" Target="../slideLayouts/slideLayout2.xml"/><Relationship Id="rId6" Type="http://schemas.openxmlformats.org/officeDocument/2006/relationships/hyperlink" Target="https://sti.guidelines.org.au/" TargetMode="External"/><Relationship Id="rId11" Type="http://schemas.openxmlformats.org/officeDocument/2006/relationships/hyperlink" Target="https://www.bettertoknow.org.au/create-message/" TargetMode="External"/><Relationship Id="rId5" Type="http://schemas.openxmlformats.org/officeDocument/2006/relationships/hyperlink" Target="https://ashm.org.au/resources/syphilis-decision-making-tool/" TargetMode="External"/><Relationship Id="rId15" Type="http://schemas.openxmlformats.org/officeDocument/2006/relationships/image" Target="../media/image35.png"/><Relationship Id="rId10" Type="http://schemas.openxmlformats.org/officeDocument/2006/relationships/hyperlink" Target="https://letthemknow.org.au/" TargetMode="External"/><Relationship Id="rId4" Type="http://schemas.openxmlformats.org/officeDocument/2006/relationships/hyperlink" Target="https://ashm.org.au/resources/could-it-be-syphilis-clinical-indicator-tool/" TargetMode="External"/><Relationship Id="rId9" Type="http://schemas.openxmlformats.org/officeDocument/2006/relationships/hyperlink" Target="https://www.health.vic.gov.au/health-advisories/congenital-syphilis-in-victoria" TargetMode="External"/><Relationship Id="rId14" Type="http://schemas.openxmlformats.org/officeDocument/2006/relationships/image" Target="../media/image34.png"/></Relationships>
</file>

<file path=ppt/slides/_rels/slide21.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notesSlide" Target="../notesSlides/notesSlide21.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8.xml"/><Relationship Id="rId1" Type="http://schemas.openxmlformats.org/officeDocument/2006/relationships/slideLayout" Target="../slideLayouts/slideLayout3.xml"/><Relationship Id="rId5" Type="http://schemas.openxmlformats.org/officeDocument/2006/relationships/hyperlink" Target="https://nindss.health.gov.au/pbi-dashboard/" TargetMode="External"/><Relationship Id="rId4" Type="http://schemas.openxmlformats.org/officeDocument/2006/relationships/image" Target="../media/image14.png"/></Relationships>
</file>

<file path=ppt/slides/_rels/slide9.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4006D8-DC82-45A2-86FA-460D7444B59B}"/>
              </a:ext>
            </a:extLst>
          </p:cNvPr>
          <p:cNvSpPr>
            <a:spLocks noGrp="1"/>
          </p:cNvSpPr>
          <p:nvPr>
            <p:ph type="ctrTitle"/>
          </p:nvPr>
        </p:nvSpPr>
        <p:spPr>
          <a:xfrm>
            <a:off x="539999" y="649118"/>
            <a:ext cx="7871184" cy="1417807"/>
          </a:xfrm>
        </p:spPr>
        <p:txBody>
          <a:bodyPr/>
          <a:lstStyle/>
          <a:p>
            <a:r>
              <a:rPr lang="en-AU" dirty="0">
                <a:ea typeface="ＭＳ Ｐゴシック"/>
              </a:rPr>
              <a:t>Syphilis Update – Victoria</a:t>
            </a:r>
          </a:p>
        </p:txBody>
      </p:sp>
      <p:sp>
        <p:nvSpPr>
          <p:cNvPr id="3" name="Subtitle 2">
            <a:extLst>
              <a:ext uri="{FF2B5EF4-FFF2-40B4-BE49-F238E27FC236}">
                <a16:creationId xmlns:a16="http://schemas.microsoft.com/office/drawing/2014/main" id="{71546870-8865-4200-8EDC-0246D63A119E}"/>
              </a:ext>
            </a:extLst>
          </p:cNvPr>
          <p:cNvSpPr>
            <a:spLocks noGrp="1"/>
          </p:cNvSpPr>
          <p:nvPr>
            <p:ph type="subTitle" idx="1"/>
          </p:nvPr>
        </p:nvSpPr>
        <p:spPr>
          <a:xfrm>
            <a:off x="539999" y="2143125"/>
            <a:ext cx="7916579" cy="971551"/>
          </a:xfrm>
        </p:spPr>
        <p:txBody>
          <a:bodyPr/>
          <a:lstStyle/>
          <a:p>
            <a:r>
              <a:rPr lang="en-AU" sz="1400">
                <a:ea typeface="ＭＳ Ｐゴシック"/>
              </a:rPr>
              <a:t>RACGP webinar, 27 November 2025</a:t>
            </a:r>
            <a:br>
              <a:rPr lang="en-AU" sz="1400"/>
            </a:br>
            <a:br>
              <a:rPr lang="en-AU" sz="1400"/>
            </a:br>
            <a:r>
              <a:rPr lang="en-AU" sz="1400">
                <a:ea typeface="ＭＳ Ｐゴシック"/>
              </a:rPr>
              <a:t>Dr. </a:t>
            </a:r>
            <a:r>
              <a:rPr lang="en-AU" sz="1400" err="1">
                <a:ea typeface="ＭＳ Ｐゴシック"/>
              </a:rPr>
              <a:t>Dilanka</a:t>
            </a:r>
            <a:r>
              <a:rPr lang="en-AU" sz="1400">
                <a:ea typeface="ＭＳ Ｐゴシック"/>
              </a:rPr>
              <a:t> Hettiarachchi (Public Health Medical Officer / GP)</a:t>
            </a:r>
            <a:br>
              <a:rPr lang="en-AU" sz="1400"/>
            </a:br>
            <a:r>
              <a:rPr lang="en-AU" sz="1400">
                <a:ea typeface="ＭＳ Ｐゴシック"/>
              </a:rPr>
              <a:t>Office of the Chief Health Officer</a:t>
            </a:r>
            <a:br>
              <a:rPr lang="en-AU" sz="1400"/>
            </a:br>
            <a:r>
              <a:rPr lang="en-AU" sz="1400">
                <a:ea typeface="ＭＳ Ｐゴシック"/>
              </a:rPr>
              <a:t>Victorian Department of Health​</a:t>
            </a:r>
          </a:p>
          <a:p>
            <a:endParaRPr lang="en-AU" sz="1400"/>
          </a:p>
        </p:txBody>
      </p:sp>
      <p:sp>
        <p:nvSpPr>
          <p:cNvPr id="4" name="Subtitle 2">
            <a:extLst>
              <a:ext uri="{FF2B5EF4-FFF2-40B4-BE49-F238E27FC236}">
                <a16:creationId xmlns:a16="http://schemas.microsoft.com/office/drawing/2014/main" id="{CF9FC7F3-CB23-47AE-852C-F65E4C44AFE1}"/>
              </a:ext>
            </a:extLst>
          </p:cNvPr>
          <p:cNvSpPr txBox="1">
            <a:spLocks/>
          </p:cNvSpPr>
          <p:nvPr/>
        </p:nvSpPr>
        <p:spPr bwMode="auto">
          <a:xfrm>
            <a:off x="539999" y="3701572"/>
            <a:ext cx="2536575" cy="25241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0" tIns="0" rIns="0" bIns="0" numCol="1" anchor="t" anchorCtr="0" compatLnSpc="1">
            <a:prstTxWarp prst="textNoShape">
              <a:avLst/>
            </a:prstTxWarp>
            <a:noAutofit/>
          </a:bodyPr>
          <a:lstStyle>
            <a:lvl1pPr marL="0" indent="0" algn="l" defTabSz="457200" rtl="0" eaLnBrk="1" fontAlgn="base" hangingPunct="1">
              <a:lnSpc>
                <a:spcPct val="110000"/>
              </a:lnSpc>
              <a:spcBef>
                <a:spcPts val="800"/>
              </a:spcBef>
              <a:spcAft>
                <a:spcPts val="800"/>
              </a:spcAft>
              <a:buNone/>
              <a:defRPr sz="2200" b="0" kern="1200" baseline="0">
                <a:solidFill>
                  <a:srgbClr val="53565A"/>
                </a:solidFill>
                <a:latin typeface="Arial"/>
                <a:ea typeface="ＭＳ Ｐゴシック" charset="0"/>
                <a:cs typeface="Arial"/>
              </a:defRPr>
            </a:lvl1pPr>
            <a:lvl2pPr marL="457200" indent="0" algn="ctr" defTabSz="457200" rtl="0" eaLnBrk="1" fontAlgn="base" hangingPunct="1">
              <a:lnSpc>
                <a:spcPct val="110000"/>
              </a:lnSpc>
              <a:spcBef>
                <a:spcPct val="0"/>
              </a:spcBef>
              <a:spcAft>
                <a:spcPts val="800"/>
              </a:spcAft>
              <a:buNone/>
              <a:defRPr sz="2000" kern="1200">
                <a:solidFill>
                  <a:schemeClr val="tx1">
                    <a:tint val="75000"/>
                  </a:schemeClr>
                </a:solidFill>
                <a:latin typeface="+mn-lt"/>
                <a:ea typeface="ＭＳ Ｐゴシック" charset="0"/>
                <a:cs typeface="+mn-cs"/>
              </a:defRPr>
            </a:lvl2pPr>
            <a:lvl3pPr marL="914400" indent="0" algn="ctr" defTabSz="457200" rtl="0" eaLnBrk="1" fontAlgn="base" hangingPunct="1">
              <a:lnSpc>
                <a:spcPct val="110000"/>
              </a:lnSpc>
              <a:spcBef>
                <a:spcPct val="0"/>
              </a:spcBef>
              <a:spcAft>
                <a:spcPts val="800"/>
              </a:spcAft>
              <a:buFont typeface="Arial" charset="0"/>
              <a:buNone/>
              <a:defRPr sz="2000" kern="1200">
                <a:solidFill>
                  <a:schemeClr val="tx1">
                    <a:tint val="75000"/>
                  </a:schemeClr>
                </a:solidFill>
                <a:latin typeface="+mn-lt"/>
                <a:ea typeface="ＭＳ Ｐゴシック" charset="0"/>
                <a:cs typeface="+mn-cs"/>
              </a:defRPr>
            </a:lvl3pPr>
            <a:lvl4pPr marL="1371600" indent="0" algn="ctr" defTabSz="457200" rtl="0" eaLnBrk="1" fontAlgn="base" hangingPunct="1">
              <a:lnSpc>
                <a:spcPct val="110000"/>
              </a:lnSpc>
              <a:spcBef>
                <a:spcPct val="0"/>
              </a:spcBef>
              <a:spcAft>
                <a:spcPts val="800"/>
              </a:spcAft>
              <a:buFont typeface="Arial" charset="0"/>
              <a:buNone/>
              <a:defRPr sz="2000" kern="1200">
                <a:solidFill>
                  <a:schemeClr val="tx1">
                    <a:tint val="75000"/>
                  </a:schemeClr>
                </a:solidFill>
                <a:latin typeface="+mn-lt"/>
                <a:ea typeface="ＭＳ Ｐゴシック" charset="0"/>
                <a:cs typeface="+mn-cs"/>
              </a:defRPr>
            </a:lvl4pPr>
            <a:lvl5pPr marL="1828800" indent="0" algn="ctr" defTabSz="457200" rtl="0" eaLnBrk="1" fontAlgn="base" hangingPunct="1">
              <a:lnSpc>
                <a:spcPct val="110000"/>
              </a:lnSpc>
              <a:spcBef>
                <a:spcPct val="0"/>
              </a:spcBef>
              <a:spcAft>
                <a:spcPts val="800"/>
              </a:spcAft>
              <a:buFont typeface="Arial" charset="0"/>
              <a:buNone/>
              <a:defRPr sz="2000" kern="1200">
                <a:solidFill>
                  <a:schemeClr val="tx1">
                    <a:tint val="75000"/>
                  </a:schemeClr>
                </a:solidFill>
                <a:latin typeface="+mn-lt"/>
                <a:ea typeface="ＭＳ Ｐゴシック" charset="0"/>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r>
              <a:rPr lang="en-GB" sz="1200" b="1">
                <a:solidFill>
                  <a:schemeClr val="tx1"/>
                </a:solidFill>
              </a:rPr>
              <a:t>OFFICIAL</a:t>
            </a:r>
            <a:r>
              <a:rPr lang="en-AU" sz="1200"/>
              <a:t> </a:t>
            </a:r>
          </a:p>
          <a:p>
            <a:endParaRPr lang="en-GB" sz="1200"/>
          </a:p>
        </p:txBody>
      </p:sp>
    </p:spTree>
    <p:extLst>
      <p:ext uri="{BB962C8B-B14F-4D97-AF65-F5344CB8AC3E}">
        <p14:creationId xmlns:p14="http://schemas.microsoft.com/office/powerpoint/2010/main" val="151357867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D20615C-63AC-5E42-C249-DE7275D5D9C7}"/>
            </a:ext>
          </a:extLst>
        </p:cNvPr>
        <p:cNvGrpSpPr/>
        <p:nvPr/>
      </p:nvGrpSpPr>
      <p:grpSpPr>
        <a:xfrm>
          <a:off x="0" y="0"/>
          <a:ext cx="0" cy="0"/>
          <a:chOff x="0" y="0"/>
          <a:chExt cx="0" cy="0"/>
        </a:xfrm>
      </p:grpSpPr>
      <p:sp>
        <p:nvSpPr>
          <p:cNvPr id="2055" name="Title 1">
            <a:extLst>
              <a:ext uri="{FF2B5EF4-FFF2-40B4-BE49-F238E27FC236}">
                <a16:creationId xmlns:a16="http://schemas.microsoft.com/office/drawing/2014/main" id="{B2F0C30D-7D57-7BE0-025C-813B78A3291A}"/>
              </a:ext>
            </a:extLst>
          </p:cNvPr>
          <p:cNvSpPr>
            <a:spLocks noGrp="1"/>
          </p:cNvSpPr>
          <p:nvPr>
            <p:ph type="title"/>
          </p:nvPr>
        </p:nvSpPr>
        <p:spPr>
          <a:xfrm>
            <a:off x="539750" y="-116849"/>
            <a:ext cx="7737976" cy="809625"/>
          </a:xfrm>
        </p:spPr>
        <p:txBody>
          <a:bodyPr/>
          <a:lstStyle/>
          <a:p>
            <a:r>
              <a:rPr lang="en-US"/>
              <a:t>Victorian Syphilis Epidemiology: Demographic Groups</a:t>
            </a:r>
          </a:p>
        </p:txBody>
      </p:sp>
      <p:pic>
        <p:nvPicPr>
          <p:cNvPr id="4" name="Picture 3" descr="This slide contains the following visuals: textbox ,Infectious syphilis: numbers (columns) and rates (lines) over time* ,slicer ,slicer ,slicer ,slicer ,slicer ,slicer ,Year ,textbox. Please refer to the notes on this slide for details">
            <a:extLst>
              <a:ext uri="{FF2B5EF4-FFF2-40B4-BE49-F238E27FC236}">
                <a16:creationId xmlns:a16="http://schemas.microsoft.com/office/drawing/2014/main" id="{BB8523B0-0A9F-6335-0656-2287495793B8}"/>
              </a:ext>
            </a:extLst>
          </p:cNvPr>
          <p:cNvPicPr>
            <a:picLocks noChangeAspect="1"/>
          </p:cNvPicPr>
          <p:nvPr/>
        </p:nvPicPr>
        <p:blipFill>
          <a:blip r:embed="rId3"/>
          <a:srcRect l="15878"/>
          <a:stretch>
            <a:fillRect/>
          </a:stretch>
        </p:blipFill>
        <p:spPr>
          <a:xfrm>
            <a:off x="972343" y="747662"/>
            <a:ext cx="7199313" cy="4110972"/>
          </a:xfrm>
          <a:prstGeom prst="rect">
            <a:avLst/>
          </a:prstGeom>
        </p:spPr>
      </p:pic>
      <p:sp>
        <p:nvSpPr>
          <p:cNvPr id="2" name="Rectangle 1">
            <a:extLst>
              <a:ext uri="{FF2B5EF4-FFF2-40B4-BE49-F238E27FC236}">
                <a16:creationId xmlns:a16="http://schemas.microsoft.com/office/drawing/2014/main" id="{12E4AAA6-669A-6308-3293-8891BE1F3C04}"/>
              </a:ext>
            </a:extLst>
          </p:cNvPr>
          <p:cNvSpPr/>
          <p:nvPr/>
        </p:nvSpPr>
        <p:spPr>
          <a:xfrm>
            <a:off x="5039833" y="4873580"/>
            <a:ext cx="4104167" cy="209994"/>
          </a:xfrm>
          <a:prstGeom prst="rect">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lIns="91440" tIns="45720" rIns="91440" bIns="45720" rtlCol="0" anchor="ctr"/>
          <a:lstStyle/>
          <a:p>
            <a:pPr algn="ctr"/>
            <a:r>
              <a:rPr lang="en-AU" sz="800">
                <a:solidFill>
                  <a:schemeClr val="tx1"/>
                </a:solidFill>
              </a:rPr>
              <a:t>Source Victorian Department of Health – Public Health Event Surveillance System (internal data, 2025)</a:t>
            </a:r>
          </a:p>
        </p:txBody>
      </p:sp>
    </p:spTree>
    <p:extLst>
      <p:ext uri="{BB962C8B-B14F-4D97-AF65-F5344CB8AC3E}">
        <p14:creationId xmlns:p14="http://schemas.microsoft.com/office/powerpoint/2010/main" val="255516393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14D53DF-B711-9488-D04A-F7970AA318BB}"/>
            </a:ext>
          </a:extLst>
        </p:cNvPr>
        <p:cNvGrpSpPr/>
        <p:nvPr/>
      </p:nvGrpSpPr>
      <p:grpSpPr>
        <a:xfrm>
          <a:off x="0" y="0"/>
          <a:ext cx="0" cy="0"/>
          <a:chOff x="0" y="0"/>
          <a:chExt cx="0" cy="0"/>
        </a:xfrm>
      </p:grpSpPr>
      <p:sp>
        <p:nvSpPr>
          <p:cNvPr id="2055" name="Title 1">
            <a:extLst>
              <a:ext uri="{FF2B5EF4-FFF2-40B4-BE49-F238E27FC236}">
                <a16:creationId xmlns:a16="http://schemas.microsoft.com/office/drawing/2014/main" id="{9DDC734D-46AF-1533-23F0-E626222FA1A6}"/>
              </a:ext>
            </a:extLst>
          </p:cNvPr>
          <p:cNvSpPr>
            <a:spLocks noGrp="1"/>
          </p:cNvSpPr>
          <p:nvPr>
            <p:ph type="title"/>
          </p:nvPr>
        </p:nvSpPr>
        <p:spPr>
          <a:xfrm>
            <a:off x="117258" y="-116849"/>
            <a:ext cx="8775072" cy="809625"/>
          </a:xfrm>
        </p:spPr>
        <p:txBody>
          <a:bodyPr/>
          <a:lstStyle/>
          <a:p>
            <a:r>
              <a:rPr lang="en-US" dirty="0"/>
              <a:t>Victorian Syphilis Epidemiology: Notifications during pregnancy</a:t>
            </a:r>
          </a:p>
        </p:txBody>
      </p:sp>
      <p:pic>
        <p:nvPicPr>
          <p:cNvPr id="2" name="Picture 2" descr="This slide contains the following visuals: textbox ,Pregnant at notification: Infectious and late syphilis: numbers over time ,slicer ,slicer ,slicer ,slicer ,slicer ,slicer ,Pregnant at notification: Infectious and late syphilis: age distribution ,Year ,LPHU ,LGA ,Trimester of notification. Please refer to the notes on this slide for details">
            <a:extLst>
              <a:ext uri="{FF2B5EF4-FFF2-40B4-BE49-F238E27FC236}">
                <a16:creationId xmlns:a16="http://schemas.microsoft.com/office/drawing/2014/main" id="{D137B147-8F2D-A2A6-4B21-B28B92C454C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39268" y="907835"/>
            <a:ext cx="8160468" cy="2670893"/>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4" descr="This slide contains the following visuals: textbox ,Pregnant at notification: Infectious and late syphilis: numbers over time ,slicer ,slicer ,slicer ,slicer ,slicer ,slicer ,Pregnant at notification: Infectious and late syphilis: age distribution ,Year ,LPHU ,LGA ,Trimester of notification. Please refer to the notes on this slide for details">
            <a:extLst>
              <a:ext uri="{FF2B5EF4-FFF2-40B4-BE49-F238E27FC236}">
                <a16:creationId xmlns:a16="http://schemas.microsoft.com/office/drawing/2014/main" id="{FBC50DB5-C86A-5821-7D50-FDDAF8EDC418}"/>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314481" y="3793787"/>
            <a:ext cx="6410043" cy="1072874"/>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a:extLst>
              <a:ext uri="{FF2B5EF4-FFF2-40B4-BE49-F238E27FC236}">
                <a16:creationId xmlns:a16="http://schemas.microsoft.com/office/drawing/2014/main" id="{B6272D0C-DC13-38FB-B0C8-CDFE76EFD030}"/>
              </a:ext>
            </a:extLst>
          </p:cNvPr>
          <p:cNvSpPr/>
          <p:nvPr/>
        </p:nvSpPr>
        <p:spPr>
          <a:xfrm>
            <a:off x="5039833" y="4873580"/>
            <a:ext cx="4104167" cy="209994"/>
          </a:xfrm>
          <a:prstGeom prst="rect">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lIns="91440" tIns="45720" rIns="91440" bIns="45720" rtlCol="0" anchor="ctr"/>
          <a:lstStyle/>
          <a:p>
            <a:pPr algn="ctr"/>
            <a:r>
              <a:rPr lang="en-AU" sz="800">
                <a:solidFill>
                  <a:schemeClr val="tx1"/>
                </a:solidFill>
              </a:rPr>
              <a:t>Source Victorian Department of Health – Public Health Event Surveillance System (internal data, 2025)</a:t>
            </a:r>
          </a:p>
        </p:txBody>
      </p:sp>
    </p:spTree>
    <p:extLst>
      <p:ext uri="{BB962C8B-B14F-4D97-AF65-F5344CB8AC3E}">
        <p14:creationId xmlns:p14="http://schemas.microsoft.com/office/powerpoint/2010/main" val="250136849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BB9C932-D0AC-D337-2699-9477947E78E3}"/>
            </a:ext>
          </a:extLst>
        </p:cNvPr>
        <p:cNvGrpSpPr/>
        <p:nvPr/>
      </p:nvGrpSpPr>
      <p:grpSpPr>
        <a:xfrm>
          <a:off x="0" y="0"/>
          <a:ext cx="0" cy="0"/>
          <a:chOff x="0" y="0"/>
          <a:chExt cx="0" cy="0"/>
        </a:xfrm>
      </p:grpSpPr>
      <p:sp>
        <p:nvSpPr>
          <p:cNvPr id="2055" name="Title 1">
            <a:extLst>
              <a:ext uri="{FF2B5EF4-FFF2-40B4-BE49-F238E27FC236}">
                <a16:creationId xmlns:a16="http://schemas.microsoft.com/office/drawing/2014/main" id="{8F31C7EC-1BBA-B8DB-D0CC-C5EC341020AF}"/>
              </a:ext>
            </a:extLst>
          </p:cNvPr>
          <p:cNvSpPr>
            <a:spLocks noGrp="1"/>
          </p:cNvSpPr>
          <p:nvPr>
            <p:ph type="title"/>
          </p:nvPr>
        </p:nvSpPr>
        <p:spPr>
          <a:xfrm>
            <a:off x="539750" y="-116849"/>
            <a:ext cx="7737976" cy="809625"/>
          </a:xfrm>
        </p:spPr>
        <p:txBody>
          <a:bodyPr/>
          <a:lstStyle/>
          <a:p>
            <a:r>
              <a:rPr lang="en-US"/>
              <a:t>Victorian Syphilis Epidemiology: First Nations</a:t>
            </a:r>
          </a:p>
        </p:txBody>
      </p:sp>
      <p:pic>
        <p:nvPicPr>
          <p:cNvPr id="4" name="Picture 3" descr="A graph of different types of syphilis cases&#10;&#10;AI-generated content may be incorrect.">
            <a:extLst>
              <a:ext uri="{FF2B5EF4-FFF2-40B4-BE49-F238E27FC236}">
                <a16:creationId xmlns:a16="http://schemas.microsoft.com/office/drawing/2014/main" id="{379DFC01-4590-5A69-5782-3568C81D1D8C}"/>
              </a:ext>
            </a:extLst>
          </p:cNvPr>
          <p:cNvPicPr>
            <a:picLocks noChangeAspect="1"/>
          </p:cNvPicPr>
          <p:nvPr/>
        </p:nvPicPr>
        <p:blipFill>
          <a:blip r:embed="rId3"/>
          <a:srcRect l="16068" r="-263" b="4799"/>
          <a:stretch>
            <a:fillRect/>
          </a:stretch>
        </p:blipFill>
        <p:spPr>
          <a:xfrm>
            <a:off x="924792" y="771010"/>
            <a:ext cx="6613931" cy="4024335"/>
          </a:xfrm>
          <a:prstGeom prst="rect">
            <a:avLst/>
          </a:prstGeom>
        </p:spPr>
      </p:pic>
      <p:sp>
        <p:nvSpPr>
          <p:cNvPr id="2" name="Rectangle 1">
            <a:extLst>
              <a:ext uri="{FF2B5EF4-FFF2-40B4-BE49-F238E27FC236}">
                <a16:creationId xmlns:a16="http://schemas.microsoft.com/office/drawing/2014/main" id="{858E7E98-120F-BC48-05FB-8ED83F99C12D}"/>
              </a:ext>
            </a:extLst>
          </p:cNvPr>
          <p:cNvSpPr/>
          <p:nvPr/>
        </p:nvSpPr>
        <p:spPr>
          <a:xfrm>
            <a:off x="5039833" y="4873580"/>
            <a:ext cx="4104167" cy="209994"/>
          </a:xfrm>
          <a:prstGeom prst="rect">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lIns="91440" tIns="45720" rIns="91440" bIns="45720" rtlCol="0" anchor="ctr"/>
          <a:lstStyle/>
          <a:p>
            <a:pPr algn="ctr"/>
            <a:r>
              <a:rPr lang="en-AU" sz="800">
                <a:solidFill>
                  <a:schemeClr val="tx1"/>
                </a:solidFill>
              </a:rPr>
              <a:t>Source Victorian Department of Health – Public Health Event Surveillance System (internal data, 2025)</a:t>
            </a:r>
          </a:p>
        </p:txBody>
      </p:sp>
      <p:sp>
        <p:nvSpPr>
          <p:cNvPr id="3" name="TextBox 2">
            <a:extLst>
              <a:ext uri="{FF2B5EF4-FFF2-40B4-BE49-F238E27FC236}">
                <a16:creationId xmlns:a16="http://schemas.microsoft.com/office/drawing/2014/main" id="{26968B9B-4325-2A2F-0395-9C64C833D16C}"/>
              </a:ext>
            </a:extLst>
          </p:cNvPr>
          <p:cNvSpPr txBox="1"/>
          <p:nvPr/>
        </p:nvSpPr>
        <p:spPr>
          <a:xfrm>
            <a:off x="6308651" y="3522921"/>
            <a:ext cx="2721935" cy="523220"/>
          </a:xfrm>
          <a:prstGeom prst="rect">
            <a:avLst/>
          </a:prstGeom>
          <a:noFill/>
        </p:spPr>
        <p:txBody>
          <a:bodyPr wrap="square" rtlCol="0">
            <a:spAutoFit/>
          </a:bodyPr>
          <a:lstStyle/>
          <a:p>
            <a:r>
              <a:rPr lang="en-AU" sz="1400" b="1" i="1">
                <a:solidFill>
                  <a:srgbClr val="002060"/>
                </a:solidFill>
              </a:rPr>
              <a:t>*Record Indigenous status on notification form if possible</a:t>
            </a:r>
          </a:p>
        </p:txBody>
      </p:sp>
    </p:spTree>
    <p:extLst>
      <p:ext uri="{BB962C8B-B14F-4D97-AF65-F5344CB8AC3E}">
        <p14:creationId xmlns:p14="http://schemas.microsoft.com/office/powerpoint/2010/main" val="389007115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78DC2F-6CDB-797E-E7AA-08E7A7A905E4}"/>
              </a:ext>
            </a:extLst>
          </p:cNvPr>
          <p:cNvSpPr>
            <a:spLocks noGrp="1"/>
          </p:cNvSpPr>
          <p:nvPr>
            <p:ph type="title"/>
          </p:nvPr>
        </p:nvSpPr>
        <p:spPr/>
        <p:txBody>
          <a:bodyPr/>
          <a:lstStyle/>
          <a:p>
            <a:r>
              <a:rPr lang="en-AU"/>
              <a:t>National Syphilis Response Plan </a:t>
            </a:r>
          </a:p>
        </p:txBody>
      </p:sp>
      <p:sp>
        <p:nvSpPr>
          <p:cNvPr id="7" name="TextBox 6">
            <a:extLst>
              <a:ext uri="{FF2B5EF4-FFF2-40B4-BE49-F238E27FC236}">
                <a16:creationId xmlns:a16="http://schemas.microsoft.com/office/drawing/2014/main" id="{EE6C1FEF-6619-1211-AFFD-8B50A47DC5A0}"/>
              </a:ext>
            </a:extLst>
          </p:cNvPr>
          <p:cNvSpPr txBox="1"/>
          <p:nvPr/>
        </p:nvSpPr>
        <p:spPr>
          <a:xfrm>
            <a:off x="51634" y="4610400"/>
            <a:ext cx="8900160" cy="276999"/>
          </a:xfrm>
          <a:prstGeom prst="rect">
            <a:avLst/>
          </a:prstGeom>
          <a:noFill/>
        </p:spPr>
        <p:txBody>
          <a:bodyPr wrap="square">
            <a:spAutoFit/>
          </a:bodyPr>
          <a:lstStyle/>
          <a:p>
            <a:r>
              <a:rPr lang="en-AU" sz="1200">
                <a:hlinkClick r:id="rId3"/>
              </a:rPr>
              <a:t>National Syphilis Response Plan 2023–2030 | Australian Centre for Disease Control</a:t>
            </a:r>
            <a:endParaRPr lang="en-AU" sz="1200"/>
          </a:p>
        </p:txBody>
      </p:sp>
      <p:sp>
        <p:nvSpPr>
          <p:cNvPr id="9" name="TextBox 8">
            <a:extLst>
              <a:ext uri="{FF2B5EF4-FFF2-40B4-BE49-F238E27FC236}">
                <a16:creationId xmlns:a16="http://schemas.microsoft.com/office/drawing/2014/main" id="{F1895C40-F149-F842-B611-461841AE2493}"/>
              </a:ext>
            </a:extLst>
          </p:cNvPr>
          <p:cNvSpPr txBox="1"/>
          <p:nvPr/>
        </p:nvSpPr>
        <p:spPr>
          <a:xfrm>
            <a:off x="421496" y="1533943"/>
            <a:ext cx="4080218" cy="2693045"/>
          </a:xfrm>
          <a:prstGeom prst="rect">
            <a:avLst/>
          </a:prstGeom>
        </p:spPr>
        <p:style>
          <a:lnRef idx="2">
            <a:schemeClr val="accent3"/>
          </a:lnRef>
          <a:fillRef idx="1">
            <a:schemeClr val="lt1"/>
          </a:fillRef>
          <a:effectRef idx="0">
            <a:schemeClr val="accent3"/>
          </a:effectRef>
          <a:fontRef idx="minor">
            <a:schemeClr val="dk1"/>
          </a:fontRef>
        </p:style>
        <p:txBody>
          <a:bodyPr wrap="square" rtlCol="0">
            <a:spAutoFit/>
          </a:bodyPr>
          <a:lstStyle/>
          <a:p>
            <a:r>
              <a:rPr lang="en-AU" sz="1400" b="1">
                <a:solidFill>
                  <a:srgbClr val="201547"/>
                </a:solidFill>
              </a:rPr>
              <a:t>Goals by 2030:</a:t>
            </a:r>
            <a:endParaRPr lang="en-AU" sz="1400">
              <a:solidFill>
                <a:srgbClr val="201547"/>
              </a:solidFill>
            </a:endParaRPr>
          </a:p>
          <a:p>
            <a:pPr marL="342900" indent="-342900">
              <a:spcAft>
                <a:spcPts val="600"/>
              </a:spcAft>
              <a:buFont typeface="+mj-lt"/>
              <a:buAutoNum type="arabicPeriod"/>
            </a:pPr>
            <a:r>
              <a:rPr lang="en-AU" sz="1400" b="1">
                <a:solidFill>
                  <a:srgbClr val="201547"/>
                </a:solidFill>
              </a:rPr>
              <a:t>Strengthen prevention and testing</a:t>
            </a:r>
            <a:r>
              <a:rPr lang="en-AU" sz="1400">
                <a:solidFill>
                  <a:srgbClr val="201547"/>
                </a:solidFill>
              </a:rPr>
              <a:t> strategies for syphilis in priority populations and settings, targeting high-burden areas</a:t>
            </a:r>
          </a:p>
          <a:p>
            <a:pPr marL="342900" indent="-342900">
              <a:spcAft>
                <a:spcPts val="600"/>
              </a:spcAft>
              <a:buFont typeface="+mj-lt"/>
              <a:buAutoNum type="arabicPeriod"/>
            </a:pPr>
            <a:r>
              <a:rPr lang="en-AU" sz="1400" b="1">
                <a:solidFill>
                  <a:srgbClr val="201547"/>
                </a:solidFill>
              </a:rPr>
              <a:t>Reduce ongoing transmission and incidence</a:t>
            </a:r>
            <a:r>
              <a:rPr lang="en-AU" sz="1400">
                <a:solidFill>
                  <a:srgbClr val="201547"/>
                </a:solidFill>
              </a:rPr>
              <a:t> of syphilis across priority populations</a:t>
            </a:r>
          </a:p>
          <a:p>
            <a:pPr marL="342900" indent="-342900">
              <a:spcAft>
                <a:spcPts val="600"/>
              </a:spcAft>
              <a:buFont typeface="+mj-lt"/>
              <a:buAutoNum type="arabicPeriod"/>
            </a:pPr>
            <a:r>
              <a:rPr lang="en-AU" sz="1400" b="1">
                <a:solidFill>
                  <a:srgbClr val="201547"/>
                </a:solidFill>
              </a:rPr>
              <a:t>Reduce morbidity and mortality </a:t>
            </a:r>
            <a:r>
              <a:rPr lang="en-AU" sz="1400">
                <a:solidFill>
                  <a:srgbClr val="201547"/>
                </a:solidFill>
              </a:rPr>
              <a:t>associated with syphilis. </a:t>
            </a:r>
          </a:p>
          <a:p>
            <a:pPr marL="342900" indent="-342900">
              <a:spcAft>
                <a:spcPts val="600"/>
              </a:spcAft>
              <a:buFont typeface="+mj-lt"/>
              <a:buAutoNum type="arabicPeriod"/>
            </a:pPr>
            <a:r>
              <a:rPr lang="en-AU" sz="1400" b="1">
                <a:solidFill>
                  <a:srgbClr val="201547"/>
                </a:solidFill>
              </a:rPr>
              <a:t>Eliminate congenital syphilis </a:t>
            </a:r>
            <a:r>
              <a:rPr lang="en-AU" sz="1400">
                <a:solidFill>
                  <a:srgbClr val="201547"/>
                </a:solidFill>
              </a:rPr>
              <a:t>(defined as sustained zero congenital syphilis cases)</a:t>
            </a:r>
          </a:p>
        </p:txBody>
      </p:sp>
      <p:pic>
        <p:nvPicPr>
          <p:cNvPr id="30" name="Picture 29">
            <a:extLst>
              <a:ext uri="{FF2B5EF4-FFF2-40B4-BE49-F238E27FC236}">
                <a16:creationId xmlns:a16="http://schemas.microsoft.com/office/drawing/2014/main" id="{007A9024-0189-DF50-9925-724E6B97FF3D}"/>
              </a:ext>
            </a:extLst>
          </p:cNvPr>
          <p:cNvPicPr>
            <a:picLocks noChangeAspect="1"/>
          </p:cNvPicPr>
          <p:nvPr/>
        </p:nvPicPr>
        <p:blipFill>
          <a:blip r:embed="rId4"/>
          <a:stretch>
            <a:fillRect/>
          </a:stretch>
        </p:blipFill>
        <p:spPr>
          <a:xfrm>
            <a:off x="4760541" y="1533943"/>
            <a:ext cx="3961964" cy="2893100"/>
          </a:xfrm>
          <a:prstGeom prst="rect">
            <a:avLst/>
          </a:prstGeom>
        </p:spPr>
      </p:pic>
    </p:spTree>
    <p:extLst>
      <p:ext uri="{BB962C8B-B14F-4D97-AF65-F5344CB8AC3E}">
        <p14:creationId xmlns:p14="http://schemas.microsoft.com/office/powerpoint/2010/main" val="110992188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9751" y="202406"/>
            <a:ext cx="8010571" cy="809625"/>
          </a:xfrm>
        </p:spPr>
        <p:txBody>
          <a:bodyPr/>
          <a:lstStyle/>
          <a:p>
            <a:pPr>
              <a:defRPr/>
            </a:pPr>
            <a:r>
              <a:rPr lang="en-AU" sz="1800"/>
              <a:t>Victorian Sexual and Reproductive Health and Viral Hepatitis Strategy 2022-30</a:t>
            </a:r>
          </a:p>
        </p:txBody>
      </p:sp>
      <p:pic>
        <p:nvPicPr>
          <p:cNvPr id="3" name="Picture 2">
            <a:extLst>
              <a:ext uri="{FF2B5EF4-FFF2-40B4-BE49-F238E27FC236}">
                <a16:creationId xmlns:a16="http://schemas.microsoft.com/office/drawing/2014/main" id="{41EA8070-DBED-C02B-3F51-8B5A67E42C4F}"/>
              </a:ext>
            </a:extLst>
          </p:cNvPr>
          <p:cNvPicPr>
            <a:picLocks noChangeAspect="1"/>
          </p:cNvPicPr>
          <p:nvPr/>
        </p:nvPicPr>
        <p:blipFill>
          <a:blip r:embed="rId3"/>
          <a:srcRect t="4564"/>
          <a:stretch>
            <a:fillRect/>
          </a:stretch>
        </p:blipFill>
        <p:spPr>
          <a:xfrm>
            <a:off x="474921" y="1453116"/>
            <a:ext cx="8201245" cy="3225209"/>
          </a:xfrm>
          <a:prstGeom prst="rect">
            <a:avLst/>
          </a:prstGeom>
        </p:spPr>
      </p:pic>
    </p:spTree>
    <p:extLst>
      <p:ext uri="{BB962C8B-B14F-4D97-AF65-F5344CB8AC3E}">
        <p14:creationId xmlns:p14="http://schemas.microsoft.com/office/powerpoint/2010/main" val="30445574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8CF8E2-140C-9CFF-B1EA-51810BB0ECD7}"/>
              </a:ext>
            </a:extLst>
          </p:cNvPr>
          <p:cNvSpPr>
            <a:spLocks noGrp="1"/>
          </p:cNvSpPr>
          <p:nvPr>
            <p:ph type="title"/>
          </p:nvPr>
        </p:nvSpPr>
        <p:spPr>
          <a:xfrm>
            <a:off x="539750" y="-116849"/>
            <a:ext cx="8243888" cy="809625"/>
          </a:xfrm>
        </p:spPr>
        <p:txBody>
          <a:bodyPr/>
          <a:lstStyle/>
          <a:p>
            <a:r>
              <a:rPr lang="en-AU"/>
              <a:t>Victorian STI Plan 2022-30 and Syphilis Response</a:t>
            </a:r>
          </a:p>
        </p:txBody>
      </p:sp>
      <p:pic>
        <p:nvPicPr>
          <p:cNvPr id="4" name="Content Placeholder 4">
            <a:extLst>
              <a:ext uri="{FF2B5EF4-FFF2-40B4-BE49-F238E27FC236}">
                <a16:creationId xmlns:a16="http://schemas.microsoft.com/office/drawing/2014/main" id="{C84085B9-6E4E-00C7-F746-6E494C3E9AB0}"/>
              </a:ext>
            </a:extLst>
          </p:cNvPr>
          <p:cNvPicPr>
            <a:picLocks noChangeAspect="1"/>
          </p:cNvPicPr>
          <p:nvPr/>
        </p:nvPicPr>
        <p:blipFill>
          <a:blip r:embed="rId3"/>
          <a:stretch>
            <a:fillRect/>
          </a:stretch>
        </p:blipFill>
        <p:spPr bwMode="auto">
          <a:xfrm>
            <a:off x="276446" y="692777"/>
            <a:ext cx="8591107" cy="445072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0" name="Rectangle 9">
            <a:extLst>
              <a:ext uri="{FF2B5EF4-FFF2-40B4-BE49-F238E27FC236}">
                <a16:creationId xmlns:a16="http://schemas.microsoft.com/office/drawing/2014/main" id="{DC3E6D1A-952D-9890-4AAB-B2F735EAB787}"/>
              </a:ext>
            </a:extLst>
          </p:cNvPr>
          <p:cNvSpPr/>
          <p:nvPr/>
        </p:nvSpPr>
        <p:spPr>
          <a:xfrm>
            <a:off x="4749209" y="2417135"/>
            <a:ext cx="3919870" cy="1786270"/>
          </a:xfrm>
          <a:prstGeom prst="rect">
            <a:avLst/>
          </a:prstGeom>
          <a:noFill/>
          <a:ln w="28575">
            <a:solidFill>
              <a:schemeClr val="accent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AU"/>
          </a:p>
        </p:txBody>
      </p:sp>
      <p:sp>
        <p:nvSpPr>
          <p:cNvPr id="11" name="Explosion: 8 Points 10">
            <a:extLst>
              <a:ext uri="{FF2B5EF4-FFF2-40B4-BE49-F238E27FC236}">
                <a16:creationId xmlns:a16="http://schemas.microsoft.com/office/drawing/2014/main" id="{EDAF40F1-6CF8-3DA8-D0C0-ABCAFD72F935}"/>
              </a:ext>
            </a:extLst>
          </p:cNvPr>
          <p:cNvSpPr/>
          <p:nvPr/>
        </p:nvSpPr>
        <p:spPr>
          <a:xfrm>
            <a:off x="4330995" y="2571750"/>
            <a:ext cx="3211033" cy="377013"/>
          </a:xfrm>
          <a:prstGeom prst="irregularSeal1">
            <a:avLst/>
          </a:prstGeom>
          <a:noFill/>
          <a:ln w="12700">
            <a:solidFill>
              <a:schemeClr val="accent2">
                <a:lumMod val="60000"/>
                <a:lumOff val="4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AU"/>
          </a:p>
        </p:txBody>
      </p:sp>
    </p:spTree>
    <p:extLst>
      <p:ext uri="{BB962C8B-B14F-4D97-AF65-F5344CB8AC3E}">
        <p14:creationId xmlns:p14="http://schemas.microsoft.com/office/powerpoint/2010/main" val="10554796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500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childTnLst>
                          </p:cTn>
                        </p:par>
                        <p:par>
                          <p:cTn id="8" fill="hold">
                            <p:stCondLst>
                              <p:cond delay="5500"/>
                            </p:stCondLst>
                            <p:childTnLst>
                              <p:par>
                                <p:cTn id="9" presetID="53" presetClass="entr" presetSubtype="16" fill="hold" grpId="0" nodeType="afterEffect">
                                  <p:stCondLst>
                                    <p:cond delay="5000"/>
                                  </p:stCondLst>
                                  <p:childTnLst>
                                    <p:set>
                                      <p:cBhvr>
                                        <p:cTn id="10" dur="1" fill="hold">
                                          <p:stCondLst>
                                            <p:cond delay="0"/>
                                          </p:stCondLst>
                                        </p:cTn>
                                        <p:tgtEl>
                                          <p:spTgt spid="11"/>
                                        </p:tgtEl>
                                        <p:attrNameLst>
                                          <p:attrName>style.visibility</p:attrName>
                                        </p:attrNameLst>
                                      </p:cBhvr>
                                      <p:to>
                                        <p:strVal val="visible"/>
                                      </p:to>
                                    </p:set>
                                    <p:anim calcmode="lin" valueType="num">
                                      <p:cBhvr>
                                        <p:cTn id="11" dur="10" fill="hold"/>
                                        <p:tgtEl>
                                          <p:spTgt spid="11"/>
                                        </p:tgtEl>
                                        <p:attrNameLst>
                                          <p:attrName>ppt_w</p:attrName>
                                        </p:attrNameLst>
                                      </p:cBhvr>
                                      <p:tavLst>
                                        <p:tav tm="0">
                                          <p:val>
                                            <p:fltVal val="0"/>
                                          </p:val>
                                        </p:tav>
                                        <p:tav tm="100000">
                                          <p:val>
                                            <p:strVal val="#ppt_w"/>
                                          </p:val>
                                        </p:tav>
                                      </p:tavLst>
                                    </p:anim>
                                    <p:anim calcmode="lin" valueType="num">
                                      <p:cBhvr>
                                        <p:cTn id="12" dur="10" fill="hold"/>
                                        <p:tgtEl>
                                          <p:spTgt spid="11"/>
                                        </p:tgtEl>
                                        <p:attrNameLst>
                                          <p:attrName>ppt_h</p:attrName>
                                        </p:attrNameLst>
                                      </p:cBhvr>
                                      <p:tavLst>
                                        <p:tav tm="0">
                                          <p:val>
                                            <p:fltVal val="0"/>
                                          </p:val>
                                        </p:tav>
                                        <p:tav tm="100000">
                                          <p:val>
                                            <p:strVal val="#ppt_h"/>
                                          </p:val>
                                        </p:tav>
                                      </p:tavLst>
                                    </p:anim>
                                    <p:animEffect transition="in" filter="fade">
                                      <p:cBhvr>
                                        <p:cTn id="13" dur="1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69053B-BFF7-D227-740D-F7F253176C16}"/>
              </a:ext>
            </a:extLst>
          </p:cNvPr>
          <p:cNvSpPr>
            <a:spLocks noGrp="1"/>
          </p:cNvSpPr>
          <p:nvPr>
            <p:ph type="title"/>
          </p:nvPr>
        </p:nvSpPr>
        <p:spPr>
          <a:xfrm>
            <a:off x="539750" y="-116849"/>
            <a:ext cx="8243888" cy="809625"/>
          </a:xfrm>
        </p:spPr>
        <p:txBody>
          <a:bodyPr/>
          <a:lstStyle/>
          <a:p>
            <a:r>
              <a:rPr lang="en-AU"/>
              <a:t>Syphilis Testing Recommendations during Pregnancy</a:t>
            </a:r>
          </a:p>
        </p:txBody>
      </p:sp>
      <p:sp>
        <p:nvSpPr>
          <p:cNvPr id="4" name="Content Placeholder 2">
            <a:extLst>
              <a:ext uri="{FF2B5EF4-FFF2-40B4-BE49-F238E27FC236}">
                <a16:creationId xmlns:a16="http://schemas.microsoft.com/office/drawing/2014/main" id="{B8D89DEC-3BEF-8BE0-3563-159F0E539088}"/>
              </a:ext>
            </a:extLst>
          </p:cNvPr>
          <p:cNvSpPr>
            <a:spLocks noGrp="1"/>
          </p:cNvSpPr>
          <p:nvPr>
            <p:ph idx="1"/>
          </p:nvPr>
        </p:nvSpPr>
        <p:spPr bwMode="auto">
          <a:xfrm>
            <a:off x="360362" y="692776"/>
            <a:ext cx="8673002" cy="3865563"/>
          </a:xfrm>
          <a:prstGeom prst="rect">
            <a:avLst/>
          </a:prstGeom>
          <a:noFill/>
          <a:ln>
            <a:noFill/>
          </a:ln>
          <a:extLst>
            <a:ext uri="{909E8E84-426E-40dd-AFC4-6F175D3DCCD1}">
              <a14:hiddenFill xmlns:lc="http://schemas.openxmlformats.org/drawingml/2006/lockedCanvas" xmlns:a14="http://schemas.microsoft.com/office/drawing/2010/main" xmlns="">
                <a:solidFill>
                  <a:srgbClr val="FFFFFF"/>
                </a:solidFill>
              </a14:hiddenFill>
            </a:ext>
            <a:ext uri="{91240B29-F687-4f45-9708-019B960494DF}">
              <a14:hiddenLine xmlns:lc="http://schemas.openxmlformats.org/drawingml/2006/lockedCanvas" xmlns:a14="http://schemas.microsoft.com/office/drawing/2010/main" xmlns=""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lvl1pPr marL="0" indent="0" algn="l" defTabSz="457200" rtl="0" eaLnBrk="1" fontAlgn="base" hangingPunct="1">
              <a:lnSpc>
                <a:spcPct val="110000"/>
              </a:lnSpc>
              <a:spcBef>
                <a:spcPts val="800"/>
              </a:spcBef>
              <a:spcAft>
                <a:spcPts val="800"/>
              </a:spcAft>
              <a:defRPr sz="2200" b="1" kern="1200" baseline="0">
                <a:solidFill>
                  <a:srgbClr val="53565A"/>
                </a:solidFill>
                <a:latin typeface="+mn-lt"/>
                <a:ea typeface="ＭＳ Ｐゴシック" charset="0"/>
                <a:cs typeface="ＭＳ Ｐゴシック" charset="0"/>
              </a:defRPr>
            </a:lvl1pPr>
            <a:lvl2pPr marL="0" indent="0" algn="l" defTabSz="457200" rtl="0" eaLnBrk="1" fontAlgn="base" hangingPunct="1">
              <a:lnSpc>
                <a:spcPct val="110000"/>
              </a:lnSpc>
              <a:spcBef>
                <a:spcPct val="0"/>
              </a:spcBef>
              <a:spcAft>
                <a:spcPts val="800"/>
              </a:spcAft>
              <a:defRPr sz="2000" kern="1200">
                <a:solidFill>
                  <a:schemeClr val="tx1"/>
                </a:solidFill>
                <a:latin typeface="+mn-lt"/>
                <a:ea typeface="ＭＳ Ｐゴシック" charset="0"/>
                <a:cs typeface="+mn-cs"/>
              </a:defRPr>
            </a:lvl2pPr>
            <a:lvl3pPr marL="252000" indent="-252000" algn="l" defTabSz="457200" rtl="0" eaLnBrk="1" fontAlgn="base" hangingPunct="1">
              <a:lnSpc>
                <a:spcPct val="110000"/>
              </a:lnSpc>
              <a:spcBef>
                <a:spcPct val="0"/>
              </a:spcBef>
              <a:spcAft>
                <a:spcPts val="800"/>
              </a:spcAft>
              <a:buFont typeface="Arial" charset="0"/>
              <a:buChar char="•"/>
              <a:defRPr sz="2000" kern="1200">
                <a:solidFill>
                  <a:schemeClr val="tx1"/>
                </a:solidFill>
                <a:latin typeface="+mn-lt"/>
                <a:ea typeface="ＭＳ Ｐゴシック" charset="0"/>
                <a:cs typeface="+mn-cs"/>
              </a:defRPr>
            </a:lvl3pPr>
            <a:lvl4pPr marL="504000" indent="-252000" algn="l" defTabSz="457200" rtl="0" eaLnBrk="1" fontAlgn="base" hangingPunct="1">
              <a:lnSpc>
                <a:spcPct val="110000"/>
              </a:lnSpc>
              <a:spcBef>
                <a:spcPct val="0"/>
              </a:spcBef>
              <a:spcAft>
                <a:spcPts val="800"/>
              </a:spcAft>
              <a:buFont typeface="Arial" charset="0"/>
              <a:buChar char="–"/>
              <a:defRPr sz="2000" kern="1200">
                <a:solidFill>
                  <a:schemeClr val="tx1"/>
                </a:solidFill>
                <a:latin typeface="+mn-lt"/>
                <a:ea typeface="ＭＳ Ｐゴシック" charset="0"/>
                <a:cs typeface="+mn-cs"/>
              </a:defRPr>
            </a:lvl4pPr>
            <a:lvl5pPr marL="755650" indent="-250825" algn="l" defTabSz="457200" rtl="0" eaLnBrk="1" fontAlgn="base" hangingPunct="1">
              <a:lnSpc>
                <a:spcPct val="110000"/>
              </a:lnSpc>
              <a:spcBef>
                <a:spcPct val="0"/>
              </a:spcBef>
              <a:spcAft>
                <a:spcPts val="800"/>
              </a:spcAft>
              <a:buFont typeface="Arial" charset="0"/>
              <a:buChar char="»"/>
              <a:defRPr sz="2000" kern="1200">
                <a:solidFill>
                  <a:schemeClr val="tx1"/>
                </a:solidFill>
                <a:latin typeface="+mn-lt"/>
                <a:ea typeface="ＭＳ Ｐゴシック" charset="0"/>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lnSpc>
                <a:spcPct val="100000"/>
              </a:lnSpc>
              <a:spcBef>
                <a:spcPts val="400"/>
              </a:spcBef>
              <a:spcAft>
                <a:spcPts val="400"/>
              </a:spcAft>
            </a:pPr>
            <a:r>
              <a:rPr lang="en-AU" sz="1800" b="1" kern="100" dirty="0">
                <a:solidFill>
                  <a:srgbClr val="201547"/>
                </a:solidFill>
                <a:ea typeface="Aptos" panose="020B0004020202020204" pitchFamily="34" charset="0"/>
                <a:cs typeface="Times New Roman"/>
              </a:rPr>
              <a:t>A</a:t>
            </a:r>
            <a:r>
              <a:rPr lang="en-AU" sz="1800" b="1" kern="100" dirty="0">
                <a:solidFill>
                  <a:srgbClr val="201547"/>
                </a:solidFill>
                <a:effectLst/>
                <a:ea typeface="Aptos" panose="020B0004020202020204" pitchFamily="34" charset="0"/>
                <a:cs typeface="Times New Roman"/>
              </a:rPr>
              <a:t>ll</a:t>
            </a:r>
            <a:r>
              <a:rPr lang="en-AU" sz="1800" kern="100" dirty="0">
                <a:solidFill>
                  <a:srgbClr val="201547"/>
                </a:solidFill>
                <a:effectLst/>
                <a:ea typeface="Aptos" panose="020B0004020202020204" pitchFamily="34" charset="0"/>
                <a:cs typeface="Times New Roman"/>
              </a:rPr>
              <a:t> pregnant people should be tested for syphilis at least three times: </a:t>
            </a:r>
          </a:p>
          <a:p>
            <a:pPr>
              <a:lnSpc>
                <a:spcPct val="100000"/>
              </a:lnSpc>
              <a:spcBef>
                <a:spcPts val="400"/>
              </a:spcBef>
              <a:spcAft>
                <a:spcPts val="400"/>
              </a:spcAft>
            </a:pPr>
            <a:endParaRPr lang="en-AU" sz="1800" kern="100" dirty="0">
              <a:solidFill>
                <a:srgbClr val="201547"/>
              </a:solidFill>
              <a:effectLst/>
              <a:ea typeface="Aptos" panose="020B0004020202020204" pitchFamily="34" charset="0"/>
              <a:cs typeface="Times New Roman"/>
            </a:endParaRPr>
          </a:p>
          <a:p>
            <a:pPr>
              <a:lnSpc>
                <a:spcPct val="100000"/>
              </a:lnSpc>
              <a:spcBef>
                <a:spcPts val="400"/>
              </a:spcBef>
              <a:spcAft>
                <a:spcPts val="400"/>
              </a:spcAft>
            </a:pPr>
            <a:br>
              <a:rPr lang="en-AU" sz="1800" kern="100" dirty="0">
                <a:solidFill>
                  <a:srgbClr val="201547"/>
                </a:solidFill>
                <a:ea typeface="Aptos" panose="020B0004020202020204" pitchFamily="34" charset="0"/>
                <a:cs typeface="Times New Roman"/>
              </a:rPr>
            </a:br>
            <a:endParaRPr lang="en-AU" sz="1800" kern="100" dirty="0">
              <a:solidFill>
                <a:srgbClr val="201547"/>
              </a:solidFill>
              <a:ea typeface="Aptos" panose="020B0004020202020204" pitchFamily="34" charset="0"/>
              <a:cs typeface="Times New Roman"/>
            </a:endParaRPr>
          </a:p>
          <a:p>
            <a:pPr algn="ctr">
              <a:lnSpc>
                <a:spcPct val="100000"/>
              </a:lnSpc>
              <a:spcBef>
                <a:spcPts val="400"/>
              </a:spcBef>
              <a:spcAft>
                <a:spcPts val="400"/>
              </a:spcAft>
            </a:pPr>
            <a:r>
              <a:rPr lang="en-AU" sz="1800" kern="100" dirty="0">
                <a:solidFill>
                  <a:srgbClr val="201547"/>
                </a:solidFill>
                <a:effectLst/>
                <a:ea typeface="Aptos" panose="020B0004020202020204" pitchFamily="34" charset="0"/>
                <a:cs typeface="Times New Roman"/>
              </a:rPr>
              <a:t>+</a:t>
            </a:r>
          </a:p>
          <a:p>
            <a:pPr>
              <a:lnSpc>
                <a:spcPct val="100000"/>
              </a:lnSpc>
              <a:spcBef>
                <a:spcPts val="400"/>
              </a:spcBef>
              <a:spcAft>
                <a:spcPts val="400"/>
              </a:spcAft>
            </a:pPr>
            <a:r>
              <a:rPr lang="en-AU" sz="1800" kern="100" dirty="0">
                <a:solidFill>
                  <a:srgbClr val="201547"/>
                </a:solidFill>
                <a:ea typeface="Aptos" panose="020B0004020202020204" pitchFamily="34" charset="0"/>
                <a:cs typeface="Times New Roman"/>
              </a:rPr>
              <a:t>Any pregnant people should also be tested for syphilis if:</a:t>
            </a:r>
          </a:p>
          <a:p>
            <a:pPr>
              <a:lnSpc>
                <a:spcPct val="107000"/>
              </a:lnSpc>
              <a:spcAft>
                <a:spcPts val="800"/>
              </a:spcAft>
            </a:pPr>
            <a:endParaRPr lang="en-AU" sz="1800" kern="100" dirty="0">
              <a:solidFill>
                <a:srgbClr val="201547"/>
              </a:solidFill>
              <a:ea typeface="Aptos" panose="020B0004020202020204" pitchFamily="34" charset="0"/>
              <a:cs typeface="Times New Roman"/>
            </a:endParaRPr>
          </a:p>
          <a:p>
            <a:pPr>
              <a:lnSpc>
                <a:spcPct val="107000"/>
              </a:lnSpc>
            </a:pPr>
            <a:endParaRPr lang="en-AU" sz="1800" dirty="0">
              <a:solidFill>
                <a:srgbClr val="201547"/>
              </a:solidFill>
              <a:ea typeface="ＭＳ Ｐゴシック"/>
              <a:cs typeface="Arial"/>
            </a:endParaRPr>
          </a:p>
          <a:p>
            <a:pPr>
              <a:lnSpc>
                <a:spcPct val="107000"/>
              </a:lnSpc>
            </a:pPr>
            <a:endParaRPr lang="en-AU" sz="1400" kern="100" dirty="0">
              <a:solidFill>
                <a:srgbClr val="201547"/>
              </a:solidFill>
              <a:ea typeface="Aptos" panose="020B0004020202020204" pitchFamily="34" charset="0"/>
              <a:cs typeface="Times New Roman" panose="02020603050405020304" pitchFamily="18" charset="0"/>
            </a:endParaRPr>
          </a:p>
        </p:txBody>
      </p:sp>
      <p:graphicFrame>
        <p:nvGraphicFramePr>
          <p:cNvPr id="5" name="Diagram 4">
            <a:extLst>
              <a:ext uri="{FF2B5EF4-FFF2-40B4-BE49-F238E27FC236}">
                <a16:creationId xmlns:a16="http://schemas.microsoft.com/office/drawing/2014/main" id="{AC8A7083-269C-7DBF-3FF6-1E9FEE7374C4}"/>
              </a:ext>
            </a:extLst>
          </p:cNvPr>
          <p:cNvGraphicFramePr/>
          <p:nvPr>
            <p:extLst>
              <p:ext uri="{D42A27DB-BD31-4B8C-83A1-F6EECF244321}">
                <p14:modId xmlns:p14="http://schemas.microsoft.com/office/powerpoint/2010/main" val="1308029035"/>
              </p:ext>
            </p:extLst>
          </p:nvPr>
        </p:nvGraphicFramePr>
        <p:xfrm>
          <a:off x="1407737" y="914831"/>
          <a:ext cx="6507914" cy="120315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6" name="Diagram 5">
            <a:extLst>
              <a:ext uri="{FF2B5EF4-FFF2-40B4-BE49-F238E27FC236}">
                <a16:creationId xmlns:a16="http://schemas.microsoft.com/office/drawing/2014/main" id="{5F56BE7E-FF36-9B43-7990-00911B2CD77A}"/>
              </a:ext>
            </a:extLst>
          </p:cNvPr>
          <p:cNvGraphicFramePr/>
          <p:nvPr>
            <p:extLst>
              <p:ext uri="{D42A27DB-BD31-4B8C-83A1-F6EECF244321}">
                <p14:modId xmlns:p14="http://schemas.microsoft.com/office/powerpoint/2010/main" val="3812353855"/>
              </p:ext>
            </p:extLst>
          </p:nvPr>
        </p:nvGraphicFramePr>
        <p:xfrm>
          <a:off x="2667149" y="2867383"/>
          <a:ext cx="4414296" cy="903620"/>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
        <p:nvSpPr>
          <p:cNvPr id="7" name="TextBox 6">
            <a:extLst>
              <a:ext uri="{FF2B5EF4-FFF2-40B4-BE49-F238E27FC236}">
                <a16:creationId xmlns:a16="http://schemas.microsoft.com/office/drawing/2014/main" id="{5CD74AFE-D319-64BC-D3A3-946EACE02372}"/>
              </a:ext>
            </a:extLst>
          </p:cNvPr>
          <p:cNvSpPr txBox="1"/>
          <p:nvPr/>
        </p:nvSpPr>
        <p:spPr>
          <a:xfrm>
            <a:off x="360363" y="4070979"/>
            <a:ext cx="8783638" cy="898836"/>
          </a:xfrm>
          <a:prstGeom prst="rect">
            <a:avLst/>
          </a:prstGeom>
          <a:noFill/>
        </p:spPr>
        <p:txBody>
          <a:bodyPr wrap="square">
            <a:spAutoFit/>
          </a:bodyPr>
          <a:lstStyle/>
          <a:p>
            <a:pPr>
              <a:lnSpc>
                <a:spcPct val="107000"/>
              </a:lnSpc>
            </a:pPr>
            <a:r>
              <a:rPr lang="en-AU" sz="1800">
                <a:solidFill>
                  <a:srgbClr val="201547"/>
                </a:solidFill>
                <a:ea typeface="ＭＳ Ｐゴシック"/>
                <a:cs typeface="Arial"/>
              </a:rPr>
              <a:t>In addition, </a:t>
            </a:r>
            <a:r>
              <a:rPr lang="en-AU">
                <a:solidFill>
                  <a:srgbClr val="201547"/>
                </a:solidFill>
                <a:ea typeface="ＭＳ Ｐゴシック"/>
                <a:cs typeface="Arial"/>
              </a:rPr>
              <a:t>n</a:t>
            </a:r>
            <a:r>
              <a:rPr lang="en-AU" sz="1800">
                <a:solidFill>
                  <a:srgbClr val="201547"/>
                </a:solidFill>
                <a:ea typeface="ＭＳ Ｐゴシック"/>
                <a:cs typeface="Arial"/>
              </a:rPr>
              <a:t>ewborn infants should not be discharged without confirming that the mother’s syphilis status has been documented at least once during pregnancy.</a:t>
            </a:r>
            <a:endParaRPr lang="en-AU" sz="1800">
              <a:solidFill>
                <a:srgbClr val="201547"/>
              </a:solidFill>
              <a:cs typeface="Arial"/>
            </a:endParaRPr>
          </a:p>
          <a:p>
            <a:pPr marL="251460" lvl="2" indent="0">
              <a:lnSpc>
                <a:spcPct val="107000"/>
              </a:lnSpc>
              <a:buNone/>
            </a:pPr>
            <a:endParaRPr lang="en-AU" sz="1400" b="1" kern="100">
              <a:solidFill>
                <a:srgbClr val="201547"/>
              </a:solidFill>
              <a:effectLst/>
              <a:ea typeface="Aptos" panose="020B0004020202020204" pitchFamily="34" charset="0"/>
              <a:cs typeface="Times New Roman" panose="02020603050405020304" pitchFamily="18" charset="0"/>
            </a:endParaRPr>
          </a:p>
        </p:txBody>
      </p:sp>
    </p:spTree>
    <p:extLst>
      <p:ext uri="{BB962C8B-B14F-4D97-AF65-F5344CB8AC3E}">
        <p14:creationId xmlns:p14="http://schemas.microsoft.com/office/powerpoint/2010/main" val="29857526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216FFA3-3597-AEA8-4A13-09C950D51C03}"/>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686DB6A7-0E20-B036-A4FC-9384DD2AC840}"/>
              </a:ext>
            </a:extLst>
          </p:cNvPr>
          <p:cNvSpPr>
            <a:spLocks noGrp="1"/>
          </p:cNvSpPr>
          <p:nvPr>
            <p:ph type="title"/>
          </p:nvPr>
        </p:nvSpPr>
        <p:spPr/>
        <p:txBody>
          <a:bodyPr/>
          <a:lstStyle/>
          <a:p>
            <a:r>
              <a:rPr lang="en-AU"/>
              <a:t>Syphilis in Pregnancy</a:t>
            </a:r>
          </a:p>
        </p:txBody>
      </p:sp>
      <p:sp>
        <p:nvSpPr>
          <p:cNvPr id="12" name="Freeform: Shape 11">
            <a:extLst>
              <a:ext uri="{FF2B5EF4-FFF2-40B4-BE49-F238E27FC236}">
                <a16:creationId xmlns:a16="http://schemas.microsoft.com/office/drawing/2014/main" id="{ADB60468-8C99-5DD8-9004-F1C385CD4EAA}"/>
              </a:ext>
            </a:extLst>
          </p:cNvPr>
          <p:cNvSpPr/>
          <p:nvPr/>
        </p:nvSpPr>
        <p:spPr>
          <a:xfrm>
            <a:off x="332571" y="1097421"/>
            <a:ext cx="7872534" cy="504109"/>
          </a:xfrm>
          <a:custGeom>
            <a:avLst/>
            <a:gdLst>
              <a:gd name="connsiteX0" fmla="*/ 0 w 7727965"/>
              <a:gd name="connsiteY0" fmla="*/ 111169 h 1111690"/>
              <a:gd name="connsiteX1" fmla="*/ 111169 w 7727965"/>
              <a:gd name="connsiteY1" fmla="*/ 0 h 1111690"/>
              <a:gd name="connsiteX2" fmla="*/ 7616796 w 7727965"/>
              <a:gd name="connsiteY2" fmla="*/ 0 h 1111690"/>
              <a:gd name="connsiteX3" fmla="*/ 7727965 w 7727965"/>
              <a:gd name="connsiteY3" fmla="*/ 111169 h 1111690"/>
              <a:gd name="connsiteX4" fmla="*/ 7727965 w 7727965"/>
              <a:gd name="connsiteY4" fmla="*/ 1000521 h 1111690"/>
              <a:gd name="connsiteX5" fmla="*/ 7616796 w 7727965"/>
              <a:gd name="connsiteY5" fmla="*/ 1111690 h 1111690"/>
              <a:gd name="connsiteX6" fmla="*/ 111169 w 7727965"/>
              <a:gd name="connsiteY6" fmla="*/ 1111690 h 1111690"/>
              <a:gd name="connsiteX7" fmla="*/ 0 w 7727965"/>
              <a:gd name="connsiteY7" fmla="*/ 1000521 h 1111690"/>
              <a:gd name="connsiteX8" fmla="*/ 0 w 7727965"/>
              <a:gd name="connsiteY8" fmla="*/ 111169 h 11116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727965" h="1111690">
                <a:moveTo>
                  <a:pt x="0" y="111169"/>
                </a:moveTo>
                <a:cubicBezTo>
                  <a:pt x="0" y="49772"/>
                  <a:pt x="49772" y="0"/>
                  <a:pt x="111169" y="0"/>
                </a:cubicBezTo>
                <a:lnTo>
                  <a:pt x="7616796" y="0"/>
                </a:lnTo>
                <a:cubicBezTo>
                  <a:pt x="7678193" y="0"/>
                  <a:pt x="7727965" y="49772"/>
                  <a:pt x="7727965" y="111169"/>
                </a:cubicBezTo>
                <a:lnTo>
                  <a:pt x="7727965" y="1000521"/>
                </a:lnTo>
                <a:cubicBezTo>
                  <a:pt x="7727965" y="1061918"/>
                  <a:pt x="7678193" y="1111690"/>
                  <a:pt x="7616796" y="1111690"/>
                </a:cubicBezTo>
                <a:lnTo>
                  <a:pt x="111169" y="1111690"/>
                </a:lnTo>
                <a:cubicBezTo>
                  <a:pt x="49772" y="1111690"/>
                  <a:pt x="0" y="1061918"/>
                  <a:pt x="0" y="1000521"/>
                </a:cubicBezTo>
                <a:lnTo>
                  <a:pt x="0" y="111169"/>
                </a:lnTo>
                <a:close/>
              </a:path>
            </a:pathLst>
          </a:custGeom>
        </p:spPr>
        <p:style>
          <a:lnRef idx="2">
            <a:schemeClr val="accent1"/>
          </a:lnRef>
          <a:fillRef idx="1">
            <a:schemeClr val="lt1"/>
          </a:fillRef>
          <a:effectRef idx="0">
            <a:schemeClr val="accent1"/>
          </a:effectRef>
          <a:fontRef idx="minor">
            <a:schemeClr val="dk1"/>
          </a:fontRef>
        </p:style>
        <p:txBody>
          <a:bodyPr spcFirstLastPara="0" vert="horz" wrap="square" lIns="1902391" tIns="53340" rIns="53341" bIns="53340" numCol="1" spcCol="1270" anchor="t" anchorCtr="0">
            <a:noAutofit/>
          </a:bodyPr>
          <a:lstStyle/>
          <a:p>
            <a:pPr marL="0" lvl="0" indent="0" algn="l" defTabSz="622300">
              <a:lnSpc>
                <a:spcPct val="90000"/>
              </a:lnSpc>
              <a:spcBef>
                <a:spcPct val="0"/>
              </a:spcBef>
              <a:spcAft>
                <a:spcPts val="0"/>
              </a:spcAft>
              <a:buNone/>
            </a:pPr>
            <a:r>
              <a:rPr lang="en-AU" sz="1400" b="1" kern="1200">
                <a:latin typeface="Aptos Black" panose="020F0502020204030204" pitchFamily="34" charset="0"/>
                <a:ea typeface="ADLaM Display" panose="020F0502020204030204" pitchFamily="2" charset="0"/>
                <a:cs typeface="ADLaM Display" panose="020F0502020204030204" pitchFamily="2" charset="0"/>
              </a:rPr>
              <a:t>Coordination of Care</a:t>
            </a:r>
          </a:p>
          <a:p>
            <a:pPr marL="0" lvl="1" algn="l" defTabSz="488950">
              <a:spcBef>
                <a:spcPct val="0"/>
              </a:spcBef>
              <a:spcAft>
                <a:spcPts val="0"/>
              </a:spcAft>
            </a:pPr>
            <a:r>
              <a:rPr lang="en-AU" sz="1200" kern="1200"/>
              <a:t>GP, laboratories and specialist clinics work together to ensure timely treatment</a:t>
            </a:r>
          </a:p>
        </p:txBody>
      </p:sp>
      <p:sp>
        <p:nvSpPr>
          <p:cNvPr id="13" name="Rectangle: Rounded Corners 12">
            <a:extLst>
              <a:ext uri="{FF2B5EF4-FFF2-40B4-BE49-F238E27FC236}">
                <a16:creationId xmlns:a16="http://schemas.microsoft.com/office/drawing/2014/main" id="{7CFCB862-53FC-8EF8-9177-0639ECA7E213}"/>
              </a:ext>
            </a:extLst>
          </p:cNvPr>
          <p:cNvSpPr/>
          <p:nvPr/>
        </p:nvSpPr>
        <p:spPr>
          <a:xfrm>
            <a:off x="783457" y="1071537"/>
            <a:ext cx="600865" cy="494282"/>
          </a:xfrm>
          <a:prstGeom prst="roundRect">
            <a:avLst>
              <a:gd name="adj" fmla="val 10000"/>
            </a:avLst>
          </a:prstGeom>
          <a:blipFill rotWithShape="1">
            <a:blip r:embed="rId3">
              <a:duotone>
                <a:prstClr val="black"/>
                <a:schemeClr val="tx2">
                  <a:tint val="45000"/>
                  <a:satMod val="400000"/>
                </a:schemeClr>
              </a:duotone>
              <a:alphaModFix/>
              <a:lum bright="-54000" contrast="-96000"/>
              <a:extLst>
                <a:ext uri="{96DAC541-7B7A-43D3-8B79-37D633B846F1}">
                  <asvg:svgBlip xmlns:asvg="http://schemas.microsoft.com/office/drawing/2016/SVG/main" r:embed="rId4"/>
                </a:ext>
              </a:extLst>
            </a:blip>
            <a:srcRect/>
            <a:stretch>
              <a:fillRect t="-7000" b="-7000"/>
            </a:stretch>
          </a:blipFill>
        </p:spPr>
        <p:style>
          <a:lnRef idx="2">
            <a:schemeClr val="lt1">
              <a:hueOff val="0"/>
              <a:satOff val="0"/>
              <a:lumOff val="0"/>
              <a:alphaOff val="0"/>
            </a:schemeClr>
          </a:lnRef>
          <a:fillRef idx="1">
            <a:scrgbClr r="0" g="0" b="0"/>
          </a:fillRef>
          <a:effectRef idx="0">
            <a:schemeClr val="accent1">
              <a:tint val="50000"/>
              <a:hueOff val="0"/>
              <a:satOff val="0"/>
              <a:lumOff val="0"/>
              <a:alphaOff val="0"/>
            </a:schemeClr>
          </a:effectRef>
          <a:fontRef idx="minor">
            <a:schemeClr val="lt1">
              <a:hueOff val="0"/>
              <a:satOff val="0"/>
              <a:lumOff val="0"/>
              <a:alphaOff val="0"/>
            </a:schemeClr>
          </a:fontRef>
        </p:style>
        <p:txBody>
          <a:bodyPr/>
          <a:lstStyle/>
          <a:p>
            <a:endParaRPr lang="en-AU"/>
          </a:p>
        </p:txBody>
      </p:sp>
      <p:sp>
        <p:nvSpPr>
          <p:cNvPr id="14" name="Freeform: Shape 13">
            <a:extLst>
              <a:ext uri="{FF2B5EF4-FFF2-40B4-BE49-F238E27FC236}">
                <a16:creationId xmlns:a16="http://schemas.microsoft.com/office/drawing/2014/main" id="{B276FF8A-B78D-FE71-E831-0A08CC718E1A}"/>
              </a:ext>
            </a:extLst>
          </p:cNvPr>
          <p:cNvSpPr/>
          <p:nvPr/>
        </p:nvSpPr>
        <p:spPr>
          <a:xfrm>
            <a:off x="332571" y="1686442"/>
            <a:ext cx="7872533" cy="695251"/>
          </a:xfrm>
          <a:custGeom>
            <a:avLst/>
            <a:gdLst>
              <a:gd name="connsiteX0" fmla="*/ 0 w 7727965"/>
              <a:gd name="connsiteY0" fmla="*/ 87363 h 873626"/>
              <a:gd name="connsiteX1" fmla="*/ 87363 w 7727965"/>
              <a:gd name="connsiteY1" fmla="*/ 0 h 873626"/>
              <a:gd name="connsiteX2" fmla="*/ 7640602 w 7727965"/>
              <a:gd name="connsiteY2" fmla="*/ 0 h 873626"/>
              <a:gd name="connsiteX3" fmla="*/ 7727965 w 7727965"/>
              <a:gd name="connsiteY3" fmla="*/ 87363 h 873626"/>
              <a:gd name="connsiteX4" fmla="*/ 7727965 w 7727965"/>
              <a:gd name="connsiteY4" fmla="*/ 786263 h 873626"/>
              <a:gd name="connsiteX5" fmla="*/ 7640602 w 7727965"/>
              <a:gd name="connsiteY5" fmla="*/ 873626 h 873626"/>
              <a:gd name="connsiteX6" fmla="*/ 87363 w 7727965"/>
              <a:gd name="connsiteY6" fmla="*/ 873626 h 873626"/>
              <a:gd name="connsiteX7" fmla="*/ 0 w 7727965"/>
              <a:gd name="connsiteY7" fmla="*/ 786263 h 873626"/>
              <a:gd name="connsiteX8" fmla="*/ 0 w 7727965"/>
              <a:gd name="connsiteY8" fmla="*/ 87363 h 8736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727965" h="873626">
                <a:moveTo>
                  <a:pt x="0" y="87363"/>
                </a:moveTo>
                <a:cubicBezTo>
                  <a:pt x="0" y="39114"/>
                  <a:pt x="39114" y="0"/>
                  <a:pt x="87363" y="0"/>
                </a:cubicBezTo>
                <a:lnTo>
                  <a:pt x="7640602" y="0"/>
                </a:lnTo>
                <a:cubicBezTo>
                  <a:pt x="7688851" y="0"/>
                  <a:pt x="7727965" y="39114"/>
                  <a:pt x="7727965" y="87363"/>
                </a:cubicBezTo>
                <a:lnTo>
                  <a:pt x="7727965" y="786263"/>
                </a:lnTo>
                <a:cubicBezTo>
                  <a:pt x="7727965" y="834512"/>
                  <a:pt x="7688851" y="873626"/>
                  <a:pt x="7640602" y="873626"/>
                </a:cubicBezTo>
                <a:lnTo>
                  <a:pt x="87363" y="873626"/>
                </a:lnTo>
                <a:cubicBezTo>
                  <a:pt x="39114" y="873626"/>
                  <a:pt x="0" y="834512"/>
                  <a:pt x="0" y="786263"/>
                </a:cubicBezTo>
                <a:lnTo>
                  <a:pt x="0" y="87363"/>
                </a:lnTo>
                <a:close/>
              </a:path>
            </a:pathLst>
          </a:custGeom>
        </p:spPr>
        <p:style>
          <a:lnRef idx="2">
            <a:schemeClr val="accent1"/>
          </a:lnRef>
          <a:fillRef idx="1">
            <a:schemeClr val="lt1"/>
          </a:fillRef>
          <a:effectRef idx="0">
            <a:schemeClr val="accent1"/>
          </a:effectRef>
          <a:fontRef idx="minor">
            <a:schemeClr val="dk1"/>
          </a:fontRef>
        </p:style>
        <p:txBody>
          <a:bodyPr spcFirstLastPara="0" vert="horz" wrap="square" lIns="1902391" tIns="53340" rIns="53341" bIns="53340" numCol="1" spcCol="1270" anchor="t" anchorCtr="0">
            <a:noAutofit/>
          </a:bodyPr>
          <a:lstStyle/>
          <a:p>
            <a:pPr marL="0" lvl="0" indent="0" algn="l" defTabSz="622300">
              <a:spcBef>
                <a:spcPct val="0"/>
              </a:spcBef>
              <a:spcAft>
                <a:spcPts val="0"/>
              </a:spcAft>
              <a:buNone/>
            </a:pPr>
            <a:r>
              <a:rPr lang="en-AU" sz="1400" kern="1200" dirty="0">
                <a:latin typeface="Aptos Black" panose="020B0004020202020204" pitchFamily="34" charset="0"/>
              </a:rPr>
              <a:t>Active Follow-up</a:t>
            </a:r>
          </a:p>
          <a:p>
            <a:pPr marL="0" lvl="1" algn="l" defTabSz="488950">
              <a:spcBef>
                <a:spcPct val="0"/>
              </a:spcBef>
              <a:spcAft>
                <a:spcPts val="0"/>
              </a:spcAft>
            </a:pPr>
            <a:r>
              <a:rPr lang="en-AU" sz="1200" kern="1200" dirty="0"/>
              <a:t>Follow-up pregnant </a:t>
            </a:r>
            <a:r>
              <a:rPr lang="en-AU" sz="1200" dirty="0"/>
              <a:t>people</a:t>
            </a:r>
            <a:r>
              <a:rPr lang="en-AU" sz="1200" kern="1200" dirty="0"/>
              <a:t> who miss follow-up</a:t>
            </a:r>
          </a:p>
          <a:p>
            <a:pPr marL="0" lvl="1" algn="l" defTabSz="488950">
              <a:spcBef>
                <a:spcPct val="0"/>
              </a:spcBef>
              <a:spcAft>
                <a:spcPts val="0"/>
              </a:spcAft>
            </a:pPr>
            <a:r>
              <a:rPr lang="en-AU" sz="1200" b="0" kern="1200" dirty="0">
                <a:hlinkClick r:id="rId5"/>
              </a:rPr>
              <a:t>Local Public Health Units</a:t>
            </a:r>
            <a:r>
              <a:rPr lang="en-AU" sz="1200" b="0" kern="1200" dirty="0"/>
              <a:t> and the Department's Partner Notification Officers can assist</a:t>
            </a:r>
            <a:endParaRPr lang="en-AU" sz="1200" kern="1200" dirty="0"/>
          </a:p>
        </p:txBody>
      </p:sp>
      <p:sp>
        <p:nvSpPr>
          <p:cNvPr id="16" name="Freeform: Shape 15">
            <a:extLst>
              <a:ext uri="{FF2B5EF4-FFF2-40B4-BE49-F238E27FC236}">
                <a16:creationId xmlns:a16="http://schemas.microsoft.com/office/drawing/2014/main" id="{C68B4C18-C89A-7DAC-A1F2-A095D742EF95}"/>
              </a:ext>
            </a:extLst>
          </p:cNvPr>
          <p:cNvSpPr/>
          <p:nvPr/>
        </p:nvSpPr>
        <p:spPr>
          <a:xfrm>
            <a:off x="332571" y="2476039"/>
            <a:ext cx="7872534" cy="504109"/>
          </a:xfrm>
          <a:custGeom>
            <a:avLst/>
            <a:gdLst>
              <a:gd name="connsiteX0" fmla="*/ 0 w 7727965"/>
              <a:gd name="connsiteY0" fmla="*/ 109060 h 1090599"/>
              <a:gd name="connsiteX1" fmla="*/ 109060 w 7727965"/>
              <a:gd name="connsiteY1" fmla="*/ 0 h 1090599"/>
              <a:gd name="connsiteX2" fmla="*/ 7618905 w 7727965"/>
              <a:gd name="connsiteY2" fmla="*/ 0 h 1090599"/>
              <a:gd name="connsiteX3" fmla="*/ 7727965 w 7727965"/>
              <a:gd name="connsiteY3" fmla="*/ 109060 h 1090599"/>
              <a:gd name="connsiteX4" fmla="*/ 7727965 w 7727965"/>
              <a:gd name="connsiteY4" fmla="*/ 981539 h 1090599"/>
              <a:gd name="connsiteX5" fmla="*/ 7618905 w 7727965"/>
              <a:gd name="connsiteY5" fmla="*/ 1090599 h 1090599"/>
              <a:gd name="connsiteX6" fmla="*/ 109060 w 7727965"/>
              <a:gd name="connsiteY6" fmla="*/ 1090599 h 1090599"/>
              <a:gd name="connsiteX7" fmla="*/ 0 w 7727965"/>
              <a:gd name="connsiteY7" fmla="*/ 981539 h 1090599"/>
              <a:gd name="connsiteX8" fmla="*/ 0 w 7727965"/>
              <a:gd name="connsiteY8" fmla="*/ 109060 h 10905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727965" h="1090599">
                <a:moveTo>
                  <a:pt x="0" y="109060"/>
                </a:moveTo>
                <a:cubicBezTo>
                  <a:pt x="0" y="48828"/>
                  <a:pt x="48828" y="0"/>
                  <a:pt x="109060" y="0"/>
                </a:cubicBezTo>
                <a:lnTo>
                  <a:pt x="7618905" y="0"/>
                </a:lnTo>
                <a:cubicBezTo>
                  <a:pt x="7679137" y="0"/>
                  <a:pt x="7727965" y="48828"/>
                  <a:pt x="7727965" y="109060"/>
                </a:cubicBezTo>
                <a:lnTo>
                  <a:pt x="7727965" y="981539"/>
                </a:lnTo>
                <a:cubicBezTo>
                  <a:pt x="7727965" y="1041771"/>
                  <a:pt x="7679137" y="1090599"/>
                  <a:pt x="7618905" y="1090599"/>
                </a:cubicBezTo>
                <a:lnTo>
                  <a:pt x="109060" y="1090599"/>
                </a:lnTo>
                <a:cubicBezTo>
                  <a:pt x="48828" y="1090599"/>
                  <a:pt x="0" y="1041771"/>
                  <a:pt x="0" y="981539"/>
                </a:cubicBezTo>
                <a:lnTo>
                  <a:pt x="0" y="109060"/>
                </a:lnTo>
                <a:close/>
              </a:path>
            </a:pathLst>
          </a:custGeom>
        </p:spPr>
        <p:style>
          <a:lnRef idx="2">
            <a:schemeClr val="accent1"/>
          </a:lnRef>
          <a:fillRef idx="1">
            <a:schemeClr val="lt1"/>
          </a:fillRef>
          <a:effectRef idx="0">
            <a:schemeClr val="accent1"/>
          </a:effectRef>
          <a:fontRef idx="minor">
            <a:schemeClr val="dk1"/>
          </a:fontRef>
        </p:style>
        <p:txBody>
          <a:bodyPr spcFirstLastPara="0" vert="horz" wrap="square" lIns="1902391" tIns="53340" rIns="53341" bIns="53340" numCol="1" spcCol="1270" anchor="t" anchorCtr="0">
            <a:noAutofit/>
          </a:bodyPr>
          <a:lstStyle/>
          <a:p>
            <a:pPr marL="0" lvl="0" indent="0" algn="l" defTabSz="622300">
              <a:spcBef>
                <a:spcPct val="0"/>
              </a:spcBef>
              <a:spcAft>
                <a:spcPts val="0"/>
              </a:spcAft>
              <a:buNone/>
            </a:pPr>
            <a:r>
              <a:rPr lang="en-AU" sz="1400" kern="1200">
                <a:latin typeface="Aptos Black" panose="020B0004020202020204" pitchFamily="34" charset="0"/>
              </a:rPr>
              <a:t>Counselling &amp; Engagement</a:t>
            </a:r>
          </a:p>
          <a:p>
            <a:pPr marL="0" lvl="1" algn="l" defTabSz="488950">
              <a:spcBef>
                <a:spcPct val="0"/>
              </a:spcBef>
              <a:spcAft>
                <a:spcPts val="0"/>
              </a:spcAft>
            </a:pPr>
            <a:r>
              <a:rPr lang="en-AU" sz="1200" kern="1200"/>
              <a:t>Reinforce importance of treatment and ongoing follow-up</a:t>
            </a:r>
          </a:p>
        </p:txBody>
      </p:sp>
      <p:sp>
        <p:nvSpPr>
          <p:cNvPr id="19" name="Freeform: Shape 18">
            <a:extLst>
              <a:ext uri="{FF2B5EF4-FFF2-40B4-BE49-F238E27FC236}">
                <a16:creationId xmlns:a16="http://schemas.microsoft.com/office/drawing/2014/main" id="{D00AB3EA-07E0-79EF-EE23-5721FD9F3D9E}"/>
              </a:ext>
            </a:extLst>
          </p:cNvPr>
          <p:cNvSpPr/>
          <p:nvPr/>
        </p:nvSpPr>
        <p:spPr>
          <a:xfrm>
            <a:off x="332571" y="3050956"/>
            <a:ext cx="7872533" cy="504110"/>
          </a:xfrm>
          <a:custGeom>
            <a:avLst/>
            <a:gdLst>
              <a:gd name="connsiteX0" fmla="*/ 0 w 7727965"/>
              <a:gd name="connsiteY0" fmla="*/ 109060 h 1090599"/>
              <a:gd name="connsiteX1" fmla="*/ 109060 w 7727965"/>
              <a:gd name="connsiteY1" fmla="*/ 0 h 1090599"/>
              <a:gd name="connsiteX2" fmla="*/ 7618905 w 7727965"/>
              <a:gd name="connsiteY2" fmla="*/ 0 h 1090599"/>
              <a:gd name="connsiteX3" fmla="*/ 7727965 w 7727965"/>
              <a:gd name="connsiteY3" fmla="*/ 109060 h 1090599"/>
              <a:gd name="connsiteX4" fmla="*/ 7727965 w 7727965"/>
              <a:gd name="connsiteY4" fmla="*/ 981539 h 1090599"/>
              <a:gd name="connsiteX5" fmla="*/ 7618905 w 7727965"/>
              <a:gd name="connsiteY5" fmla="*/ 1090599 h 1090599"/>
              <a:gd name="connsiteX6" fmla="*/ 109060 w 7727965"/>
              <a:gd name="connsiteY6" fmla="*/ 1090599 h 1090599"/>
              <a:gd name="connsiteX7" fmla="*/ 0 w 7727965"/>
              <a:gd name="connsiteY7" fmla="*/ 981539 h 1090599"/>
              <a:gd name="connsiteX8" fmla="*/ 0 w 7727965"/>
              <a:gd name="connsiteY8" fmla="*/ 109060 h 10905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727965" h="1090599">
                <a:moveTo>
                  <a:pt x="0" y="109060"/>
                </a:moveTo>
                <a:cubicBezTo>
                  <a:pt x="0" y="48828"/>
                  <a:pt x="48828" y="0"/>
                  <a:pt x="109060" y="0"/>
                </a:cubicBezTo>
                <a:lnTo>
                  <a:pt x="7618905" y="0"/>
                </a:lnTo>
                <a:cubicBezTo>
                  <a:pt x="7679137" y="0"/>
                  <a:pt x="7727965" y="48828"/>
                  <a:pt x="7727965" y="109060"/>
                </a:cubicBezTo>
                <a:lnTo>
                  <a:pt x="7727965" y="981539"/>
                </a:lnTo>
                <a:cubicBezTo>
                  <a:pt x="7727965" y="1041771"/>
                  <a:pt x="7679137" y="1090599"/>
                  <a:pt x="7618905" y="1090599"/>
                </a:cubicBezTo>
                <a:lnTo>
                  <a:pt x="109060" y="1090599"/>
                </a:lnTo>
                <a:cubicBezTo>
                  <a:pt x="48828" y="1090599"/>
                  <a:pt x="0" y="1041771"/>
                  <a:pt x="0" y="981539"/>
                </a:cubicBezTo>
                <a:lnTo>
                  <a:pt x="0" y="109060"/>
                </a:lnTo>
                <a:close/>
              </a:path>
            </a:pathLst>
          </a:custGeom>
        </p:spPr>
        <p:style>
          <a:lnRef idx="2">
            <a:schemeClr val="accent1"/>
          </a:lnRef>
          <a:fillRef idx="1">
            <a:schemeClr val="lt1"/>
          </a:fillRef>
          <a:effectRef idx="0">
            <a:schemeClr val="accent1"/>
          </a:effectRef>
          <a:fontRef idx="minor">
            <a:schemeClr val="dk1"/>
          </a:fontRef>
        </p:style>
        <p:txBody>
          <a:bodyPr spcFirstLastPara="0" vert="horz" wrap="square" lIns="1902391" tIns="53340" rIns="53341" bIns="53340" numCol="1" spcCol="1270" anchor="t" anchorCtr="0">
            <a:noAutofit/>
          </a:bodyPr>
          <a:lstStyle/>
          <a:p>
            <a:pPr marL="0" lvl="0" indent="0" algn="l" defTabSz="622300">
              <a:spcBef>
                <a:spcPct val="0"/>
              </a:spcBef>
              <a:spcAft>
                <a:spcPts val="0"/>
              </a:spcAft>
              <a:buNone/>
            </a:pPr>
            <a:r>
              <a:rPr lang="en-AU" sz="1400" b="1" kern="1200">
                <a:latin typeface="Aptos Black" panose="020B0004020202020204" pitchFamily="34" charset="0"/>
              </a:rPr>
              <a:t>Timely Treatment</a:t>
            </a:r>
          </a:p>
          <a:p>
            <a:pPr marL="0" lvl="1" algn="l" defTabSz="488950">
              <a:spcBef>
                <a:spcPct val="0"/>
              </a:spcBef>
              <a:spcAft>
                <a:spcPts val="0"/>
              </a:spcAft>
            </a:pPr>
            <a:r>
              <a:rPr lang="en-AU" sz="1200" kern="1200"/>
              <a:t>Provide prompt treatment with recommended antibiotics</a:t>
            </a:r>
          </a:p>
        </p:txBody>
      </p:sp>
      <p:sp>
        <p:nvSpPr>
          <p:cNvPr id="23" name="Freeform: Shape 22">
            <a:extLst>
              <a:ext uri="{FF2B5EF4-FFF2-40B4-BE49-F238E27FC236}">
                <a16:creationId xmlns:a16="http://schemas.microsoft.com/office/drawing/2014/main" id="{9F284788-1F03-94AC-9ED0-0442C8266C33}"/>
              </a:ext>
            </a:extLst>
          </p:cNvPr>
          <p:cNvSpPr/>
          <p:nvPr/>
        </p:nvSpPr>
        <p:spPr>
          <a:xfrm>
            <a:off x="332571" y="3634436"/>
            <a:ext cx="7872534" cy="504110"/>
          </a:xfrm>
          <a:custGeom>
            <a:avLst/>
            <a:gdLst>
              <a:gd name="connsiteX0" fmla="*/ 0 w 7727965"/>
              <a:gd name="connsiteY0" fmla="*/ 109060 h 1090599"/>
              <a:gd name="connsiteX1" fmla="*/ 109060 w 7727965"/>
              <a:gd name="connsiteY1" fmla="*/ 0 h 1090599"/>
              <a:gd name="connsiteX2" fmla="*/ 7618905 w 7727965"/>
              <a:gd name="connsiteY2" fmla="*/ 0 h 1090599"/>
              <a:gd name="connsiteX3" fmla="*/ 7727965 w 7727965"/>
              <a:gd name="connsiteY3" fmla="*/ 109060 h 1090599"/>
              <a:gd name="connsiteX4" fmla="*/ 7727965 w 7727965"/>
              <a:gd name="connsiteY4" fmla="*/ 981539 h 1090599"/>
              <a:gd name="connsiteX5" fmla="*/ 7618905 w 7727965"/>
              <a:gd name="connsiteY5" fmla="*/ 1090599 h 1090599"/>
              <a:gd name="connsiteX6" fmla="*/ 109060 w 7727965"/>
              <a:gd name="connsiteY6" fmla="*/ 1090599 h 1090599"/>
              <a:gd name="connsiteX7" fmla="*/ 0 w 7727965"/>
              <a:gd name="connsiteY7" fmla="*/ 981539 h 1090599"/>
              <a:gd name="connsiteX8" fmla="*/ 0 w 7727965"/>
              <a:gd name="connsiteY8" fmla="*/ 109060 h 10905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727965" h="1090599">
                <a:moveTo>
                  <a:pt x="0" y="109060"/>
                </a:moveTo>
                <a:cubicBezTo>
                  <a:pt x="0" y="48828"/>
                  <a:pt x="48828" y="0"/>
                  <a:pt x="109060" y="0"/>
                </a:cubicBezTo>
                <a:lnTo>
                  <a:pt x="7618905" y="0"/>
                </a:lnTo>
                <a:cubicBezTo>
                  <a:pt x="7679137" y="0"/>
                  <a:pt x="7727965" y="48828"/>
                  <a:pt x="7727965" y="109060"/>
                </a:cubicBezTo>
                <a:lnTo>
                  <a:pt x="7727965" y="981539"/>
                </a:lnTo>
                <a:cubicBezTo>
                  <a:pt x="7727965" y="1041771"/>
                  <a:pt x="7679137" y="1090599"/>
                  <a:pt x="7618905" y="1090599"/>
                </a:cubicBezTo>
                <a:lnTo>
                  <a:pt x="109060" y="1090599"/>
                </a:lnTo>
                <a:cubicBezTo>
                  <a:pt x="48828" y="1090599"/>
                  <a:pt x="0" y="1041771"/>
                  <a:pt x="0" y="981539"/>
                </a:cubicBezTo>
                <a:lnTo>
                  <a:pt x="0" y="109060"/>
                </a:lnTo>
                <a:close/>
              </a:path>
            </a:pathLst>
          </a:custGeom>
        </p:spPr>
        <p:style>
          <a:lnRef idx="2">
            <a:schemeClr val="accent1"/>
          </a:lnRef>
          <a:fillRef idx="1">
            <a:schemeClr val="lt1"/>
          </a:fillRef>
          <a:effectRef idx="0">
            <a:schemeClr val="accent1"/>
          </a:effectRef>
          <a:fontRef idx="minor">
            <a:schemeClr val="dk1"/>
          </a:fontRef>
        </p:style>
        <p:txBody>
          <a:bodyPr spcFirstLastPara="0" vert="horz" wrap="square" lIns="1902391" tIns="53340" rIns="53341" bIns="53340" numCol="1" spcCol="1270" anchor="t" anchorCtr="0">
            <a:noAutofit/>
          </a:bodyPr>
          <a:lstStyle/>
          <a:p>
            <a:pPr marL="0" lvl="0" indent="0" algn="l" defTabSz="622300">
              <a:lnSpc>
                <a:spcPct val="90000"/>
              </a:lnSpc>
              <a:spcBef>
                <a:spcPct val="0"/>
              </a:spcBef>
              <a:spcAft>
                <a:spcPts val="0"/>
              </a:spcAft>
              <a:buNone/>
            </a:pPr>
            <a:r>
              <a:rPr lang="en-AU" sz="1400" kern="1200">
                <a:latin typeface="Aptos Black" panose="020B0004020202020204" pitchFamily="34" charset="0"/>
              </a:rPr>
              <a:t>Further Advice</a:t>
            </a:r>
          </a:p>
          <a:p>
            <a:pPr marL="0" lvl="1" algn="l" defTabSz="488950">
              <a:lnSpc>
                <a:spcPct val="90000"/>
              </a:lnSpc>
              <a:spcBef>
                <a:spcPct val="0"/>
              </a:spcBef>
              <a:spcAft>
                <a:spcPts val="0"/>
              </a:spcAft>
            </a:pPr>
            <a:r>
              <a:rPr lang="en-AU" sz="1200" kern="1200"/>
              <a:t>Reinforce importance of treatment and ongoing follow-up</a:t>
            </a:r>
          </a:p>
        </p:txBody>
      </p:sp>
      <p:sp>
        <p:nvSpPr>
          <p:cNvPr id="26" name="Freeform: Shape 25">
            <a:extLst>
              <a:ext uri="{FF2B5EF4-FFF2-40B4-BE49-F238E27FC236}">
                <a16:creationId xmlns:a16="http://schemas.microsoft.com/office/drawing/2014/main" id="{9F575C19-E4E4-C5F7-8419-8398D3A3B7B1}"/>
              </a:ext>
            </a:extLst>
          </p:cNvPr>
          <p:cNvSpPr/>
          <p:nvPr/>
        </p:nvSpPr>
        <p:spPr>
          <a:xfrm>
            <a:off x="332571" y="4224329"/>
            <a:ext cx="7872534" cy="525094"/>
          </a:xfrm>
          <a:custGeom>
            <a:avLst/>
            <a:gdLst>
              <a:gd name="connsiteX0" fmla="*/ 0 w 7727965"/>
              <a:gd name="connsiteY0" fmla="*/ 111169 h 1111690"/>
              <a:gd name="connsiteX1" fmla="*/ 111169 w 7727965"/>
              <a:gd name="connsiteY1" fmla="*/ 0 h 1111690"/>
              <a:gd name="connsiteX2" fmla="*/ 7616796 w 7727965"/>
              <a:gd name="connsiteY2" fmla="*/ 0 h 1111690"/>
              <a:gd name="connsiteX3" fmla="*/ 7727965 w 7727965"/>
              <a:gd name="connsiteY3" fmla="*/ 111169 h 1111690"/>
              <a:gd name="connsiteX4" fmla="*/ 7727965 w 7727965"/>
              <a:gd name="connsiteY4" fmla="*/ 1000521 h 1111690"/>
              <a:gd name="connsiteX5" fmla="*/ 7616796 w 7727965"/>
              <a:gd name="connsiteY5" fmla="*/ 1111690 h 1111690"/>
              <a:gd name="connsiteX6" fmla="*/ 111169 w 7727965"/>
              <a:gd name="connsiteY6" fmla="*/ 1111690 h 1111690"/>
              <a:gd name="connsiteX7" fmla="*/ 0 w 7727965"/>
              <a:gd name="connsiteY7" fmla="*/ 1000521 h 1111690"/>
              <a:gd name="connsiteX8" fmla="*/ 0 w 7727965"/>
              <a:gd name="connsiteY8" fmla="*/ 111169 h 11116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727965" h="1111690">
                <a:moveTo>
                  <a:pt x="0" y="111169"/>
                </a:moveTo>
                <a:cubicBezTo>
                  <a:pt x="0" y="49772"/>
                  <a:pt x="49772" y="0"/>
                  <a:pt x="111169" y="0"/>
                </a:cubicBezTo>
                <a:lnTo>
                  <a:pt x="7616796" y="0"/>
                </a:lnTo>
                <a:cubicBezTo>
                  <a:pt x="7678193" y="0"/>
                  <a:pt x="7727965" y="49772"/>
                  <a:pt x="7727965" y="111169"/>
                </a:cubicBezTo>
                <a:lnTo>
                  <a:pt x="7727965" y="1000521"/>
                </a:lnTo>
                <a:cubicBezTo>
                  <a:pt x="7727965" y="1061918"/>
                  <a:pt x="7678193" y="1111690"/>
                  <a:pt x="7616796" y="1111690"/>
                </a:cubicBezTo>
                <a:lnTo>
                  <a:pt x="111169" y="1111690"/>
                </a:lnTo>
                <a:cubicBezTo>
                  <a:pt x="49772" y="1111690"/>
                  <a:pt x="0" y="1061918"/>
                  <a:pt x="0" y="1000521"/>
                </a:cubicBezTo>
                <a:lnTo>
                  <a:pt x="0" y="111169"/>
                </a:lnTo>
                <a:close/>
              </a:path>
            </a:pathLst>
          </a:custGeom>
        </p:spPr>
        <p:style>
          <a:lnRef idx="2">
            <a:schemeClr val="accent1"/>
          </a:lnRef>
          <a:fillRef idx="1">
            <a:schemeClr val="lt1"/>
          </a:fillRef>
          <a:effectRef idx="0">
            <a:schemeClr val="accent1"/>
          </a:effectRef>
          <a:fontRef idx="minor">
            <a:schemeClr val="dk1"/>
          </a:fontRef>
        </p:style>
        <p:txBody>
          <a:bodyPr spcFirstLastPara="0" vert="horz" wrap="square" lIns="1902391" tIns="53340" rIns="53341" bIns="53340" numCol="1" spcCol="1270" anchor="t" anchorCtr="0">
            <a:noAutofit/>
          </a:bodyPr>
          <a:lstStyle/>
          <a:p>
            <a:pPr marL="0" lvl="0" indent="0" algn="l" defTabSz="622300">
              <a:spcBef>
                <a:spcPct val="0"/>
              </a:spcBef>
              <a:spcAft>
                <a:spcPts val="0"/>
              </a:spcAft>
              <a:buNone/>
            </a:pPr>
            <a:r>
              <a:rPr lang="en-AU" sz="1400" b="1" kern="1200">
                <a:latin typeface="Aptos Black" panose="020B0004020202020204" pitchFamily="34" charset="0"/>
              </a:rPr>
              <a:t>Infant Follow-up</a:t>
            </a:r>
          </a:p>
          <a:p>
            <a:pPr marL="0" lvl="1" algn="l" defTabSz="488950">
              <a:spcBef>
                <a:spcPct val="0"/>
              </a:spcBef>
              <a:spcAft>
                <a:spcPts val="0"/>
              </a:spcAft>
            </a:pPr>
            <a:r>
              <a:rPr lang="en-AU" sz="1200" kern="1200"/>
              <a:t>Babi</a:t>
            </a:r>
            <a:r>
              <a:rPr lang="en-AU" sz="1200"/>
              <a:t>es born to mothers with syphilis in pregnancy require specialist paediatric follow-up </a:t>
            </a:r>
            <a:endParaRPr lang="en-AU" sz="1200" kern="1200"/>
          </a:p>
        </p:txBody>
      </p:sp>
      <p:sp>
        <p:nvSpPr>
          <p:cNvPr id="27" name="Oval 26" descr="Checklist with solid fill">
            <a:extLst>
              <a:ext uri="{FF2B5EF4-FFF2-40B4-BE49-F238E27FC236}">
                <a16:creationId xmlns:a16="http://schemas.microsoft.com/office/drawing/2014/main" id="{5D4296F9-5073-CB83-4FEB-8C18502A7416}"/>
              </a:ext>
            </a:extLst>
          </p:cNvPr>
          <p:cNvSpPr/>
          <p:nvPr/>
        </p:nvSpPr>
        <p:spPr>
          <a:xfrm>
            <a:off x="756987" y="1725858"/>
            <a:ext cx="730770" cy="625852"/>
          </a:xfrm>
          <a:prstGeom prst="ellipse">
            <a:avLst/>
          </a:prstGeom>
          <a:blipFill dpi="0" rotWithShape="0">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a:blipFill>
        </p:spPr>
        <p:style>
          <a:lnRef idx="2">
            <a:schemeClr val="accent1">
              <a:shade val="50000"/>
              <a:hueOff val="361436"/>
              <a:satOff val="-7560"/>
              <a:lumOff val="42063"/>
              <a:alphaOff val="0"/>
            </a:schemeClr>
          </a:lnRef>
          <a:fillRef idx="1">
            <a:scrgbClr r="0" g="0" b="0"/>
          </a:fillRef>
          <a:effectRef idx="0">
            <a:schemeClr val="lt1">
              <a:hueOff val="0"/>
              <a:satOff val="0"/>
              <a:lumOff val="0"/>
              <a:alphaOff val="0"/>
            </a:schemeClr>
          </a:effectRef>
          <a:fontRef idx="minor">
            <a:schemeClr val="dk1">
              <a:hueOff val="0"/>
              <a:satOff val="0"/>
              <a:lumOff val="0"/>
              <a:alphaOff val="0"/>
            </a:schemeClr>
          </a:fontRef>
        </p:style>
        <p:txBody>
          <a:bodyPr/>
          <a:lstStyle/>
          <a:p>
            <a:endParaRPr lang="en-AU"/>
          </a:p>
        </p:txBody>
      </p:sp>
      <p:pic>
        <p:nvPicPr>
          <p:cNvPr id="29" name="Graphic 28" descr="Open hand with solid fill">
            <a:extLst>
              <a:ext uri="{FF2B5EF4-FFF2-40B4-BE49-F238E27FC236}">
                <a16:creationId xmlns:a16="http://schemas.microsoft.com/office/drawing/2014/main" id="{BC6FC009-869C-864A-D918-30109D3DBD5E}"/>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756987" y="2358427"/>
            <a:ext cx="730770" cy="730770"/>
          </a:xfrm>
          <a:prstGeom prst="rect">
            <a:avLst/>
          </a:prstGeom>
        </p:spPr>
      </p:pic>
      <p:pic>
        <p:nvPicPr>
          <p:cNvPr id="31" name="Graphic 30" descr="Needle with solid fill">
            <a:extLst>
              <a:ext uri="{FF2B5EF4-FFF2-40B4-BE49-F238E27FC236}">
                <a16:creationId xmlns:a16="http://schemas.microsoft.com/office/drawing/2014/main" id="{BA4593A8-1E93-04FD-D676-C7E8D28FC65E}"/>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a:off x="915321" y="3115080"/>
            <a:ext cx="414102" cy="414102"/>
          </a:xfrm>
          <a:prstGeom prst="rect">
            <a:avLst/>
          </a:prstGeom>
        </p:spPr>
      </p:pic>
      <p:pic>
        <p:nvPicPr>
          <p:cNvPr id="33" name="Graphic 32" descr="Cheers outline">
            <a:extLst>
              <a:ext uri="{FF2B5EF4-FFF2-40B4-BE49-F238E27FC236}">
                <a16:creationId xmlns:a16="http://schemas.microsoft.com/office/drawing/2014/main" id="{FED0EE6B-047E-3D64-C1E7-5D742D7CA5E0}"/>
              </a:ext>
            </a:extLst>
          </p:cNvPr>
          <p:cNvPicPr>
            <a:picLocks noChangeAspect="1"/>
          </p:cNvPicPr>
          <p:nvPr/>
        </p:nvPicPr>
        <p:blipFill>
          <a:blip r:embed="rId12">
            <a:extLst>
              <a:ext uri="{96DAC541-7B7A-43D3-8B79-37D633B846F1}">
                <asvg:svgBlip xmlns:asvg="http://schemas.microsoft.com/office/drawing/2016/SVG/main" r:embed="rId13"/>
              </a:ext>
            </a:extLst>
          </a:blip>
          <a:stretch>
            <a:fillRect/>
          </a:stretch>
        </p:blipFill>
        <p:spPr>
          <a:xfrm>
            <a:off x="756988" y="3625874"/>
            <a:ext cx="653804" cy="576839"/>
          </a:xfrm>
          <a:prstGeom prst="rect">
            <a:avLst/>
          </a:prstGeom>
        </p:spPr>
      </p:pic>
      <p:pic>
        <p:nvPicPr>
          <p:cNvPr id="35" name="Graphic 34" descr="Baby with solid fill">
            <a:extLst>
              <a:ext uri="{FF2B5EF4-FFF2-40B4-BE49-F238E27FC236}">
                <a16:creationId xmlns:a16="http://schemas.microsoft.com/office/drawing/2014/main" id="{4BAB45E9-B0E4-7442-972D-5238C20F454C}"/>
              </a:ext>
            </a:extLst>
          </p:cNvPr>
          <p:cNvPicPr>
            <a:picLocks noChangeAspect="1"/>
          </p:cNvPicPr>
          <p:nvPr/>
        </p:nvPicPr>
        <p:blipFill>
          <a:blip r:embed="rId14">
            <a:extLst>
              <a:ext uri="{96DAC541-7B7A-43D3-8B79-37D633B846F1}">
                <asvg:svgBlip xmlns:asvg="http://schemas.microsoft.com/office/drawing/2016/SVG/main" r:embed="rId15"/>
              </a:ext>
            </a:extLst>
          </a:blip>
          <a:stretch>
            <a:fillRect/>
          </a:stretch>
        </p:blipFill>
        <p:spPr>
          <a:xfrm>
            <a:off x="807726" y="4227727"/>
            <a:ext cx="521697" cy="521697"/>
          </a:xfrm>
          <a:prstGeom prst="rect">
            <a:avLst/>
          </a:prstGeom>
        </p:spPr>
      </p:pic>
    </p:spTree>
    <p:extLst>
      <p:ext uri="{BB962C8B-B14F-4D97-AF65-F5344CB8AC3E}">
        <p14:creationId xmlns:p14="http://schemas.microsoft.com/office/powerpoint/2010/main" val="107664133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1A84AD-7264-1959-8EC1-8F5610DCF538}"/>
              </a:ext>
            </a:extLst>
          </p:cNvPr>
          <p:cNvSpPr>
            <a:spLocks noGrp="1"/>
          </p:cNvSpPr>
          <p:nvPr>
            <p:ph type="title"/>
          </p:nvPr>
        </p:nvSpPr>
        <p:spPr>
          <a:xfrm>
            <a:off x="539751" y="202406"/>
            <a:ext cx="8776129" cy="809625"/>
          </a:xfrm>
        </p:spPr>
        <p:txBody>
          <a:bodyPr/>
          <a:lstStyle/>
          <a:p>
            <a:r>
              <a:rPr lang="en-AU"/>
              <a:t>Partner Management of Syphilis in Pregnancy</a:t>
            </a:r>
          </a:p>
        </p:txBody>
      </p:sp>
      <p:sp>
        <p:nvSpPr>
          <p:cNvPr id="3" name="Content Placeholder 2">
            <a:extLst>
              <a:ext uri="{FF2B5EF4-FFF2-40B4-BE49-F238E27FC236}">
                <a16:creationId xmlns:a16="http://schemas.microsoft.com/office/drawing/2014/main" id="{58BDEECB-9D87-0FD5-FBF5-E2CCA4A93DDB}"/>
              </a:ext>
            </a:extLst>
          </p:cNvPr>
          <p:cNvSpPr>
            <a:spLocks noGrp="1"/>
          </p:cNvSpPr>
          <p:nvPr>
            <p:ph idx="1"/>
          </p:nvPr>
        </p:nvSpPr>
        <p:spPr/>
        <p:txBody>
          <a:bodyPr/>
          <a:lstStyle/>
          <a:p>
            <a:pPr marL="285750" indent="-285750">
              <a:buFont typeface="Arial" panose="020B0604020202020204" pitchFamily="34" charset="0"/>
              <a:buChar char="•"/>
            </a:pPr>
            <a:r>
              <a:rPr lang="en-AU" sz="1600" b="0" dirty="0"/>
              <a:t>Sexual partners of those diagnosed with syphilis during pregnancy should be tested and treated without waiting for test results, to prevent reinfection during pregnancy.</a:t>
            </a:r>
          </a:p>
          <a:p>
            <a:pPr marL="285750" indent="-285750">
              <a:buFont typeface="Arial" panose="020B0604020202020204" pitchFamily="34" charset="0"/>
              <a:buChar char="•"/>
            </a:pPr>
            <a:r>
              <a:rPr lang="en-AU" sz="1600" b="0" dirty="0">
                <a:hlinkClick r:id="rId3"/>
              </a:rPr>
              <a:t>Local Public Health Units</a:t>
            </a:r>
            <a:r>
              <a:rPr lang="en-AU" sz="1600" b="0" dirty="0"/>
              <a:t> and the Department’s </a:t>
            </a:r>
            <a:r>
              <a:rPr lang="en-AU" sz="1600" dirty="0"/>
              <a:t>Partner Notification Officers </a:t>
            </a:r>
            <a:r>
              <a:rPr lang="en-AU" sz="1600" b="0" dirty="0"/>
              <a:t>can assist in contacting sexual partners of any patient diagnosed with an STI, including syphilis.</a:t>
            </a:r>
          </a:p>
          <a:p>
            <a:pPr marL="789750" lvl="3" indent="-285750">
              <a:buFont typeface="Courier New" panose="02070309020205020404" pitchFamily="49" charset="0"/>
              <a:buChar char="o"/>
            </a:pPr>
            <a:r>
              <a:rPr lang="en-AU" sz="1600" b="0" dirty="0">
                <a:solidFill>
                  <a:srgbClr val="201547"/>
                </a:solidFill>
              </a:rPr>
              <a:t>This is a confidential service. </a:t>
            </a:r>
          </a:p>
          <a:p>
            <a:pPr marL="789750" lvl="3" indent="-285750">
              <a:buFont typeface="Courier New" panose="02070309020205020404" pitchFamily="49" charset="0"/>
              <a:buChar char="o"/>
            </a:pPr>
            <a:r>
              <a:rPr lang="en-AU" sz="1600" b="0" dirty="0">
                <a:solidFill>
                  <a:srgbClr val="201547"/>
                </a:solidFill>
              </a:rPr>
              <a:t>Parter Notification Officers can be reached on </a:t>
            </a:r>
            <a:r>
              <a:rPr lang="en-AU" sz="1600" b="0" dirty="0">
                <a:solidFill>
                  <a:srgbClr val="201547"/>
                </a:solidFill>
                <a:hlinkClick r:id="rId4">
                  <a:extLst>
                    <a:ext uri="{A12FA001-AC4F-418D-AE19-62706E023703}">
                      <ahyp:hlinkClr xmlns:ahyp="http://schemas.microsoft.com/office/drawing/2018/hyperlinkcolor" val="tx"/>
                    </a:ext>
                  </a:extLst>
                </a:hlinkClick>
              </a:rPr>
              <a:t>(03) 9096 3367</a:t>
            </a:r>
            <a:r>
              <a:rPr lang="en-AU" sz="1600" b="0" dirty="0">
                <a:solidFill>
                  <a:srgbClr val="201547"/>
                </a:solidFill>
              </a:rPr>
              <a:t> or by email at </a:t>
            </a:r>
            <a:r>
              <a:rPr lang="en-AU" sz="1600" b="0" dirty="0">
                <a:solidFill>
                  <a:srgbClr val="201547"/>
                </a:solidFill>
                <a:hlinkClick r:id="rId5">
                  <a:extLst>
                    <a:ext uri="{A12FA001-AC4F-418D-AE19-62706E023703}">
                      <ahyp:hlinkClr xmlns:ahyp="http://schemas.microsoft.com/office/drawing/2018/hyperlinkcolor" val="tx"/>
                    </a:ext>
                  </a:extLst>
                </a:hlinkClick>
              </a:rPr>
              <a:t>contact.tracers@dhhs.vic.gov.au</a:t>
            </a:r>
            <a:r>
              <a:rPr lang="en-AU" sz="1600" b="0" dirty="0">
                <a:solidFill>
                  <a:srgbClr val="201547"/>
                </a:solidFill>
              </a:rPr>
              <a:t>.</a:t>
            </a:r>
          </a:p>
          <a:p>
            <a:pPr marL="285750" indent="-285750">
              <a:buFont typeface="Arial" panose="020B0604020202020204" pitchFamily="34" charset="0"/>
              <a:buChar char="•"/>
            </a:pPr>
            <a:r>
              <a:rPr lang="en-AU" sz="1600" b="0" dirty="0"/>
              <a:t>Partner notification tools are also available for individuals to inform their sexual partners anonymously at </a:t>
            </a:r>
            <a:r>
              <a:rPr lang="en-AU" sz="1600" b="0" dirty="0">
                <a:hlinkClick r:id="rId6"/>
              </a:rPr>
              <a:t>Let Them Know</a:t>
            </a:r>
            <a:r>
              <a:rPr lang="en-AU" sz="1600" b="0" dirty="0"/>
              <a:t>, </a:t>
            </a:r>
            <a:r>
              <a:rPr lang="en-AU" sz="1600" b="0" dirty="0">
                <a:hlinkClick r:id="rId7"/>
              </a:rPr>
              <a:t>Better To Know</a:t>
            </a:r>
            <a:r>
              <a:rPr lang="en-AU" sz="1600" b="0" dirty="0"/>
              <a:t>, </a:t>
            </a:r>
            <a:r>
              <a:rPr lang="en-AU" sz="1600" b="0" dirty="0">
                <a:hlinkClick r:id="rId8"/>
              </a:rPr>
              <a:t>Drama Down Under</a:t>
            </a:r>
            <a:endParaRPr lang="en-AU" sz="1600" dirty="0"/>
          </a:p>
        </p:txBody>
      </p:sp>
    </p:spTree>
    <p:extLst>
      <p:ext uri="{BB962C8B-B14F-4D97-AF65-F5344CB8AC3E}">
        <p14:creationId xmlns:p14="http://schemas.microsoft.com/office/powerpoint/2010/main" val="372236508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26D337E1-7C46-B056-1EB6-AB1156386798}"/>
              </a:ext>
            </a:extLst>
          </p:cNvPr>
          <p:cNvSpPr txBox="1"/>
          <p:nvPr/>
        </p:nvSpPr>
        <p:spPr>
          <a:xfrm>
            <a:off x="281484" y="331044"/>
            <a:ext cx="8175861" cy="46166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400" b="1">
                <a:solidFill>
                  <a:schemeClr val="bg1"/>
                </a:solidFill>
                <a:latin typeface="Arial"/>
                <a:ea typeface="ＭＳ Ｐゴシック"/>
                <a:cs typeface="Arial"/>
              </a:rPr>
              <a:t>Key Messages</a:t>
            </a:r>
            <a:endParaRPr lang="en-US" sz="2400" b="1">
              <a:solidFill>
                <a:schemeClr val="bg1"/>
              </a:solidFill>
              <a:cs typeface="Arial"/>
            </a:endParaRPr>
          </a:p>
        </p:txBody>
      </p:sp>
      <p:sp>
        <p:nvSpPr>
          <p:cNvPr id="6" name="TextBox 5">
            <a:extLst>
              <a:ext uri="{FF2B5EF4-FFF2-40B4-BE49-F238E27FC236}">
                <a16:creationId xmlns:a16="http://schemas.microsoft.com/office/drawing/2014/main" id="{2EE32745-3FF3-301F-4C9C-23F29F9D3B1C}"/>
              </a:ext>
            </a:extLst>
          </p:cNvPr>
          <p:cNvSpPr txBox="1"/>
          <p:nvPr/>
        </p:nvSpPr>
        <p:spPr>
          <a:xfrm>
            <a:off x="181037" y="1230207"/>
            <a:ext cx="8781925" cy="304237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285750" indent="-285750">
              <a:spcBef>
                <a:spcPts val="400"/>
              </a:spcBef>
              <a:spcAft>
                <a:spcPts val="1200"/>
              </a:spcAft>
              <a:buFont typeface="Arial" panose="020B0604020202020204" pitchFamily="34" charset="0"/>
              <a:buChar char="•"/>
            </a:pPr>
            <a:r>
              <a:rPr lang="en-US" sz="1600" dirty="0">
                <a:solidFill>
                  <a:srgbClr val="201547"/>
                </a:solidFill>
                <a:latin typeface="Arial"/>
                <a:ea typeface="ＭＳ Ｐゴシック"/>
                <a:cs typeface="Arial"/>
              </a:rPr>
              <a:t>Early diagnosis and treatment</a:t>
            </a:r>
          </a:p>
          <a:p>
            <a:pPr marL="285750" indent="-285750">
              <a:lnSpc>
                <a:spcPct val="150000"/>
              </a:lnSpc>
              <a:spcBef>
                <a:spcPts val="400"/>
              </a:spcBef>
              <a:spcAft>
                <a:spcPts val="1200"/>
              </a:spcAft>
              <a:buFont typeface="Arial" panose="020B0604020202020204" pitchFamily="34" charset="0"/>
              <a:buChar char="•"/>
            </a:pPr>
            <a:r>
              <a:rPr lang="en-US" sz="1600" dirty="0">
                <a:solidFill>
                  <a:srgbClr val="201547"/>
                </a:solidFill>
                <a:latin typeface="Arial"/>
                <a:ea typeface="ＭＳ Ｐゴシック"/>
                <a:cs typeface="Arial"/>
              </a:rPr>
              <a:t>Testing and treatment in higher risk groups</a:t>
            </a:r>
          </a:p>
          <a:p>
            <a:pPr marL="285750" indent="-285750">
              <a:spcBef>
                <a:spcPts val="400"/>
              </a:spcBef>
              <a:spcAft>
                <a:spcPts val="1200"/>
              </a:spcAft>
              <a:buFont typeface="Arial" panose="020B0604020202020204" pitchFamily="34" charset="0"/>
              <a:buChar char="•"/>
            </a:pPr>
            <a:r>
              <a:rPr lang="en-US" sz="1600" dirty="0">
                <a:solidFill>
                  <a:srgbClr val="201547"/>
                </a:solidFill>
                <a:latin typeface="Arial"/>
                <a:ea typeface="ＭＳ Ｐゴシック"/>
                <a:cs typeface="Arial"/>
              </a:rPr>
              <a:t>Test all pregnant people for syphilis at least three times during pregnancy, and if presenting with or exposed to an STI</a:t>
            </a:r>
          </a:p>
          <a:p>
            <a:pPr marL="285750" indent="-285750">
              <a:spcBef>
                <a:spcPts val="400"/>
              </a:spcBef>
              <a:spcAft>
                <a:spcPts val="1200"/>
              </a:spcAft>
              <a:buFont typeface="Arial" panose="020B0604020202020204" pitchFamily="34" charset="0"/>
              <a:buChar char="•"/>
            </a:pPr>
            <a:r>
              <a:rPr lang="en-AU" sz="1600" dirty="0">
                <a:solidFill>
                  <a:srgbClr val="201547"/>
                </a:solidFill>
                <a:latin typeface="Arial"/>
                <a:ea typeface="ＭＳ Ｐゴシック"/>
                <a:cs typeface="Arial"/>
              </a:rPr>
              <a:t>Test and treat sexual partners of pregnant people without waiting for test results</a:t>
            </a:r>
          </a:p>
          <a:p>
            <a:pPr marL="285750" indent="-285750">
              <a:spcBef>
                <a:spcPts val="400"/>
              </a:spcBef>
              <a:spcAft>
                <a:spcPts val="1200"/>
              </a:spcAft>
              <a:buFont typeface="Arial" panose="020B0604020202020204" pitchFamily="34" charset="0"/>
              <a:buChar char="•"/>
            </a:pPr>
            <a:r>
              <a:rPr lang="en-US" sz="1600" dirty="0">
                <a:solidFill>
                  <a:srgbClr val="201547"/>
                </a:solidFill>
                <a:latin typeface="Arial"/>
                <a:ea typeface="ＭＳ Ｐゴシック"/>
                <a:cs typeface="Arial"/>
              </a:rPr>
              <a:t>Babies born to mothers diagnosed with syphilis during pregnancy require specialist follow-up</a:t>
            </a:r>
          </a:p>
          <a:p>
            <a:pPr marL="285750" indent="-285750">
              <a:lnSpc>
                <a:spcPct val="150000"/>
              </a:lnSpc>
              <a:spcBef>
                <a:spcPts val="400"/>
              </a:spcBef>
              <a:spcAft>
                <a:spcPts val="1200"/>
              </a:spcAft>
              <a:buFont typeface="Arial" panose="020B0604020202020204" pitchFamily="34" charset="0"/>
              <a:buChar char="•"/>
            </a:pPr>
            <a:r>
              <a:rPr lang="en-US" sz="1600" dirty="0">
                <a:solidFill>
                  <a:srgbClr val="201547"/>
                </a:solidFill>
                <a:latin typeface="Arial"/>
                <a:ea typeface="ＭＳ Ｐゴシック"/>
                <a:cs typeface="Arial"/>
              </a:rPr>
              <a:t>Syphilis is a </a:t>
            </a:r>
            <a:r>
              <a:rPr lang="en-US" sz="1600" b="1" dirty="0">
                <a:solidFill>
                  <a:srgbClr val="201547"/>
                </a:solidFill>
                <a:latin typeface="Arial"/>
                <a:ea typeface="ＭＳ Ｐゴシック"/>
                <a:cs typeface="Arial"/>
              </a:rPr>
              <a:t>notifiable condition</a:t>
            </a:r>
            <a:r>
              <a:rPr lang="en-US" sz="1600" dirty="0">
                <a:solidFill>
                  <a:srgbClr val="201547"/>
                </a:solidFill>
                <a:latin typeface="Arial"/>
                <a:ea typeface="ＭＳ Ｐゴシック"/>
                <a:cs typeface="Arial"/>
              </a:rPr>
              <a:t> that must be notified in writing within 5 business days</a:t>
            </a:r>
            <a:endParaRPr lang="en-US" sz="1600" dirty="0">
              <a:solidFill>
                <a:srgbClr val="201547"/>
              </a:solidFill>
              <a:cs typeface="Arial"/>
            </a:endParaRPr>
          </a:p>
        </p:txBody>
      </p:sp>
    </p:spTree>
    <p:extLst>
      <p:ext uri="{BB962C8B-B14F-4D97-AF65-F5344CB8AC3E}">
        <p14:creationId xmlns:p14="http://schemas.microsoft.com/office/powerpoint/2010/main" val="224105472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E8DDAD-E914-7C8A-B2AC-5AF920190C36}"/>
              </a:ext>
            </a:extLst>
          </p:cNvPr>
          <p:cNvSpPr>
            <a:spLocks noGrp="1"/>
          </p:cNvSpPr>
          <p:nvPr>
            <p:ph type="title"/>
          </p:nvPr>
        </p:nvSpPr>
        <p:spPr/>
        <p:txBody>
          <a:bodyPr/>
          <a:lstStyle/>
          <a:p>
            <a:r>
              <a:rPr lang="en-AU"/>
              <a:t>Learning objectives</a:t>
            </a:r>
          </a:p>
        </p:txBody>
      </p:sp>
      <p:sp>
        <p:nvSpPr>
          <p:cNvPr id="3" name="Content Placeholder 2">
            <a:extLst>
              <a:ext uri="{FF2B5EF4-FFF2-40B4-BE49-F238E27FC236}">
                <a16:creationId xmlns:a16="http://schemas.microsoft.com/office/drawing/2014/main" id="{9DC163D9-8DC2-AA9C-AD30-096CF1B85F92}"/>
              </a:ext>
            </a:extLst>
          </p:cNvPr>
          <p:cNvSpPr>
            <a:spLocks noGrp="1"/>
          </p:cNvSpPr>
          <p:nvPr>
            <p:ph idx="1"/>
          </p:nvPr>
        </p:nvSpPr>
        <p:spPr/>
        <p:txBody>
          <a:bodyPr/>
          <a:lstStyle/>
          <a:p>
            <a:pPr marL="457200" indent="-457200">
              <a:buFont typeface="+mj-lt"/>
              <a:buAutoNum type="arabicPeriod"/>
            </a:pPr>
            <a:r>
              <a:rPr lang="en-AU" b="0" dirty="0">
                <a:ea typeface="ＭＳ Ｐゴシック"/>
              </a:rPr>
              <a:t>Apply best practice principles for timely diagnosis, management and contact follow-up</a:t>
            </a:r>
          </a:p>
          <a:p>
            <a:pPr marL="457200" lvl="0" indent="-457200">
              <a:buFont typeface="+mj-lt"/>
              <a:buAutoNum type="arabicPeriod"/>
            </a:pPr>
            <a:r>
              <a:rPr lang="en-AU" b="0" dirty="0">
                <a:ea typeface="ＭＳ Ｐゴシック"/>
              </a:rPr>
              <a:t>Understand local syphilis epidemiological trends</a:t>
            </a:r>
          </a:p>
          <a:p>
            <a:pPr marL="457200" lvl="0" indent="-457200">
              <a:buFont typeface="+mj-lt"/>
              <a:buAutoNum type="arabicPeriod"/>
            </a:pPr>
            <a:r>
              <a:rPr lang="en-AU" b="0" dirty="0">
                <a:ea typeface="ＭＳ Ｐゴシック"/>
              </a:rPr>
              <a:t>Understand and implement the updated syphilis in pregnancy testing recommendations</a:t>
            </a:r>
          </a:p>
          <a:p>
            <a:pPr marL="457200" lvl="0" indent="-457200">
              <a:buFont typeface="+mj-lt"/>
              <a:buAutoNum type="arabicPeriod"/>
            </a:pPr>
            <a:r>
              <a:rPr lang="en-AU" b="0" dirty="0">
                <a:ea typeface="ＭＳ Ｐゴシック"/>
              </a:rPr>
              <a:t>Identify professional development opportunities and support sources</a:t>
            </a:r>
          </a:p>
          <a:p>
            <a:endParaRPr lang="en-AU" dirty="0">
              <a:solidFill>
                <a:schemeClr val="tx1"/>
              </a:solidFill>
            </a:endParaRPr>
          </a:p>
        </p:txBody>
      </p:sp>
    </p:spTree>
    <p:extLst>
      <p:ext uri="{BB962C8B-B14F-4D97-AF65-F5344CB8AC3E}">
        <p14:creationId xmlns:p14="http://schemas.microsoft.com/office/powerpoint/2010/main" val="426296434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7C23BB-5E99-1767-91CD-C861195ADBAB}"/>
              </a:ext>
            </a:extLst>
          </p:cNvPr>
          <p:cNvSpPr>
            <a:spLocks noGrp="1"/>
          </p:cNvSpPr>
          <p:nvPr>
            <p:ph type="title"/>
          </p:nvPr>
        </p:nvSpPr>
        <p:spPr/>
        <p:txBody>
          <a:bodyPr/>
          <a:lstStyle/>
          <a:p>
            <a:r>
              <a:rPr lang="en-AU"/>
              <a:t>Information Resources</a:t>
            </a:r>
          </a:p>
        </p:txBody>
      </p:sp>
      <p:sp>
        <p:nvSpPr>
          <p:cNvPr id="3" name="Content Placeholder 2">
            <a:extLst>
              <a:ext uri="{FF2B5EF4-FFF2-40B4-BE49-F238E27FC236}">
                <a16:creationId xmlns:a16="http://schemas.microsoft.com/office/drawing/2014/main" id="{7433065C-98E3-15BF-9AB7-CB80CFCF52A7}"/>
              </a:ext>
            </a:extLst>
          </p:cNvPr>
          <p:cNvSpPr>
            <a:spLocks noGrp="1"/>
          </p:cNvSpPr>
          <p:nvPr>
            <p:ph idx="1"/>
          </p:nvPr>
        </p:nvSpPr>
        <p:spPr>
          <a:xfrm>
            <a:off x="176831" y="1107129"/>
            <a:ext cx="8606807" cy="3764793"/>
          </a:xfrm>
        </p:spPr>
        <p:txBody>
          <a:bodyPr/>
          <a:lstStyle/>
          <a:p>
            <a:pPr marL="1090613" indent="-285750">
              <a:buFont typeface="Arial" panose="020B0604020202020204" pitchFamily="34" charset="0"/>
              <a:buChar char="•"/>
            </a:pPr>
            <a:r>
              <a:rPr lang="en-AU" sz="1600" kern="100" dirty="0">
                <a:ea typeface="Aptos" panose="020B0004020202020204" pitchFamily="34" charset="0"/>
                <a:cs typeface="Times New Roman"/>
              </a:rPr>
              <a:t>ASHM Syphilis Resources </a:t>
            </a:r>
            <a:r>
              <a:rPr lang="en-AU" sz="1600" b="0" kern="100" dirty="0">
                <a:ea typeface="Aptos" panose="020B0004020202020204" pitchFamily="34" charset="0"/>
                <a:cs typeface="Times New Roman"/>
                <a:hlinkClick r:id="rId3"/>
              </a:rPr>
              <a:t>https://ashm.org.au/learning-hubs/syphilis</a:t>
            </a:r>
            <a:r>
              <a:rPr lang="en-AU" sz="1600" b="0" kern="100" dirty="0">
                <a:ea typeface="Aptos" panose="020B0004020202020204" pitchFamily="34" charset="0"/>
                <a:cs typeface="Times New Roman"/>
              </a:rPr>
              <a:t> </a:t>
            </a:r>
          </a:p>
          <a:p>
            <a:pPr marL="1433513" indent="-285750">
              <a:spcBef>
                <a:spcPts val="0"/>
              </a:spcBef>
              <a:spcAft>
                <a:spcPts val="400"/>
              </a:spcAft>
              <a:buFont typeface="Courier New" panose="02070309020205020404" pitchFamily="49" charset="0"/>
              <a:buChar char="o"/>
            </a:pPr>
            <a:r>
              <a:rPr lang="en-AU" sz="1600" b="0" dirty="0">
                <a:hlinkClick r:id="rId4"/>
              </a:rPr>
              <a:t>Could It Be Syphilis? Clinical Indicator Tool | ASHM Health</a:t>
            </a:r>
            <a:endParaRPr lang="en-AU" sz="1600" b="0" dirty="0"/>
          </a:p>
          <a:p>
            <a:pPr marL="1433513" indent="-285750">
              <a:spcBef>
                <a:spcPts val="0"/>
              </a:spcBef>
              <a:spcAft>
                <a:spcPts val="400"/>
              </a:spcAft>
              <a:buFont typeface="Courier New" panose="02070309020205020404" pitchFamily="49" charset="0"/>
              <a:buChar char="o"/>
            </a:pPr>
            <a:r>
              <a:rPr lang="en-AU" sz="1600" b="0" dirty="0">
                <a:hlinkClick r:id="rId5"/>
              </a:rPr>
              <a:t>Decision Making In Syphilis | ASHM Health</a:t>
            </a:r>
            <a:endParaRPr lang="en-AU" sz="1600" b="0" dirty="0"/>
          </a:p>
          <a:p>
            <a:pPr marL="1147763">
              <a:spcBef>
                <a:spcPts val="0"/>
              </a:spcBef>
              <a:spcAft>
                <a:spcPts val="400"/>
              </a:spcAft>
            </a:pPr>
            <a:endParaRPr lang="en-AU" sz="1600" b="0" dirty="0"/>
          </a:p>
          <a:p>
            <a:pPr marL="1073150" indent="-268288">
              <a:spcBef>
                <a:spcPts val="0"/>
              </a:spcBef>
              <a:spcAft>
                <a:spcPts val="400"/>
              </a:spcAft>
              <a:buFont typeface="Arial" panose="020B0604020202020204" pitchFamily="34" charset="0"/>
              <a:buChar char="•"/>
            </a:pPr>
            <a:r>
              <a:rPr lang="en-AU" sz="1600" b="0" dirty="0">
                <a:hlinkClick r:id="rId6"/>
              </a:rPr>
              <a:t>STI Guidelines Australia | Australian STI Guidelines website</a:t>
            </a:r>
            <a:endParaRPr lang="en-AU" sz="1600" b="0" kern="100" dirty="0">
              <a:ea typeface="Aptos" panose="020B0004020202020204" pitchFamily="34" charset="0"/>
              <a:cs typeface="Times New Roman"/>
            </a:endParaRPr>
          </a:p>
          <a:p>
            <a:pPr marL="1090613" indent="-285750">
              <a:spcAft>
                <a:spcPts val="0"/>
              </a:spcAft>
              <a:buFont typeface="Arial" panose="020B0604020202020204" pitchFamily="34" charset="0"/>
              <a:buChar char="•"/>
            </a:pPr>
            <a:r>
              <a:rPr lang="en-AU" sz="1600" kern="100" dirty="0">
                <a:ea typeface="Aptos" panose="020B0004020202020204" pitchFamily="34" charset="0"/>
                <a:cs typeface="Times New Roman"/>
              </a:rPr>
              <a:t>Victorian Department of Health</a:t>
            </a:r>
          </a:p>
          <a:p>
            <a:pPr marL="1433513" indent="-285750">
              <a:spcAft>
                <a:spcPts val="0"/>
              </a:spcAft>
              <a:buFont typeface="Courier New" panose="02070309020205020404" pitchFamily="49" charset="0"/>
              <a:buChar char="o"/>
            </a:pPr>
            <a:r>
              <a:rPr lang="en-AU" sz="1400" b="0" dirty="0">
                <a:hlinkClick r:id="rId7"/>
              </a:rPr>
              <a:t>Syphilis information and advice</a:t>
            </a:r>
            <a:endParaRPr lang="en-AU" sz="1400" b="0" dirty="0"/>
          </a:p>
          <a:p>
            <a:pPr marL="1433513" indent="-285750">
              <a:spcAft>
                <a:spcPts val="0"/>
              </a:spcAft>
              <a:buFont typeface="Courier New" panose="02070309020205020404" pitchFamily="49" charset="0"/>
              <a:buChar char="o"/>
            </a:pPr>
            <a:r>
              <a:rPr lang="en-AU" sz="1400" b="0" kern="100" dirty="0">
                <a:ea typeface="Aptos" panose="020B0004020202020204" pitchFamily="34" charset="0"/>
                <a:cs typeface="Times New Roman"/>
                <a:hlinkClick r:id="rId8"/>
              </a:rPr>
              <a:t>Victorian sexual and reproductive health and viral hepatitis strategy 2022-30</a:t>
            </a:r>
            <a:endParaRPr lang="en-AU" sz="1400" b="0" kern="100" dirty="0">
              <a:ea typeface="Aptos" panose="020B0004020202020204" pitchFamily="34" charset="0"/>
              <a:cs typeface="Times New Roman"/>
            </a:endParaRPr>
          </a:p>
          <a:p>
            <a:pPr marL="1433513" indent="-285750">
              <a:spcAft>
                <a:spcPts val="0"/>
              </a:spcAft>
              <a:buFont typeface="Courier New" panose="02070309020205020404" pitchFamily="49" charset="0"/>
              <a:buChar char="o"/>
            </a:pPr>
            <a:r>
              <a:rPr lang="en-AU" sz="1600" b="0" kern="100" dirty="0">
                <a:ea typeface="Aptos" panose="020B0004020202020204" pitchFamily="34" charset="0"/>
                <a:cs typeface="Times New Roman"/>
                <a:hlinkClick r:id="rId9"/>
              </a:rPr>
              <a:t>Chief Health Officer Advisory (17 Feb 2025)</a:t>
            </a:r>
            <a:r>
              <a:rPr lang="en-AU" sz="1600" b="0" kern="100" dirty="0">
                <a:ea typeface="Aptos" panose="020B0004020202020204" pitchFamily="34" charset="0"/>
                <a:cs typeface="Times New Roman"/>
              </a:rPr>
              <a:t> on changes to syphilis testing during pregnancy</a:t>
            </a:r>
          </a:p>
          <a:p>
            <a:pPr marL="1090613" indent="-285750">
              <a:spcAft>
                <a:spcPts val="0"/>
              </a:spcAft>
              <a:buFont typeface="Arial" panose="020B0604020202020204" pitchFamily="34" charset="0"/>
              <a:buChar char="•"/>
            </a:pPr>
            <a:r>
              <a:rPr lang="en-AU" sz="1600" dirty="0"/>
              <a:t>Partner Notification Tools: </a:t>
            </a:r>
            <a:r>
              <a:rPr lang="en-AU" sz="1600" b="0" dirty="0">
                <a:hlinkClick r:id="rId10"/>
              </a:rPr>
              <a:t>Let Them Know</a:t>
            </a:r>
            <a:r>
              <a:rPr lang="en-AU" sz="1600" b="0" dirty="0"/>
              <a:t>, </a:t>
            </a:r>
            <a:r>
              <a:rPr lang="en-AU" sz="1600" b="0" dirty="0">
                <a:hlinkClick r:id="rId11"/>
              </a:rPr>
              <a:t>Better To Know</a:t>
            </a:r>
            <a:r>
              <a:rPr lang="en-AU" sz="1600" b="0" dirty="0"/>
              <a:t>, </a:t>
            </a:r>
            <a:r>
              <a:rPr lang="en-AU" sz="1600" b="0" dirty="0">
                <a:hlinkClick r:id="rId12"/>
              </a:rPr>
              <a:t>Drama Down Under</a:t>
            </a:r>
            <a:endParaRPr lang="en-AU" sz="1600" b="0" dirty="0"/>
          </a:p>
          <a:p>
            <a:endParaRPr lang="en-AU" sz="1600" dirty="0"/>
          </a:p>
        </p:txBody>
      </p:sp>
      <p:pic>
        <p:nvPicPr>
          <p:cNvPr id="5" name="Picture 4">
            <a:extLst>
              <a:ext uri="{FF2B5EF4-FFF2-40B4-BE49-F238E27FC236}">
                <a16:creationId xmlns:a16="http://schemas.microsoft.com/office/drawing/2014/main" id="{189E4880-8B11-8913-6904-3944419BD6CF}"/>
              </a:ext>
            </a:extLst>
          </p:cNvPr>
          <p:cNvPicPr>
            <a:picLocks noChangeAspect="1"/>
          </p:cNvPicPr>
          <p:nvPr/>
        </p:nvPicPr>
        <p:blipFill>
          <a:blip r:embed="rId13"/>
          <a:stretch>
            <a:fillRect/>
          </a:stretch>
        </p:blipFill>
        <p:spPr>
          <a:xfrm>
            <a:off x="0" y="1053520"/>
            <a:ext cx="870938" cy="355912"/>
          </a:xfrm>
          <a:prstGeom prst="rect">
            <a:avLst/>
          </a:prstGeom>
        </p:spPr>
      </p:pic>
      <p:pic>
        <p:nvPicPr>
          <p:cNvPr id="7" name="Picture 6">
            <a:extLst>
              <a:ext uri="{FF2B5EF4-FFF2-40B4-BE49-F238E27FC236}">
                <a16:creationId xmlns:a16="http://schemas.microsoft.com/office/drawing/2014/main" id="{4AA926C7-623C-1054-78E6-E93C92213FA5}"/>
              </a:ext>
            </a:extLst>
          </p:cNvPr>
          <p:cNvPicPr>
            <a:picLocks noChangeAspect="1"/>
          </p:cNvPicPr>
          <p:nvPr/>
        </p:nvPicPr>
        <p:blipFill>
          <a:blip r:embed="rId14"/>
          <a:stretch>
            <a:fillRect/>
          </a:stretch>
        </p:blipFill>
        <p:spPr>
          <a:xfrm>
            <a:off x="176831" y="2912312"/>
            <a:ext cx="693678" cy="409521"/>
          </a:xfrm>
          <a:prstGeom prst="rect">
            <a:avLst/>
          </a:prstGeom>
        </p:spPr>
      </p:pic>
      <p:pic>
        <p:nvPicPr>
          <p:cNvPr id="6" name="Picture 5">
            <a:extLst>
              <a:ext uri="{FF2B5EF4-FFF2-40B4-BE49-F238E27FC236}">
                <a16:creationId xmlns:a16="http://schemas.microsoft.com/office/drawing/2014/main" id="{E105FA49-B975-C95F-58DC-0FEEA238288E}"/>
              </a:ext>
            </a:extLst>
          </p:cNvPr>
          <p:cNvPicPr>
            <a:picLocks noChangeAspect="1"/>
          </p:cNvPicPr>
          <p:nvPr/>
        </p:nvPicPr>
        <p:blipFill>
          <a:blip r:embed="rId15"/>
          <a:stretch>
            <a:fillRect/>
          </a:stretch>
        </p:blipFill>
        <p:spPr>
          <a:xfrm>
            <a:off x="156034" y="2237585"/>
            <a:ext cx="714475" cy="609685"/>
          </a:xfrm>
          <a:prstGeom prst="rect">
            <a:avLst/>
          </a:prstGeom>
        </p:spPr>
      </p:pic>
    </p:spTree>
    <p:extLst>
      <p:ext uri="{BB962C8B-B14F-4D97-AF65-F5344CB8AC3E}">
        <p14:creationId xmlns:p14="http://schemas.microsoft.com/office/powerpoint/2010/main" val="9281750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BD8E125-F0EF-FD15-BB6F-B599BDFD230F}"/>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5E1C1BA5-7509-C5D7-9370-8F30B4FE9EAA}"/>
              </a:ext>
            </a:extLst>
          </p:cNvPr>
          <p:cNvSpPr>
            <a:spLocks noGrp="1"/>
          </p:cNvSpPr>
          <p:nvPr>
            <p:ph type="title"/>
          </p:nvPr>
        </p:nvSpPr>
        <p:spPr>
          <a:xfrm>
            <a:off x="539750" y="-116849"/>
            <a:ext cx="7199313" cy="809625"/>
          </a:xfrm>
        </p:spPr>
        <p:txBody>
          <a:bodyPr wrap="square" anchor="ctr">
            <a:normAutofit/>
          </a:bodyPr>
          <a:lstStyle/>
          <a:p>
            <a:r>
              <a:rPr lang="en-AU"/>
              <a:t>Questions?</a:t>
            </a:r>
          </a:p>
        </p:txBody>
      </p:sp>
      <p:pic>
        <p:nvPicPr>
          <p:cNvPr id="7" name="Picture 6" descr="Wooden blocks with question marks">
            <a:extLst>
              <a:ext uri="{FF2B5EF4-FFF2-40B4-BE49-F238E27FC236}">
                <a16:creationId xmlns:a16="http://schemas.microsoft.com/office/drawing/2014/main" id="{D0C2806F-0EC4-C276-7621-8ECC71BFAAFD}"/>
              </a:ext>
            </a:extLst>
          </p:cNvPr>
          <p:cNvPicPr>
            <a:picLocks noChangeAspect="1"/>
          </p:cNvPicPr>
          <p:nvPr/>
        </p:nvPicPr>
        <p:blipFill>
          <a:blip r:embed="rId3"/>
          <a:stretch>
            <a:fillRect/>
          </a:stretch>
        </p:blipFill>
        <p:spPr>
          <a:xfrm>
            <a:off x="795130" y="646925"/>
            <a:ext cx="7553740" cy="4208611"/>
          </a:xfrm>
          <a:prstGeom prst="rect">
            <a:avLst/>
          </a:prstGeom>
          <a:noFill/>
        </p:spPr>
      </p:pic>
    </p:spTree>
    <p:extLst>
      <p:ext uri="{BB962C8B-B14F-4D97-AF65-F5344CB8AC3E}">
        <p14:creationId xmlns:p14="http://schemas.microsoft.com/office/powerpoint/2010/main" val="83777235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681698-D219-D4BA-E7AE-D79E1DCB8FEB}"/>
              </a:ext>
            </a:extLst>
          </p:cNvPr>
          <p:cNvSpPr>
            <a:spLocks noGrp="1"/>
          </p:cNvSpPr>
          <p:nvPr>
            <p:ph type="title"/>
          </p:nvPr>
        </p:nvSpPr>
        <p:spPr/>
        <p:txBody>
          <a:bodyPr/>
          <a:lstStyle/>
          <a:p>
            <a:r>
              <a:rPr lang="en-AU"/>
              <a:t>Syphilis Overview</a:t>
            </a:r>
          </a:p>
        </p:txBody>
      </p:sp>
      <p:sp>
        <p:nvSpPr>
          <p:cNvPr id="3" name="Content Placeholder 2">
            <a:extLst>
              <a:ext uri="{FF2B5EF4-FFF2-40B4-BE49-F238E27FC236}">
                <a16:creationId xmlns:a16="http://schemas.microsoft.com/office/drawing/2014/main" id="{D512D778-535F-51B2-C93E-AEAB21F74444}"/>
              </a:ext>
            </a:extLst>
          </p:cNvPr>
          <p:cNvSpPr>
            <a:spLocks noGrp="1"/>
          </p:cNvSpPr>
          <p:nvPr>
            <p:ph idx="1"/>
          </p:nvPr>
        </p:nvSpPr>
        <p:spPr>
          <a:xfrm>
            <a:off x="539749" y="1214438"/>
            <a:ext cx="8136737" cy="3641098"/>
          </a:xfrm>
        </p:spPr>
        <p:txBody>
          <a:bodyPr/>
          <a:lstStyle/>
          <a:p>
            <a:r>
              <a:rPr lang="en-AU" sz="1800" b="0">
                <a:ea typeface="ＭＳ Ｐゴシック"/>
              </a:rPr>
              <a:t>Syphilis is a common STI caused by </a:t>
            </a:r>
            <a:r>
              <a:rPr lang="en-AU" sz="1800" b="0" i="1">
                <a:ea typeface="ＭＳ Ｐゴシック"/>
              </a:rPr>
              <a:t>Treponema pallidum </a:t>
            </a:r>
            <a:r>
              <a:rPr lang="en-AU" sz="1800" b="0">
                <a:ea typeface="ＭＳ Ｐゴシック"/>
              </a:rPr>
              <a:t>bacteria</a:t>
            </a:r>
          </a:p>
          <a:p>
            <a:pPr>
              <a:lnSpc>
                <a:spcPct val="100000"/>
              </a:lnSpc>
              <a:spcBef>
                <a:spcPts val="400"/>
              </a:spcBef>
              <a:spcAft>
                <a:spcPts val="400"/>
              </a:spcAft>
            </a:pPr>
            <a:r>
              <a:rPr lang="en-AU" sz="1800" b="0">
                <a:ea typeface="ＭＳ Ｐゴシック"/>
              </a:rPr>
              <a:t>It is easily treated if diagnosed early but can be undetected and if untreated, may lead to serious complications.</a:t>
            </a:r>
          </a:p>
          <a:p>
            <a:pPr>
              <a:lnSpc>
                <a:spcPct val="100000"/>
              </a:lnSpc>
              <a:spcBef>
                <a:spcPts val="400"/>
              </a:spcBef>
              <a:spcAft>
                <a:spcPts val="400"/>
              </a:spcAft>
            </a:pPr>
            <a:r>
              <a:rPr lang="en-AU" sz="1800" b="0">
                <a:ea typeface="ＭＳ Ｐゴシック"/>
              </a:rPr>
              <a:t>A substantial proportion will have no symptoms and will only be diagnosed by screening or serological testing.</a:t>
            </a:r>
          </a:p>
          <a:p>
            <a:r>
              <a:rPr lang="en-AU" sz="1800">
                <a:ea typeface="ＭＳ Ｐゴシック"/>
              </a:rPr>
              <a:t>Mode of transmission</a:t>
            </a:r>
            <a:endParaRPr lang="en-AU" sz="1800" b="0">
              <a:ea typeface="ＭＳ Ｐゴシック"/>
            </a:endParaRPr>
          </a:p>
          <a:p>
            <a:pPr marL="342900" indent="-342900">
              <a:lnSpc>
                <a:spcPct val="100000"/>
              </a:lnSpc>
              <a:spcBef>
                <a:spcPts val="400"/>
              </a:spcBef>
              <a:spcAft>
                <a:spcPts val="400"/>
              </a:spcAft>
              <a:buFont typeface="Arial" panose="020B0604020202020204" pitchFamily="34" charset="0"/>
              <a:buChar char="•"/>
            </a:pPr>
            <a:r>
              <a:rPr lang="en-AU" sz="1800" b="0">
                <a:ea typeface="ＭＳ Ｐゴシック"/>
              </a:rPr>
              <a:t>direct skin or mucous membrane contact during vaginal, anal or oral sex</a:t>
            </a:r>
          </a:p>
          <a:p>
            <a:pPr marL="342900" indent="-342900">
              <a:lnSpc>
                <a:spcPct val="100000"/>
              </a:lnSpc>
              <a:spcBef>
                <a:spcPts val="400"/>
              </a:spcBef>
              <a:spcAft>
                <a:spcPts val="400"/>
              </a:spcAft>
              <a:buFont typeface="Arial" panose="020B0604020202020204" pitchFamily="34" charset="0"/>
              <a:buChar char="•"/>
            </a:pPr>
            <a:r>
              <a:rPr lang="en-AU" sz="1800" b="0">
                <a:ea typeface="ＭＳ Ｐゴシック"/>
              </a:rPr>
              <a:t>vertical transmission during pregnancy through placenta or during delivery</a:t>
            </a:r>
          </a:p>
          <a:p>
            <a:pPr marL="342900" indent="-342900">
              <a:lnSpc>
                <a:spcPct val="100000"/>
              </a:lnSpc>
              <a:spcBef>
                <a:spcPts val="400"/>
              </a:spcBef>
              <a:spcAft>
                <a:spcPts val="400"/>
              </a:spcAft>
              <a:buFont typeface="Arial" panose="020B0604020202020204" pitchFamily="34" charset="0"/>
              <a:buChar char="•"/>
            </a:pPr>
            <a:r>
              <a:rPr lang="en-AU" sz="1800" b="0">
                <a:ea typeface="ＭＳ Ｐゴシック"/>
              </a:rPr>
              <a:t>less commonly via infected blood, non-sexual contact with infectious lesions or needle-stick injury / sharing injecting equipment.</a:t>
            </a:r>
          </a:p>
          <a:p>
            <a:endParaRPr lang="en-AU" sz="1800" b="0"/>
          </a:p>
          <a:p>
            <a:pPr marL="342900" indent="-342900">
              <a:buFont typeface="Arial" panose="020B0604020202020204" pitchFamily="34" charset="0"/>
              <a:buChar char="•"/>
            </a:pPr>
            <a:endParaRPr lang="en-AU" sz="1800" b="0"/>
          </a:p>
        </p:txBody>
      </p:sp>
    </p:spTree>
    <p:extLst>
      <p:ext uri="{BB962C8B-B14F-4D97-AF65-F5344CB8AC3E}">
        <p14:creationId xmlns:p14="http://schemas.microsoft.com/office/powerpoint/2010/main" val="408730078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38F7D2-7575-1EBD-5667-25B2307868A2}"/>
              </a:ext>
            </a:extLst>
          </p:cNvPr>
          <p:cNvSpPr>
            <a:spLocks noGrp="1"/>
          </p:cNvSpPr>
          <p:nvPr>
            <p:ph type="title"/>
          </p:nvPr>
        </p:nvSpPr>
        <p:spPr/>
        <p:txBody>
          <a:bodyPr/>
          <a:lstStyle/>
          <a:p>
            <a:r>
              <a:rPr lang="en-AU"/>
              <a:t>Stages of Infection</a:t>
            </a:r>
          </a:p>
        </p:txBody>
      </p:sp>
      <p:graphicFrame>
        <p:nvGraphicFramePr>
          <p:cNvPr id="4" name="Content Placeholder 3">
            <a:extLst>
              <a:ext uri="{FF2B5EF4-FFF2-40B4-BE49-F238E27FC236}">
                <a16:creationId xmlns:a16="http://schemas.microsoft.com/office/drawing/2014/main" id="{1779A784-CFFA-FFA4-B9AE-812F26E48ED2}"/>
              </a:ext>
            </a:extLst>
          </p:cNvPr>
          <p:cNvGraphicFramePr>
            <a:graphicFrameLocks/>
          </p:cNvGraphicFramePr>
          <p:nvPr>
            <p:extLst>
              <p:ext uri="{D42A27DB-BD31-4B8C-83A1-F6EECF244321}">
                <p14:modId xmlns:p14="http://schemas.microsoft.com/office/powerpoint/2010/main" val="2140700530"/>
              </p:ext>
            </p:extLst>
          </p:nvPr>
        </p:nvGraphicFramePr>
        <p:xfrm>
          <a:off x="71119" y="692776"/>
          <a:ext cx="9001761" cy="4109500"/>
        </p:xfrm>
        <a:graphic>
          <a:graphicData uri="http://schemas.openxmlformats.org/drawingml/2006/table">
            <a:tbl>
              <a:tblPr>
                <a:tableStyleId>{BC89EF96-8CEA-46FF-86C4-4CE0E7609802}</a:tableStyleId>
              </a:tblPr>
              <a:tblGrid>
                <a:gridCol w="1263411">
                  <a:extLst>
                    <a:ext uri="{9D8B030D-6E8A-4147-A177-3AD203B41FA5}">
                      <a16:colId xmlns:a16="http://schemas.microsoft.com/office/drawing/2014/main" val="521723291"/>
                    </a:ext>
                  </a:extLst>
                </a:gridCol>
                <a:gridCol w="1685254">
                  <a:extLst>
                    <a:ext uri="{9D8B030D-6E8A-4147-A177-3AD203B41FA5}">
                      <a16:colId xmlns:a16="http://schemas.microsoft.com/office/drawing/2014/main" val="4167271286"/>
                    </a:ext>
                  </a:extLst>
                </a:gridCol>
                <a:gridCol w="6053096">
                  <a:extLst>
                    <a:ext uri="{9D8B030D-6E8A-4147-A177-3AD203B41FA5}">
                      <a16:colId xmlns:a16="http://schemas.microsoft.com/office/drawing/2014/main" val="3402530299"/>
                    </a:ext>
                  </a:extLst>
                </a:gridCol>
              </a:tblGrid>
              <a:tr h="855737">
                <a:tc rowSpan="3">
                  <a:txBody>
                    <a:bodyPr/>
                    <a:lstStyle/>
                    <a:p>
                      <a:pPr algn="l" fontAlgn="base">
                        <a:lnSpc>
                          <a:spcPts val="1650"/>
                        </a:lnSpc>
                        <a:buNone/>
                      </a:pPr>
                      <a:r>
                        <a:rPr lang="en-AU" sz="1100" b="1">
                          <a:solidFill>
                            <a:schemeClr val="bg1"/>
                          </a:solidFill>
                          <a:effectLst/>
                        </a:rPr>
                        <a:t>Infectious </a:t>
                      </a:r>
                    </a:p>
                    <a:p>
                      <a:pPr algn="l" fontAlgn="base">
                        <a:lnSpc>
                          <a:spcPts val="1650"/>
                        </a:lnSpc>
                        <a:buNone/>
                      </a:pPr>
                      <a:r>
                        <a:rPr lang="en-AU" sz="1100" b="1">
                          <a:solidFill>
                            <a:schemeClr val="bg1"/>
                          </a:solidFill>
                          <a:effectLst/>
                        </a:rPr>
                        <a:t>syphilis </a:t>
                      </a:r>
                    </a:p>
                    <a:p>
                      <a:pPr algn="l" fontAlgn="base">
                        <a:lnSpc>
                          <a:spcPts val="1650"/>
                        </a:lnSpc>
                        <a:buNone/>
                      </a:pPr>
                      <a:r>
                        <a:rPr lang="en-AU" sz="1000" b="1">
                          <a:solidFill>
                            <a:schemeClr val="bg1"/>
                          </a:solidFill>
                          <a:effectLst/>
                        </a:rPr>
                        <a:t>(&lt;2 years)</a:t>
                      </a:r>
                      <a:r>
                        <a:rPr lang="en-AU" sz="1000" b="0">
                          <a:solidFill>
                            <a:schemeClr val="bg1"/>
                          </a:solidFill>
                          <a:effectLst/>
                        </a:rPr>
                        <a:t>​</a:t>
                      </a:r>
                      <a:endParaRPr lang="en-AU" sz="1300" b="0" i="0">
                        <a:solidFill>
                          <a:schemeClr val="bg1"/>
                        </a:solidFill>
                        <a:effectLst/>
                      </a:endParaRPr>
                    </a:p>
                  </a:txBody>
                  <a:tcPr marL="63899" marR="63899" marT="31950" marB="3195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75000"/>
                      </a:schemeClr>
                    </a:solidFill>
                  </a:tcPr>
                </a:tc>
                <a:tc>
                  <a:txBody>
                    <a:bodyPr/>
                    <a:lstStyle/>
                    <a:p>
                      <a:pPr algn="l" fontAlgn="base">
                        <a:lnSpc>
                          <a:spcPts val="1650"/>
                        </a:lnSpc>
                        <a:buNone/>
                      </a:pPr>
                      <a:r>
                        <a:rPr lang="en-AU" sz="1200" b="1" baseline="0">
                          <a:solidFill>
                            <a:schemeClr val="bg1"/>
                          </a:solidFill>
                          <a:effectLst/>
                        </a:rPr>
                        <a:t>Primary syphilis​</a:t>
                      </a:r>
                      <a:endParaRPr lang="en-AU" sz="1200" b="1" i="0" baseline="0">
                        <a:solidFill>
                          <a:schemeClr val="bg1"/>
                        </a:solidFill>
                        <a:effectLst/>
                        <a:latin typeface="Arial"/>
                      </a:endParaRPr>
                    </a:p>
                  </a:txBody>
                  <a:tcPr marL="63899" marR="63899" marT="31950" marB="3195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solidFill>
                  </a:tcPr>
                </a:tc>
                <a:tc>
                  <a:txBody>
                    <a:bodyPr/>
                    <a:lstStyle/>
                    <a:p>
                      <a:pPr algn="l" fontAlgn="base">
                        <a:lnSpc>
                          <a:spcPts val="1650"/>
                        </a:lnSpc>
                        <a:buNone/>
                      </a:pPr>
                      <a:r>
                        <a:rPr lang="en-AU" sz="1200" b="0">
                          <a:solidFill>
                            <a:srgbClr val="000000"/>
                          </a:solidFill>
                          <a:effectLst/>
                        </a:rPr>
                        <a:t>Painless chancre (may appear 10-90 days after inoculation)</a:t>
                      </a:r>
                    </a:p>
                    <a:p>
                      <a:pPr marL="0" marR="0" lvl="0" indent="0" algn="l" defTabSz="457200" rtl="0" eaLnBrk="1" fontAlgn="base" latinLnBrk="0" hangingPunct="1">
                        <a:lnSpc>
                          <a:spcPts val="1650"/>
                        </a:lnSpc>
                        <a:spcBef>
                          <a:spcPts val="0"/>
                        </a:spcBef>
                        <a:spcAft>
                          <a:spcPts val="0"/>
                        </a:spcAft>
                        <a:buClrTx/>
                        <a:buSzTx/>
                        <a:buFontTx/>
                        <a:buNone/>
                        <a:tabLst/>
                        <a:defRPr/>
                      </a:pPr>
                      <a:r>
                        <a:rPr lang="en-AU" sz="1200" b="0">
                          <a:solidFill>
                            <a:srgbClr val="000000"/>
                          </a:solidFill>
                          <a:effectLst/>
                        </a:rPr>
                        <a:t>Genital or non-genital sites</a:t>
                      </a:r>
                    </a:p>
                    <a:p>
                      <a:pPr algn="l" fontAlgn="base">
                        <a:lnSpc>
                          <a:spcPts val="1650"/>
                        </a:lnSpc>
                        <a:buNone/>
                      </a:pPr>
                      <a:r>
                        <a:rPr lang="en-AU" sz="1200" b="0">
                          <a:solidFill>
                            <a:srgbClr val="000000"/>
                          </a:solidFill>
                          <a:effectLst/>
                        </a:rPr>
                        <a:t>Spontaneously heals over a few weeks</a:t>
                      </a:r>
                    </a:p>
                    <a:p>
                      <a:pPr algn="l" fontAlgn="base">
                        <a:lnSpc>
                          <a:spcPts val="1650"/>
                        </a:lnSpc>
                        <a:buNone/>
                      </a:pPr>
                      <a:r>
                        <a:rPr lang="en-AU" sz="1200" b="0">
                          <a:solidFill>
                            <a:srgbClr val="000000"/>
                          </a:solidFill>
                          <a:effectLst/>
                        </a:rPr>
                        <a:t>Lymphadenopathy may be present</a:t>
                      </a:r>
                      <a:endParaRPr lang="en-AU" sz="1200" b="0" i="0">
                        <a:solidFill>
                          <a:srgbClr val="000000"/>
                        </a:solidFill>
                        <a:effectLst/>
                        <a:latin typeface="Arial"/>
                      </a:endParaRPr>
                    </a:p>
                  </a:txBody>
                  <a:tcPr marL="63899" marR="63899" marT="31950" marB="3195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667855995"/>
                  </a:ext>
                </a:extLst>
              </a:tr>
              <a:tr h="855737">
                <a:tc vMerge="1">
                  <a:txBody>
                    <a:bodyPr/>
                    <a:lstStyle/>
                    <a:p>
                      <a:endParaRPr lang="en-AU"/>
                    </a:p>
                  </a:txBody>
                  <a:tcPr/>
                </a:tc>
                <a:tc>
                  <a:txBody>
                    <a:bodyPr/>
                    <a:lstStyle/>
                    <a:p>
                      <a:pPr algn="l" fontAlgn="base">
                        <a:lnSpc>
                          <a:spcPts val="1650"/>
                        </a:lnSpc>
                        <a:buNone/>
                      </a:pPr>
                      <a:r>
                        <a:rPr lang="en-AU" sz="1200" b="1" baseline="0">
                          <a:solidFill>
                            <a:schemeClr val="bg1"/>
                          </a:solidFill>
                          <a:effectLst/>
                        </a:rPr>
                        <a:t>Secondary syphilis​</a:t>
                      </a:r>
                      <a:endParaRPr lang="en-AU" sz="1200" b="0" i="0" baseline="0">
                        <a:solidFill>
                          <a:schemeClr val="bg1"/>
                        </a:solidFill>
                        <a:effectLst/>
                      </a:endParaRPr>
                    </a:p>
                  </a:txBody>
                  <a:tcPr marL="63899" marR="63899" marT="31950" marB="3195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60000"/>
                        <a:lumOff val="40000"/>
                      </a:schemeClr>
                    </a:solidFill>
                  </a:tcPr>
                </a:tc>
                <a:tc>
                  <a:txBody>
                    <a:bodyPr/>
                    <a:lstStyle/>
                    <a:p>
                      <a:pPr algn="l" fontAlgn="base">
                        <a:lnSpc>
                          <a:spcPts val="1650"/>
                        </a:lnSpc>
                        <a:buNone/>
                      </a:pPr>
                      <a:r>
                        <a:rPr lang="en-AU" sz="1200" b="0">
                          <a:solidFill>
                            <a:srgbClr val="000000"/>
                          </a:solidFill>
                          <a:effectLst/>
                        </a:rPr>
                        <a:t>Non-specific systemic symptoms: Headache, fatigue, lymphadenopathy, fever, sore throat, rash.</a:t>
                      </a:r>
                    </a:p>
                    <a:p>
                      <a:pPr algn="l" fontAlgn="base">
                        <a:lnSpc>
                          <a:spcPts val="1650"/>
                        </a:lnSpc>
                        <a:buNone/>
                      </a:pPr>
                      <a:r>
                        <a:rPr lang="en-AU" sz="1200" b="0">
                          <a:solidFill>
                            <a:srgbClr val="000000"/>
                          </a:solidFill>
                          <a:effectLst/>
                        </a:rPr>
                        <a:t>Develop 4-10 weeks after onset of primary lesion</a:t>
                      </a:r>
                    </a:p>
                    <a:p>
                      <a:pPr algn="l" fontAlgn="base">
                        <a:lnSpc>
                          <a:spcPts val="1650"/>
                        </a:lnSpc>
                        <a:buNone/>
                      </a:pPr>
                      <a:r>
                        <a:rPr lang="en-AU" sz="1200" b="0" err="1">
                          <a:solidFill>
                            <a:srgbClr val="000000"/>
                          </a:solidFill>
                          <a:effectLst/>
                        </a:rPr>
                        <a:t>Condylomata</a:t>
                      </a:r>
                      <a:r>
                        <a:rPr lang="en-AU" sz="1200" b="0">
                          <a:solidFill>
                            <a:srgbClr val="000000"/>
                          </a:solidFill>
                          <a:effectLst/>
                        </a:rPr>
                        <a:t> </a:t>
                      </a:r>
                      <a:r>
                        <a:rPr lang="en-AU" sz="1200" b="0" err="1">
                          <a:solidFill>
                            <a:srgbClr val="000000"/>
                          </a:solidFill>
                          <a:effectLst/>
                        </a:rPr>
                        <a:t>lata</a:t>
                      </a:r>
                      <a:r>
                        <a:rPr lang="en-AU" sz="1200" b="0">
                          <a:solidFill>
                            <a:srgbClr val="000000"/>
                          </a:solidFill>
                          <a:effectLst/>
                        </a:rPr>
                        <a:t>, neurological and ocular symptoms may be present</a:t>
                      </a:r>
                    </a:p>
                    <a:p>
                      <a:pPr lvl="0" algn="l">
                        <a:lnSpc>
                          <a:spcPts val="1650"/>
                        </a:lnSpc>
                        <a:buNone/>
                      </a:pPr>
                      <a:r>
                        <a:rPr lang="en-AU" sz="1200" b="0">
                          <a:solidFill>
                            <a:srgbClr val="000000"/>
                          </a:solidFill>
                          <a:effectLst/>
                        </a:rPr>
                        <a:t>Symptoms may persist for 3-12 weeks and relapse if untreated​</a:t>
                      </a:r>
                      <a:endParaRPr lang="en-AU" sz="1200" b="0" i="0">
                        <a:solidFill>
                          <a:srgbClr val="000000"/>
                        </a:solidFill>
                        <a:effectLst/>
                        <a:latin typeface="Arial"/>
                      </a:endParaRPr>
                    </a:p>
                  </a:txBody>
                  <a:tcPr marL="63899" marR="63899" marT="31950" marB="3195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2390488623"/>
                  </a:ext>
                </a:extLst>
              </a:tr>
              <a:tr h="651005">
                <a:tc vMerge="1">
                  <a:txBody>
                    <a:bodyPr/>
                    <a:lstStyle/>
                    <a:p>
                      <a:endParaRPr lang="en-AU"/>
                    </a:p>
                  </a:txBody>
                  <a:tcPr/>
                </a:tc>
                <a:tc>
                  <a:txBody>
                    <a:bodyPr/>
                    <a:lstStyle/>
                    <a:p>
                      <a:pPr algn="l" fontAlgn="base">
                        <a:lnSpc>
                          <a:spcPts val="1650"/>
                        </a:lnSpc>
                        <a:buNone/>
                      </a:pPr>
                      <a:r>
                        <a:rPr lang="en-AU" sz="1200" b="1" baseline="0">
                          <a:solidFill>
                            <a:schemeClr val="bg1"/>
                          </a:solidFill>
                          <a:effectLst/>
                        </a:rPr>
                        <a:t>Early latent syphilis​</a:t>
                      </a:r>
                      <a:endParaRPr lang="en-AU" sz="1200" b="1" i="0" baseline="0">
                        <a:solidFill>
                          <a:schemeClr val="bg1"/>
                        </a:solidFill>
                        <a:effectLst/>
                        <a:latin typeface="Arial"/>
                      </a:endParaRPr>
                    </a:p>
                  </a:txBody>
                  <a:tcPr marL="63899" marR="63899" marT="31950" marB="3195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40000"/>
                        <a:lumOff val="60000"/>
                      </a:schemeClr>
                    </a:solidFill>
                  </a:tcPr>
                </a:tc>
                <a:tc>
                  <a:txBody>
                    <a:bodyPr/>
                    <a:lstStyle/>
                    <a:p>
                      <a:pPr algn="l" fontAlgn="base">
                        <a:lnSpc>
                          <a:spcPts val="1650"/>
                        </a:lnSpc>
                        <a:buNone/>
                      </a:pPr>
                      <a:r>
                        <a:rPr lang="en-AU" sz="1200" b="0">
                          <a:solidFill>
                            <a:srgbClr val="000000"/>
                          </a:solidFill>
                          <a:effectLst/>
                        </a:rPr>
                        <a:t>No clinical symptoms or signs</a:t>
                      </a:r>
                    </a:p>
                    <a:p>
                      <a:pPr algn="l" fontAlgn="base">
                        <a:lnSpc>
                          <a:spcPts val="1650"/>
                        </a:lnSpc>
                        <a:buNone/>
                      </a:pPr>
                      <a:r>
                        <a:rPr lang="en-AU" sz="1200" b="0">
                          <a:solidFill>
                            <a:srgbClr val="000000"/>
                          </a:solidFill>
                          <a:effectLst/>
                        </a:rPr>
                        <a:t>Positive syphilis serology without evidence of adequate past treatment</a:t>
                      </a:r>
                    </a:p>
                    <a:p>
                      <a:pPr algn="l" fontAlgn="base">
                        <a:lnSpc>
                          <a:spcPts val="1650"/>
                        </a:lnSpc>
                        <a:buNone/>
                      </a:pPr>
                      <a:r>
                        <a:rPr lang="en-AU" sz="1200" b="0">
                          <a:solidFill>
                            <a:srgbClr val="000000"/>
                          </a:solidFill>
                          <a:effectLst/>
                        </a:rPr>
                        <a:t>Previously negative test or a 4-fold increase in RPR within past 2 years(if previously treated).​</a:t>
                      </a:r>
                      <a:endParaRPr lang="en-AU" sz="1200" b="0" i="0">
                        <a:solidFill>
                          <a:srgbClr val="000000"/>
                        </a:solidFill>
                        <a:effectLst/>
                        <a:latin typeface="Arial"/>
                      </a:endParaRPr>
                    </a:p>
                  </a:txBody>
                  <a:tcPr marL="63899" marR="63899" marT="31950" marB="3195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3555713568"/>
                  </a:ext>
                </a:extLst>
              </a:tr>
              <a:tr h="651005">
                <a:tc rowSpan="2">
                  <a:txBody>
                    <a:bodyPr/>
                    <a:lstStyle/>
                    <a:p>
                      <a:pPr algn="l" fontAlgn="base">
                        <a:lnSpc>
                          <a:spcPts val="1650"/>
                        </a:lnSpc>
                        <a:buNone/>
                      </a:pPr>
                      <a:r>
                        <a:rPr lang="en-AU" sz="1100" b="1">
                          <a:solidFill>
                            <a:schemeClr val="bg1"/>
                          </a:solidFill>
                          <a:effectLst/>
                        </a:rPr>
                        <a:t>Non-infectious</a:t>
                      </a:r>
                    </a:p>
                    <a:p>
                      <a:pPr algn="l" fontAlgn="base">
                        <a:lnSpc>
                          <a:spcPts val="1650"/>
                        </a:lnSpc>
                        <a:buNone/>
                      </a:pPr>
                      <a:r>
                        <a:rPr lang="en-AU" sz="1100" b="1">
                          <a:solidFill>
                            <a:schemeClr val="bg1"/>
                          </a:solidFill>
                          <a:effectLst/>
                        </a:rPr>
                        <a:t>syphilis </a:t>
                      </a:r>
                    </a:p>
                    <a:p>
                      <a:pPr algn="l" fontAlgn="base">
                        <a:lnSpc>
                          <a:spcPts val="1650"/>
                        </a:lnSpc>
                        <a:buNone/>
                      </a:pPr>
                      <a:r>
                        <a:rPr lang="en-AU" sz="1000" b="1">
                          <a:solidFill>
                            <a:schemeClr val="bg1"/>
                          </a:solidFill>
                          <a:effectLst/>
                        </a:rPr>
                        <a:t>(&gt;2 years)</a:t>
                      </a:r>
                      <a:r>
                        <a:rPr lang="en-AU" sz="1000" b="0">
                          <a:solidFill>
                            <a:schemeClr val="bg1"/>
                          </a:solidFill>
                          <a:effectLst/>
                        </a:rPr>
                        <a:t>​</a:t>
                      </a:r>
                      <a:endParaRPr lang="en-AU" sz="1300" b="0" i="0">
                        <a:solidFill>
                          <a:schemeClr val="bg1"/>
                        </a:solidFill>
                        <a:effectLst/>
                      </a:endParaRPr>
                    </a:p>
                  </a:txBody>
                  <a:tcPr marL="63899" marR="63899" marT="31950" marB="3195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75000"/>
                      </a:schemeClr>
                    </a:solidFill>
                  </a:tcPr>
                </a:tc>
                <a:tc>
                  <a:txBody>
                    <a:bodyPr/>
                    <a:lstStyle/>
                    <a:p>
                      <a:pPr algn="l" fontAlgn="base">
                        <a:lnSpc>
                          <a:spcPts val="1650"/>
                        </a:lnSpc>
                        <a:buNone/>
                      </a:pPr>
                      <a:r>
                        <a:rPr lang="en-AU" sz="1200" b="1" baseline="0">
                          <a:solidFill>
                            <a:schemeClr val="bg1"/>
                          </a:solidFill>
                          <a:effectLst/>
                        </a:rPr>
                        <a:t>Late latent syphilis ​</a:t>
                      </a:r>
                      <a:endParaRPr lang="en-AU" sz="1200" b="1" i="0" baseline="0">
                        <a:solidFill>
                          <a:schemeClr val="bg1"/>
                        </a:solidFill>
                        <a:effectLst/>
                        <a:latin typeface="Arial"/>
                      </a:endParaRPr>
                    </a:p>
                  </a:txBody>
                  <a:tcPr marL="63899" marR="63899" marT="31950" marB="3195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solidFill>
                  </a:tcPr>
                </a:tc>
                <a:tc>
                  <a:txBody>
                    <a:bodyPr/>
                    <a:lstStyle/>
                    <a:p>
                      <a:pPr algn="l" fontAlgn="base">
                        <a:lnSpc>
                          <a:spcPts val="1650"/>
                        </a:lnSpc>
                        <a:buNone/>
                      </a:pPr>
                      <a:r>
                        <a:rPr lang="en-AU" sz="1200" b="0">
                          <a:solidFill>
                            <a:srgbClr val="000000"/>
                          </a:solidFill>
                          <a:effectLst/>
                        </a:rPr>
                        <a:t>No clinical symptoms or signs</a:t>
                      </a:r>
                    </a:p>
                    <a:p>
                      <a:pPr algn="l" fontAlgn="base">
                        <a:lnSpc>
                          <a:spcPts val="1650"/>
                        </a:lnSpc>
                        <a:buNone/>
                      </a:pPr>
                      <a:r>
                        <a:rPr lang="en-AU" sz="1200" b="0">
                          <a:solidFill>
                            <a:srgbClr val="000000"/>
                          </a:solidFill>
                          <a:effectLst/>
                        </a:rPr>
                        <a:t>Positive syphilis serology</a:t>
                      </a:r>
                    </a:p>
                    <a:p>
                      <a:pPr algn="l" fontAlgn="base">
                        <a:lnSpc>
                          <a:spcPts val="1650"/>
                        </a:lnSpc>
                        <a:buNone/>
                      </a:pPr>
                      <a:r>
                        <a:rPr lang="en-AU" sz="1200" b="0">
                          <a:solidFill>
                            <a:srgbClr val="000000"/>
                          </a:solidFill>
                          <a:effectLst/>
                        </a:rPr>
                        <a:t>No evidence of adequate past treatment. No negative test within 2 years.​</a:t>
                      </a:r>
                      <a:endParaRPr lang="en-AU" sz="1200" b="0" i="0">
                        <a:solidFill>
                          <a:srgbClr val="000000"/>
                        </a:solidFill>
                        <a:effectLst/>
                        <a:latin typeface="Arial"/>
                      </a:endParaRPr>
                    </a:p>
                  </a:txBody>
                  <a:tcPr marL="63899" marR="63899" marT="31950" marB="3195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383752529"/>
                  </a:ext>
                </a:extLst>
              </a:tr>
              <a:tr h="369480">
                <a:tc vMerge="1">
                  <a:txBody>
                    <a:bodyPr/>
                    <a:lstStyle/>
                    <a:p>
                      <a:endParaRPr lang="en-AU"/>
                    </a:p>
                  </a:txBody>
                  <a:tcPr/>
                </a:tc>
                <a:tc>
                  <a:txBody>
                    <a:bodyPr/>
                    <a:lstStyle/>
                    <a:p>
                      <a:pPr algn="l" fontAlgn="base">
                        <a:lnSpc>
                          <a:spcPts val="1650"/>
                        </a:lnSpc>
                        <a:buNone/>
                      </a:pPr>
                      <a:r>
                        <a:rPr lang="en-AU" sz="1200" b="1" u="none" strike="noStrike" baseline="0">
                          <a:solidFill>
                            <a:schemeClr val="bg1"/>
                          </a:solidFill>
                          <a:effectLst/>
                        </a:rPr>
                        <a:t>Tertiary syphilis</a:t>
                      </a:r>
                      <a:r>
                        <a:rPr lang="en-AU" sz="1200" b="1" baseline="0">
                          <a:solidFill>
                            <a:schemeClr val="bg1"/>
                          </a:solidFill>
                          <a:effectLst/>
                        </a:rPr>
                        <a:t>​</a:t>
                      </a:r>
                      <a:endParaRPr lang="en-AU" sz="1200" b="1" i="0" baseline="0">
                        <a:solidFill>
                          <a:schemeClr val="bg1"/>
                        </a:solidFill>
                        <a:effectLst/>
                        <a:latin typeface="Arial"/>
                      </a:endParaRPr>
                    </a:p>
                  </a:txBody>
                  <a:tcPr marL="63899" marR="63899" marT="31950" marB="3195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60000"/>
                        <a:lumOff val="40000"/>
                      </a:schemeClr>
                    </a:solidFill>
                  </a:tcPr>
                </a:tc>
                <a:tc>
                  <a:txBody>
                    <a:bodyPr/>
                    <a:lstStyle/>
                    <a:p>
                      <a:pPr algn="l" fontAlgn="base">
                        <a:lnSpc>
                          <a:spcPts val="1650"/>
                        </a:lnSpc>
                        <a:buNone/>
                      </a:pPr>
                      <a:r>
                        <a:rPr lang="en-AU" sz="1200" b="0">
                          <a:solidFill>
                            <a:srgbClr val="000000"/>
                          </a:solidFill>
                          <a:effectLst/>
                        </a:rPr>
                        <a:t>Syphilis of greater than 2 years duration with destructive skin, cardiovascular or neurological disease​</a:t>
                      </a:r>
                      <a:endParaRPr lang="en-AU" sz="1200" b="0" i="0">
                        <a:solidFill>
                          <a:srgbClr val="000000"/>
                        </a:solidFill>
                        <a:effectLst/>
                        <a:latin typeface="Arial"/>
                      </a:endParaRPr>
                    </a:p>
                  </a:txBody>
                  <a:tcPr marL="63899" marR="63899" marT="31950" marB="3195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3746678755"/>
                  </a:ext>
                </a:extLst>
              </a:tr>
            </a:tbl>
          </a:graphicData>
        </a:graphic>
      </p:graphicFrame>
    </p:spTree>
    <p:extLst>
      <p:ext uri="{BB962C8B-B14F-4D97-AF65-F5344CB8AC3E}">
        <p14:creationId xmlns:p14="http://schemas.microsoft.com/office/powerpoint/2010/main" val="36047438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B24C82-9675-E7C7-4E75-1C9B5D388A4D}"/>
              </a:ext>
            </a:extLst>
          </p:cNvPr>
          <p:cNvSpPr>
            <a:spLocks noGrp="1"/>
          </p:cNvSpPr>
          <p:nvPr>
            <p:ph type="title"/>
          </p:nvPr>
        </p:nvSpPr>
        <p:spPr/>
        <p:txBody>
          <a:bodyPr/>
          <a:lstStyle/>
          <a:p>
            <a:r>
              <a:rPr lang="en-AU"/>
              <a:t>Congenital Syphilis</a:t>
            </a:r>
          </a:p>
        </p:txBody>
      </p:sp>
      <p:sp>
        <p:nvSpPr>
          <p:cNvPr id="3" name="Content Placeholder 2">
            <a:extLst>
              <a:ext uri="{FF2B5EF4-FFF2-40B4-BE49-F238E27FC236}">
                <a16:creationId xmlns:a16="http://schemas.microsoft.com/office/drawing/2014/main" id="{200035E7-116E-CC46-0ACD-6C872D23D766}"/>
              </a:ext>
            </a:extLst>
          </p:cNvPr>
          <p:cNvSpPr>
            <a:spLocks noGrp="1"/>
          </p:cNvSpPr>
          <p:nvPr>
            <p:ph idx="1"/>
          </p:nvPr>
        </p:nvSpPr>
        <p:spPr>
          <a:xfrm>
            <a:off x="197181" y="756058"/>
            <a:ext cx="3850990" cy="3925946"/>
          </a:xfrm>
        </p:spPr>
        <p:txBody>
          <a:bodyPr/>
          <a:lstStyle/>
          <a:p>
            <a:pPr>
              <a:lnSpc>
                <a:spcPct val="100000"/>
              </a:lnSpc>
              <a:spcBef>
                <a:spcPts val="400"/>
              </a:spcBef>
              <a:spcAft>
                <a:spcPts val="400"/>
              </a:spcAft>
            </a:pPr>
            <a:r>
              <a:rPr lang="en-AU" sz="1600">
                <a:ea typeface="ＭＳ Ｐゴシック"/>
                <a:cs typeface="Arial"/>
              </a:rPr>
              <a:t>Pathophysiology</a:t>
            </a:r>
            <a:endParaRPr lang="en-AU" sz="1600" b="0"/>
          </a:p>
          <a:p>
            <a:pPr marL="285750" indent="-285750">
              <a:lnSpc>
                <a:spcPct val="100000"/>
              </a:lnSpc>
              <a:spcBef>
                <a:spcPts val="400"/>
              </a:spcBef>
              <a:spcAft>
                <a:spcPts val="400"/>
              </a:spcAft>
              <a:buFont typeface="Arial" panose="020B0604020202020204" pitchFamily="34" charset="0"/>
              <a:buChar char="•"/>
            </a:pPr>
            <a:r>
              <a:rPr lang="en-AU" sz="1600" b="0"/>
              <a:t>Transplacental transmission can occur at any stage of pregnancy</a:t>
            </a:r>
          </a:p>
          <a:p>
            <a:pPr marL="285750" indent="-285750">
              <a:lnSpc>
                <a:spcPct val="100000"/>
              </a:lnSpc>
              <a:spcBef>
                <a:spcPts val="400"/>
              </a:spcBef>
              <a:spcAft>
                <a:spcPts val="400"/>
              </a:spcAft>
              <a:buFont typeface="Arial" panose="020B0604020202020204" pitchFamily="34" charset="0"/>
              <a:buChar char="•"/>
            </a:pPr>
            <a:r>
              <a:rPr lang="en-AU" sz="1600" b="0"/>
              <a:t>Highest risk in untreated early syphilis</a:t>
            </a:r>
          </a:p>
          <a:p>
            <a:r>
              <a:rPr lang="en-AU" sz="1600">
                <a:ea typeface="ＭＳ Ｐゴシック"/>
                <a:cs typeface="Arial"/>
              </a:rPr>
              <a:t>Infant outcomes</a:t>
            </a:r>
            <a:endParaRPr lang="en-US" sz="1600">
              <a:ea typeface="ＭＳ Ｐゴシック"/>
              <a:cs typeface="Arial"/>
            </a:endParaRPr>
          </a:p>
          <a:p>
            <a:pPr marL="285750" indent="-285750">
              <a:lnSpc>
                <a:spcPct val="100000"/>
              </a:lnSpc>
              <a:spcBef>
                <a:spcPts val="400"/>
              </a:spcBef>
              <a:spcAft>
                <a:spcPts val="400"/>
              </a:spcAft>
              <a:buFont typeface="Arial" panose="020B0604020202020204" pitchFamily="34" charset="0"/>
              <a:buChar char="•"/>
            </a:pPr>
            <a:r>
              <a:rPr lang="en-AU" sz="1600" b="0">
                <a:ea typeface="ＭＳ Ｐゴシック"/>
                <a:cs typeface="Arial"/>
              </a:rPr>
              <a:t>Miscarriage, stillbirth and death </a:t>
            </a:r>
          </a:p>
          <a:p>
            <a:pPr marL="285750" indent="-285750">
              <a:lnSpc>
                <a:spcPct val="100000"/>
              </a:lnSpc>
              <a:spcBef>
                <a:spcPts val="400"/>
              </a:spcBef>
              <a:spcAft>
                <a:spcPts val="400"/>
              </a:spcAft>
              <a:buFont typeface="Arial" panose="020B0604020202020204" pitchFamily="34" charset="0"/>
              <a:buChar char="•"/>
            </a:pPr>
            <a:r>
              <a:rPr lang="en-AU" sz="1600" b="0">
                <a:ea typeface="ＭＳ Ｐゴシック"/>
                <a:cs typeface="Arial"/>
              </a:rPr>
              <a:t>Lifelong disability</a:t>
            </a:r>
            <a:endParaRPr lang="en-AU" sz="1600" b="0"/>
          </a:p>
          <a:p>
            <a:r>
              <a:rPr lang="en-AU" sz="1600"/>
              <a:t>Clinical manifestations</a:t>
            </a:r>
          </a:p>
          <a:p>
            <a:pPr marL="285750" indent="-285750">
              <a:lnSpc>
                <a:spcPct val="100000"/>
              </a:lnSpc>
              <a:spcBef>
                <a:spcPts val="400"/>
              </a:spcBef>
              <a:spcAft>
                <a:spcPts val="400"/>
              </a:spcAft>
              <a:buFont typeface="Arial" panose="020B0604020202020204" pitchFamily="34" charset="0"/>
              <a:buChar char="•"/>
            </a:pPr>
            <a:r>
              <a:rPr lang="en-AU" sz="1600" b="0"/>
              <a:t>Early (&lt;2yrs): hepatosplenomegaly, rash, anaemia, rhinitis, bone lesions</a:t>
            </a:r>
          </a:p>
          <a:p>
            <a:pPr marL="285750" indent="-285750">
              <a:lnSpc>
                <a:spcPct val="100000"/>
              </a:lnSpc>
              <a:spcBef>
                <a:spcPts val="400"/>
              </a:spcBef>
              <a:spcAft>
                <a:spcPts val="400"/>
              </a:spcAft>
              <a:buFont typeface="Arial" panose="020B0604020202020204" pitchFamily="34" charset="0"/>
              <a:buChar char="•"/>
            </a:pPr>
            <a:r>
              <a:rPr lang="en-AU" sz="1600" b="0">
                <a:ea typeface="ＭＳ Ｐゴシック"/>
                <a:cs typeface="Arial"/>
              </a:rPr>
              <a:t>Late (&gt;2yrs): dental abnormalities, hearing loss, interstitial keratitis, skeletal deformities</a:t>
            </a:r>
          </a:p>
          <a:p>
            <a:endParaRPr lang="en-AU" sz="1600"/>
          </a:p>
        </p:txBody>
      </p:sp>
      <p:pic>
        <p:nvPicPr>
          <p:cNvPr id="1026" name="Picture 2" descr="A baby with labels on it&#10;&#10;AI-generated content may be incorrect.">
            <a:extLst>
              <a:ext uri="{FF2B5EF4-FFF2-40B4-BE49-F238E27FC236}">
                <a16:creationId xmlns:a16="http://schemas.microsoft.com/office/drawing/2014/main" id="{C3EC12EF-9668-48DD-3F09-AB131DDA759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048171" y="130628"/>
            <a:ext cx="4898647" cy="4780671"/>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F26A647B-F274-5B0B-6597-F77AC90BCB1D}"/>
              </a:ext>
            </a:extLst>
          </p:cNvPr>
          <p:cNvSpPr txBox="1"/>
          <p:nvPr/>
        </p:nvSpPr>
        <p:spPr>
          <a:xfrm>
            <a:off x="5722422" y="4917126"/>
            <a:ext cx="2823481" cy="24622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000" b="1" dirty="0">
                <a:solidFill>
                  <a:srgbClr val="4D4D4D"/>
                </a:solidFill>
                <a:latin typeface="Arial"/>
                <a:ea typeface="ＭＳ Ｐゴシック"/>
                <a:cs typeface="Arial"/>
              </a:rPr>
              <a:t>Source:</a:t>
            </a:r>
            <a:r>
              <a:rPr lang="en-US" sz="1000" b="1" i="1" dirty="0">
                <a:solidFill>
                  <a:srgbClr val="4D4D4D"/>
                </a:solidFill>
                <a:latin typeface="Arial"/>
                <a:ea typeface="ＭＳ Ｐゴシック"/>
                <a:cs typeface="Arial"/>
              </a:rPr>
              <a:t> DOI: 10.1056/NEJMra2202762</a:t>
            </a:r>
            <a:endParaRPr lang="en-US" sz="1000" i="1">
              <a:latin typeface="Arial"/>
              <a:ea typeface="ＭＳ Ｐゴシック"/>
              <a:cs typeface="Arial"/>
            </a:endParaRPr>
          </a:p>
        </p:txBody>
      </p:sp>
    </p:spTree>
    <p:extLst>
      <p:ext uri="{BB962C8B-B14F-4D97-AF65-F5344CB8AC3E}">
        <p14:creationId xmlns:p14="http://schemas.microsoft.com/office/powerpoint/2010/main" val="63823064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6AA5AFB-285D-38B9-4D72-F27F41CFE4A2}"/>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450C410A-D864-154F-DFED-1E9DDD65CDA1}"/>
              </a:ext>
            </a:extLst>
          </p:cNvPr>
          <p:cNvSpPr>
            <a:spLocks noGrp="1"/>
          </p:cNvSpPr>
          <p:nvPr>
            <p:ph type="title"/>
          </p:nvPr>
        </p:nvSpPr>
        <p:spPr/>
        <p:txBody>
          <a:bodyPr/>
          <a:lstStyle/>
          <a:p>
            <a:r>
              <a:rPr lang="en-AU"/>
              <a:t>Groups at Higher Risk</a:t>
            </a:r>
          </a:p>
        </p:txBody>
      </p:sp>
      <p:sp>
        <p:nvSpPr>
          <p:cNvPr id="3" name="Content Placeholder 2">
            <a:extLst>
              <a:ext uri="{FF2B5EF4-FFF2-40B4-BE49-F238E27FC236}">
                <a16:creationId xmlns:a16="http://schemas.microsoft.com/office/drawing/2014/main" id="{6B331D88-6C23-059F-C138-06FE0FD78BD0}"/>
              </a:ext>
            </a:extLst>
          </p:cNvPr>
          <p:cNvSpPr>
            <a:spLocks noGrp="1"/>
          </p:cNvSpPr>
          <p:nvPr>
            <p:ph idx="1"/>
          </p:nvPr>
        </p:nvSpPr>
        <p:spPr>
          <a:xfrm>
            <a:off x="222014" y="1193813"/>
            <a:ext cx="8868461" cy="3641098"/>
          </a:xfrm>
        </p:spPr>
        <p:txBody>
          <a:bodyPr/>
          <a:lstStyle/>
          <a:p>
            <a:r>
              <a:rPr lang="en-AU" sz="1800"/>
              <a:t>Any person can get syphilis through unprotected sex with an infectious person. </a:t>
            </a:r>
          </a:p>
        </p:txBody>
      </p:sp>
      <p:grpSp>
        <p:nvGrpSpPr>
          <p:cNvPr id="5" name="Group 4">
            <a:extLst>
              <a:ext uri="{FF2B5EF4-FFF2-40B4-BE49-F238E27FC236}">
                <a16:creationId xmlns:a16="http://schemas.microsoft.com/office/drawing/2014/main" id="{23B70228-A89B-0A35-3C88-66C491A81D12}"/>
              </a:ext>
            </a:extLst>
          </p:cNvPr>
          <p:cNvGrpSpPr/>
          <p:nvPr/>
        </p:nvGrpSpPr>
        <p:grpSpPr>
          <a:xfrm>
            <a:off x="242095" y="1624318"/>
            <a:ext cx="8659808" cy="3183300"/>
            <a:chOff x="242095" y="1624318"/>
            <a:chExt cx="8659808" cy="3183300"/>
          </a:xfrm>
        </p:grpSpPr>
        <p:sp>
          <p:nvSpPr>
            <p:cNvPr id="6" name="Freeform: Shape 5">
              <a:extLst>
                <a:ext uri="{FF2B5EF4-FFF2-40B4-BE49-F238E27FC236}">
                  <a16:creationId xmlns:a16="http://schemas.microsoft.com/office/drawing/2014/main" id="{855FF1A4-D900-438A-4782-FEA055F37C65}"/>
                </a:ext>
              </a:extLst>
            </p:cNvPr>
            <p:cNvSpPr/>
            <p:nvPr/>
          </p:nvSpPr>
          <p:spPr>
            <a:xfrm>
              <a:off x="242095" y="1624318"/>
              <a:ext cx="4046639" cy="672315"/>
            </a:xfrm>
            <a:custGeom>
              <a:avLst/>
              <a:gdLst>
                <a:gd name="connsiteX0" fmla="*/ 0 w 4046639"/>
                <a:gd name="connsiteY0" fmla="*/ 0 h 1152000"/>
                <a:gd name="connsiteX1" fmla="*/ 4046639 w 4046639"/>
                <a:gd name="connsiteY1" fmla="*/ 0 h 1152000"/>
                <a:gd name="connsiteX2" fmla="*/ 4046639 w 4046639"/>
                <a:gd name="connsiteY2" fmla="*/ 1152000 h 1152000"/>
                <a:gd name="connsiteX3" fmla="*/ 0 w 4046639"/>
                <a:gd name="connsiteY3" fmla="*/ 1152000 h 1152000"/>
                <a:gd name="connsiteX4" fmla="*/ 0 w 4046639"/>
                <a:gd name="connsiteY4" fmla="*/ 0 h 1152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46639" h="1152000">
                  <a:moveTo>
                    <a:pt x="0" y="0"/>
                  </a:moveTo>
                  <a:lnTo>
                    <a:pt x="4046639" y="0"/>
                  </a:lnTo>
                  <a:lnTo>
                    <a:pt x="4046639" y="1152000"/>
                  </a:lnTo>
                  <a:lnTo>
                    <a:pt x="0" y="1152000"/>
                  </a:lnTo>
                  <a:lnTo>
                    <a:pt x="0" y="0"/>
                  </a:lnTo>
                  <a:close/>
                </a:path>
              </a:pathLst>
            </a:custGeom>
          </p:spPr>
          <p:style>
            <a:lnRef idx="2">
              <a:schemeClr val="accent5">
                <a:hueOff val="0"/>
                <a:satOff val="0"/>
                <a:lumOff val="0"/>
                <a:alphaOff val="0"/>
              </a:schemeClr>
            </a:lnRef>
            <a:fillRef idx="1">
              <a:schemeClr val="accent5">
                <a:hueOff val="0"/>
                <a:satOff val="0"/>
                <a:lumOff val="0"/>
                <a:alphaOff val="0"/>
              </a:schemeClr>
            </a:fillRef>
            <a:effectRef idx="0">
              <a:schemeClr val="accent5">
                <a:hueOff val="0"/>
                <a:satOff val="0"/>
                <a:lumOff val="0"/>
                <a:alphaOff val="0"/>
              </a:schemeClr>
            </a:effectRef>
            <a:fontRef idx="minor">
              <a:schemeClr val="lt1"/>
            </a:fontRef>
          </p:style>
          <p:txBody>
            <a:bodyPr spcFirstLastPara="0" vert="horz" wrap="square" lIns="128016" tIns="73152" rIns="128016" bIns="73152" numCol="1" spcCol="1270" anchor="ctr" anchorCtr="0">
              <a:noAutofit/>
            </a:bodyPr>
            <a:lstStyle/>
            <a:p>
              <a:pPr marL="0" lvl="0" indent="0" algn="ctr" defTabSz="800100">
                <a:lnSpc>
                  <a:spcPct val="90000"/>
                </a:lnSpc>
                <a:spcBef>
                  <a:spcPct val="0"/>
                </a:spcBef>
                <a:spcAft>
                  <a:spcPct val="35000"/>
                </a:spcAft>
                <a:buNone/>
              </a:pPr>
              <a:r>
                <a:rPr lang="en-AU" sz="1800" b="1" kern="1200"/>
                <a:t>Groups at higher risk of syphilis</a:t>
              </a:r>
            </a:p>
          </p:txBody>
        </p:sp>
        <p:sp>
          <p:nvSpPr>
            <p:cNvPr id="7" name="Freeform: Shape 6">
              <a:extLst>
                <a:ext uri="{FF2B5EF4-FFF2-40B4-BE49-F238E27FC236}">
                  <a16:creationId xmlns:a16="http://schemas.microsoft.com/office/drawing/2014/main" id="{8A092ECF-F918-CA64-0288-F6CD0B1B61F7}"/>
                </a:ext>
              </a:extLst>
            </p:cNvPr>
            <p:cNvSpPr/>
            <p:nvPr/>
          </p:nvSpPr>
          <p:spPr>
            <a:xfrm>
              <a:off x="242095" y="2296634"/>
              <a:ext cx="4046639" cy="2510984"/>
            </a:xfrm>
            <a:custGeom>
              <a:avLst/>
              <a:gdLst>
                <a:gd name="connsiteX0" fmla="*/ 0 w 4046639"/>
                <a:gd name="connsiteY0" fmla="*/ 0 h 2031299"/>
                <a:gd name="connsiteX1" fmla="*/ 4046639 w 4046639"/>
                <a:gd name="connsiteY1" fmla="*/ 0 h 2031299"/>
                <a:gd name="connsiteX2" fmla="*/ 4046639 w 4046639"/>
                <a:gd name="connsiteY2" fmla="*/ 2031299 h 2031299"/>
                <a:gd name="connsiteX3" fmla="*/ 0 w 4046639"/>
                <a:gd name="connsiteY3" fmla="*/ 2031299 h 2031299"/>
                <a:gd name="connsiteX4" fmla="*/ 0 w 4046639"/>
                <a:gd name="connsiteY4" fmla="*/ 0 h 20312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46639" h="2031299">
                  <a:moveTo>
                    <a:pt x="0" y="0"/>
                  </a:moveTo>
                  <a:lnTo>
                    <a:pt x="4046639" y="0"/>
                  </a:lnTo>
                  <a:lnTo>
                    <a:pt x="4046639" y="2031299"/>
                  </a:lnTo>
                  <a:lnTo>
                    <a:pt x="0" y="2031299"/>
                  </a:lnTo>
                  <a:lnTo>
                    <a:pt x="0" y="0"/>
                  </a:lnTo>
                  <a:close/>
                </a:path>
              </a:pathLst>
            </a:custGeom>
          </p:spPr>
          <p:style>
            <a:lnRef idx="2">
              <a:schemeClr val="accent5">
                <a:tint val="40000"/>
                <a:alpha val="90000"/>
                <a:hueOff val="0"/>
                <a:satOff val="0"/>
                <a:lumOff val="0"/>
                <a:alphaOff val="0"/>
              </a:schemeClr>
            </a:lnRef>
            <a:fillRef idx="1">
              <a:schemeClr val="accent5">
                <a:tint val="40000"/>
                <a:alpha val="90000"/>
                <a:hueOff val="0"/>
                <a:satOff val="0"/>
                <a:lumOff val="0"/>
                <a:alphaOff val="0"/>
              </a:schemeClr>
            </a:fillRef>
            <a:effectRef idx="0">
              <a:schemeClr val="accent5">
                <a:tint val="40000"/>
                <a:alpha val="90000"/>
                <a:hueOff val="0"/>
                <a:satOff val="0"/>
                <a:lumOff val="0"/>
                <a:alphaOff val="0"/>
              </a:schemeClr>
            </a:effectRef>
            <a:fontRef idx="minor">
              <a:schemeClr val="dk1">
                <a:hueOff val="0"/>
                <a:satOff val="0"/>
                <a:lumOff val="0"/>
                <a:alphaOff val="0"/>
              </a:schemeClr>
            </a:fontRef>
          </p:style>
          <p:txBody>
            <a:bodyPr spcFirstLastPara="0" vert="horz" wrap="square" lIns="74676" tIns="74676" rIns="99568" bIns="112014" numCol="1" spcCol="1270" anchor="t" anchorCtr="0">
              <a:noAutofit/>
            </a:bodyPr>
            <a:lstStyle/>
            <a:p>
              <a:pPr marL="114300" lvl="1" indent="-114300" algn="l" defTabSz="622300">
                <a:lnSpc>
                  <a:spcPct val="90000"/>
                </a:lnSpc>
                <a:spcBef>
                  <a:spcPct val="0"/>
                </a:spcBef>
                <a:spcAft>
                  <a:spcPts val="800"/>
                </a:spcAft>
                <a:buFont typeface="Arial" panose="020B0604020202020204" pitchFamily="34" charset="0"/>
                <a:buChar char="•"/>
              </a:pPr>
              <a:r>
                <a:rPr lang="en-AU" sz="1400" b="0" kern="1200" dirty="0"/>
                <a:t>gay, bisexual and other men who have sex with men (GBMSM</a:t>
              </a:r>
              <a:r>
                <a:rPr lang="en-AU" sz="1400" b="0" kern="1200" dirty="0">
                  <a:latin typeface="Arial"/>
                </a:rPr>
                <a:t>),</a:t>
              </a:r>
              <a:r>
                <a:rPr lang="en-AU" sz="1400" b="0" kern="1200" dirty="0"/>
                <a:t> and their female partners</a:t>
              </a:r>
              <a:endParaRPr lang="en-AU" sz="1400" kern="1200" dirty="0"/>
            </a:p>
            <a:p>
              <a:pPr marL="114300" lvl="1" indent="-114300" algn="l" defTabSz="622300">
                <a:lnSpc>
                  <a:spcPct val="90000"/>
                </a:lnSpc>
                <a:spcBef>
                  <a:spcPct val="0"/>
                </a:spcBef>
                <a:spcAft>
                  <a:spcPts val="800"/>
                </a:spcAft>
                <a:buFont typeface="Arial" panose="020B0604020202020204" pitchFamily="34" charset="0"/>
                <a:buChar char="•"/>
              </a:pPr>
              <a:r>
                <a:rPr lang="en-AU" sz="1400" b="0" kern="1200" dirty="0"/>
                <a:t>heterosexual people with multiple partners</a:t>
              </a:r>
              <a:endParaRPr lang="en-AU" sz="1400" kern="1200" dirty="0"/>
            </a:p>
            <a:p>
              <a:pPr marL="114300" lvl="1" indent="-114300" algn="l" defTabSz="622300">
                <a:lnSpc>
                  <a:spcPct val="90000"/>
                </a:lnSpc>
                <a:spcBef>
                  <a:spcPct val="0"/>
                </a:spcBef>
                <a:spcAft>
                  <a:spcPts val="800"/>
                </a:spcAft>
                <a:buFont typeface="Arial" panose="020B0604020202020204" pitchFamily="34" charset="0"/>
                <a:buChar char="•"/>
              </a:pPr>
              <a:r>
                <a:rPr lang="en-AU" sz="1400" b="0" kern="1200" dirty="0"/>
                <a:t>sex workers</a:t>
              </a:r>
              <a:endParaRPr lang="en-AU" sz="1400" kern="1200" dirty="0"/>
            </a:p>
            <a:p>
              <a:pPr marL="114300" lvl="1" indent="-114300" algn="l" defTabSz="622300">
                <a:lnSpc>
                  <a:spcPct val="90000"/>
                </a:lnSpc>
                <a:spcBef>
                  <a:spcPct val="0"/>
                </a:spcBef>
                <a:spcAft>
                  <a:spcPts val="800"/>
                </a:spcAft>
                <a:buChar char="•"/>
              </a:pPr>
              <a:r>
                <a:rPr lang="en-AU" sz="1400" b="0" kern="1200" dirty="0"/>
                <a:t>people who inject drugs that lead to disinhibiting sexual behaviour</a:t>
              </a:r>
            </a:p>
            <a:p>
              <a:pPr marL="114300" lvl="1" indent="-114300" algn="l" defTabSz="622300">
                <a:lnSpc>
                  <a:spcPct val="90000"/>
                </a:lnSpc>
                <a:spcBef>
                  <a:spcPct val="0"/>
                </a:spcBef>
                <a:spcAft>
                  <a:spcPts val="800"/>
                </a:spcAft>
                <a:buChar char="•"/>
              </a:pPr>
              <a:r>
                <a:rPr lang="en-AU" sz="1400" b="0" kern="1200" dirty="0"/>
                <a:t>Aboriginal and Torres Strait Islander peoples</a:t>
              </a:r>
            </a:p>
            <a:p>
              <a:pPr marL="114300" lvl="1" indent="-114300" algn="l" defTabSz="622300">
                <a:lnSpc>
                  <a:spcPct val="90000"/>
                </a:lnSpc>
                <a:spcBef>
                  <a:spcPct val="0"/>
                </a:spcBef>
                <a:spcAft>
                  <a:spcPts val="800"/>
                </a:spcAft>
                <a:buChar char="•"/>
              </a:pPr>
              <a:r>
                <a:rPr lang="en-AU" sz="1400" b="0" kern="1200" dirty="0">
                  <a:latin typeface="Arial"/>
                </a:rPr>
                <a:t>socio-economic</a:t>
              </a:r>
              <a:r>
                <a:rPr lang="en-AU" sz="1400" b="0" kern="1200" dirty="0"/>
                <a:t> disadvantage or homelessness</a:t>
              </a:r>
            </a:p>
            <a:p>
              <a:pPr marL="114300" lvl="1" indent="-114300" algn="l" defTabSz="622300" rtl="0">
                <a:lnSpc>
                  <a:spcPct val="90000"/>
                </a:lnSpc>
                <a:spcBef>
                  <a:spcPct val="0"/>
                </a:spcBef>
                <a:spcAft>
                  <a:spcPts val="800"/>
                </a:spcAft>
                <a:buChar char="•"/>
              </a:pPr>
              <a:r>
                <a:rPr lang="en-AU" sz="1400" b="0" kern="1200" dirty="0"/>
                <a:t>people from</a:t>
              </a:r>
              <a:r>
                <a:rPr lang="en-AU" sz="1400" b="0" kern="1200" dirty="0">
                  <a:latin typeface="Arial"/>
                </a:rPr>
                <a:t> CALD</a:t>
              </a:r>
              <a:r>
                <a:rPr lang="en-AU" sz="1400" b="0" kern="1200" dirty="0"/>
                <a:t> backgrounds</a:t>
              </a:r>
            </a:p>
          </p:txBody>
        </p:sp>
        <p:sp>
          <p:nvSpPr>
            <p:cNvPr id="8" name="Freeform: Shape 7">
              <a:extLst>
                <a:ext uri="{FF2B5EF4-FFF2-40B4-BE49-F238E27FC236}">
                  <a16:creationId xmlns:a16="http://schemas.microsoft.com/office/drawing/2014/main" id="{D8669DEB-ED74-D410-F50F-9DA392E40884}"/>
                </a:ext>
              </a:extLst>
            </p:cNvPr>
            <p:cNvSpPr/>
            <p:nvPr/>
          </p:nvSpPr>
          <p:spPr>
            <a:xfrm>
              <a:off x="4791740" y="1624318"/>
              <a:ext cx="4110163" cy="672315"/>
            </a:xfrm>
            <a:custGeom>
              <a:avLst/>
              <a:gdLst>
                <a:gd name="connsiteX0" fmla="*/ 0 w 4046639"/>
                <a:gd name="connsiteY0" fmla="*/ 0 h 1152000"/>
                <a:gd name="connsiteX1" fmla="*/ 4046639 w 4046639"/>
                <a:gd name="connsiteY1" fmla="*/ 0 h 1152000"/>
                <a:gd name="connsiteX2" fmla="*/ 4046639 w 4046639"/>
                <a:gd name="connsiteY2" fmla="*/ 1152000 h 1152000"/>
                <a:gd name="connsiteX3" fmla="*/ 0 w 4046639"/>
                <a:gd name="connsiteY3" fmla="*/ 1152000 h 1152000"/>
                <a:gd name="connsiteX4" fmla="*/ 0 w 4046639"/>
                <a:gd name="connsiteY4" fmla="*/ 0 h 1152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46639" h="1152000">
                  <a:moveTo>
                    <a:pt x="0" y="0"/>
                  </a:moveTo>
                  <a:lnTo>
                    <a:pt x="4046639" y="0"/>
                  </a:lnTo>
                  <a:lnTo>
                    <a:pt x="4046639" y="1152000"/>
                  </a:lnTo>
                  <a:lnTo>
                    <a:pt x="0" y="1152000"/>
                  </a:lnTo>
                  <a:lnTo>
                    <a:pt x="0" y="0"/>
                  </a:lnTo>
                  <a:close/>
                </a:path>
              </a:pathLst>
            </a:custGeom>
          </p:spPr>
          <p:style>
            <a:lnRef idx="2">
              <a:schemeClr val="accent5">
                <a:hueOff val="-9933876"/>
                <a:satOff val="39811"/>
                <a:lumOff val="8628"/>
                <a:alphaOff val="0"/>
              </a:schemeClr>
            </a:lnRef>
            <a:fillRef idx="1">
              <a:schemeClr val="accent5">
                <a:hueOff val="-9933876"/>
                <a:satOff val="39811"/>
                <a:lumOff val="8628"/>
                <a:alphaOff val="0"/>
              </a:schemeClr>
            </a:fillRef>
            <a:effectRef idx="0">
              <a:schemeClr val="accent5">
                <a:hueOff val="-9933876"/>
                <a:satOff val="39811"/>
                <a:lumOff val="8628"/>
                <a:alphaOff val="0"/>
              </a:schemeClr>
            </a:effectRef>
            <a:fontRef idx="minor">
              <a:schemeClr val="lt1"/>
            </a:fontRef>
          </p:style>
          <p:txBody>
            <a:bodyPr spcFirstLastPara="0" vert="horz" wrap="square" lIns="128016" tIns="73152" rIns="128016" bIns="73152" numCol="1" spcCol="1270" anchor="ctr" anchorCtr="0">
              <a:noAutofit/>
            </a:bodyPr>
            <a:lstStyle/>
            <a:p>
              <a:pPr marL="0" lvl="0" indent="0" defTabSz="800100">
                <a:lnSpc>
                  <a:spcPct val="90000"/>
                </a:lnSpc>
                <a:spcBef>
                  <a:spcPct val="0"/>
                </a:spcBef>
                <a:spcAft>
                  <a:spcPct val="35000"/>
                </a:spcAft>
                <a:buNone/>
              </a:pPr>
              <a:r>
                <a:rPr lang="en-AU" sz="1800" b="1" kern="1200"/>
                <a:t>Risk factors for congenital syphilis</a:t>
              </a:r>
            </a:p>
          </p:txBody>
        </p:sp>
        <p:sp>
          <p:nvSpPr>
            <p:cNvPr id="9" name="Freeform: Shape 8">
              <a:extLst>
                <a:ext uri="{FF2B5EF4-FFF2-40B4-BE49-F238E27FC236}">
                  <a16:creationId xmlns:a16="http://schemas.microsoft.com/office/drawing/2014/main" id="{F1F9B345-9A71-9DB4-4428-CBF6BFD4F58B}"/>
                </a:ext>
              </a:extLst>
            </p:cNvPr>
            <p:cNvSpPr/>
            <p:nvPr/>
          </p:nvSpPr>
          <p:spPr>
            <a:xfrm>
              <a:off x="4791740" y="2296634"/>
              <a:ext cx="4110163" cy="2510984"/>
            </a:xfrm>
            <a:custGeom>
              <a:avLst/>
              <a:gdLst>
                <a:gd name="connsiteX0" fmla="*/ 0 w 4046639"/>
                <a:gd name="connsiteY0" fmla="*/ 0 h 2031299"/>
                <a:gd name="connsiteX1" fmla="*/ 4046639 w 4046639"/>
                <a:gd name="connsiteY1" fmla="*/ 0 h 2031299"/>
                <a:gd name="connsiteX2" fmla="*/ 4046639 w 4046639"/>
                <a:gd name="connsiteY2" fmla="*/ 2031299 h 2031299"/>
                <a:gd name="connsiteX3" fmla="*/ 0 w 4046639"/>
                <a:gd name="connsiteY3" fmla="*/ 2031299 h 2031299"/>
                <a:gd name="connsiteX4" fmla="*/ 0 w 4046639"/>
                <a:gd name="connsiteY4" fmla="*/ 0 h 20312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46639" h="2031299">
                  <a:moveTo>
                    <a:pt x="0" y="0"/>
                  </a:moveTo>
                  <a:lnTo>
                    <a:pt x="4046639" y="0"/>
                  </a:lnTo>
                  <a:lnTo>
                    <a:pt x="4046639" y="2031299"/>
                  </a:lnTo>
                  <a:lnTo>
                    <a:pt x="0" y="2031299"/>
                  </a:lnTo>
                  <a:lnTo>
                    <a:pt x="0" y="0"/>
                  </a:lnTo>
                  <a:close/>
                </a:path>
              </a:pathLst>
            </a:custGeom>
          </p:spPr>
          <p:style>
            <a:lnRef idx="2">
              <a:schemeClr val="accent5">
                <a:tint val="40000"/>
                <a:alpha val="90000"/>
                <a:hueOff val="-10740482"/>
                <a:satOff val="48253"/>
                <a:lumOff val="3317"/>
                <a:alphaOff val="0"/>
              </a:schemeClr>
            </a:lnRef>
            <a:fillRef idx="1">
              <a:schemeClr val="accent5">
                <a:tint val="40000"/>
                <a:alpha val="90000"/>
                <a:hueOff val="-10740482"/>
                <a:satOff val="48253"/>
                <a:lumOff val="3317"/>
                <a:alphaOff val="0"/>
              </a:schemeClr>
            </a:fillRef>
            <a:effectRef idx="0">
              <a:schemeClr val="accent5">
                <a:tint val="40000"/>
                <a:alpha val="90000"/>
                <a:hueOff val="-10740482"/>
                <a:satOff val="48253"/>
                <a:lumOff val="3317"/>
                <a:alphaOff val="0"/>
              </a:schemeClr>
            </a:effectRef>
            <a:fontRef idx="minor">
              <a:schemeClr val="dk1">
                <a:hueOff val="0"/>
                <a:satOff val="0"/>
                <a:lumOff val="0"/>
                <a:alphaOff val="0"/>
              </a:schemeClr>
            </a:fontRef>
          </p:style>
          <p:txBody>
            <a:bodyPr spcFirstLastPara="0" vert="horz" wrap="square" lIns="74676" tIns="74676" rIns="99568" bIns="112014" numCol="1" spcCol="1270" anchor="t" anchorCtr="0">
              <a:noAutofit/>
            </a:bodyPr>
            <a:lstStyle/>
            <a:p>
              <a:pPr marL="114300" lvl="1" indent="-114300" algn="l" defTabSz="622300">
                <a:lnSpc>
                  <a:spcPct val="90000"/>
                </a:lnSpc>
                <a:spcBef>
                  <a:spcPct val="0"/>
                </a:spcBef>
                <a:spcAft>
                  <a:spcPts val="800"/>
                </a:spcAft>
                <a:buFont typeface="Arial" panose="020B0604020202020204" pitchFamily="34" charset="0"/>
                <a:buChar char="•"/>
              </a:pPr>
              <a:r>
                <a:rPr lang="en-AU" sz="1400" kern="1200" dirty="0">
                  <a:latin typeface="+mn-lt"/>
                  <a:ea typeface="ＭＳ Ｐゴシック"/>
                  <a:cs typeface="Arial"/>
                </a:rPr>
                <a:t>pregnant </a:t>
              </a:r>
              <a:r>
                <a:rPr lang="en-AU" sz="1400" dirty="0">
                  <a:ea typeface="ＭＳ Ｐゴシック"/>
                  <a:cs typeface="Arial"/>
                </a:rPr>
                <a:t>people</a:t>
              </a:r>
              <a:r>
                <a:rPr lang="en-AU" sz="1400" kern="1200" dirty="0">
                  <a:latin typeface="+mn-lt"/>
                  <a:ea typeface="ＭＳ Ｐゴシック"/>
                  <a:cs typeface="Arial"/>
                </a:rPr>
                <a:t> not engaged in antenatal care</a:t>
              </a:r>
              <a:endParaRPr lang="en-AU" sz="1400" kern="1200" dirty="0">
                <a:latin typeface="+mn-lt"/>
              </a:endParaRPr>
            </a:p>
            <a:p>
              <a:pPr marL="114300" lvl="1" indent="-114300" algn="l" defTabSz="622300">
                <a:lnSpc>
                  <a:spcPct val="90000"/>
                </a:lnSpc>
                <a:spcBef>
                  <a:spcPct val="0"/>
                </a:spcBef>
                <a:spcAft>
                  <a:spcPts val="800"/>
                </a:spcAft>
                <a:buFont typeface="Arial" panose="020B0604020202020204" pitchFamily="34" charset="0"/>
                <a:buChar char="•"/>
              </a:pPr>
              <a:r>
                <a:rPr lang="en-AU" sz="1400" kern="1200" dirty="0">
                  <a:latin typeface="+mn-lt"/>
                  <a:ea typeface="ＭＳ Ｐゴシック"/>
                  <a:cs typeface="Arial"/>
                </a:rPr>
                <a:t>pregnant people with one or more risk factors:</a:t>
              </a:r>
              <a:endParaRPr lang="en-AU" sz="1400" kern="1200" dirty="0">
                <a:latin typeface="+mn-lt"/>
              </a:endParaRPr>
            </a:p>
            <a:p>
              <a:pPr marL="285750" lvl="2" indent="-171450" algn="l" defTabSz="533400">
                <a:lnSpc>
                  <a:spcPct val="90000"/>
                </a:lnSpc>
                <a:spcBef>
                  <a:spcPct val="0"/>
                </a:spcBef>
                <a:spcAft>
                  <a:spcPts val="400"/>
                </a:spcAft>
                <a:buFont typeface="Courier New" panose="02070309020205020404" pitchFamily="49" charset="0"/>
                <a:buChar char="o"/>
              </a:pPr>
              <a:r>
                <a:rPr lang="en-AU" sz="1200" b="0" kern="1200" dirty="0">
                  <a:latin typeface="+mn-lt"/>
                  <a:ea typeface="ＭＳ Ｐゴシック"/>
                  <a:cs typeface="Arial"/>
                </a:rPr>
                <a:t>drug and alcohol misuse</a:t>
              </a:r>
              <a:endParaRPr lang="en-AU" sz="1400" dirty="0"/>
            </a:p>
            <a:p>
              <a:pPr marL="285750" lvl="2" indent="-171450" algn="l" defTabSz="533400">
                <a:lnSpc>
                  <a:spcPct val="90000"/>
                </a:lnSpc>
                <a:spcBef>
                  <a:spcPct val="0"/>
                </a:spcBef>
                <a:spcAft>
                  <a:spcPts val="400"/>
                </a:spcAft>
                <a:buFont typeface="Courier New" panose="02070309020205020404" pitchFamily="49" charset="0"/>
                <a:buChar char="o"/>
              </a:pPr>
              <a:r>
                <a:rPr lang="en-AU" sz="1200" b="0" kern="1200" dirty="0">
                  <a:latin typeface="+mn-lt"/>
                  <a:ea typeface="ＭＳ Ｐゴシック"/>
                  <a:cs typeface="Arial"/>
                </a:rPr>
                <a:t>homelessness or unstable accommodation</a:t>
              </a:r>
              <a:endParaRPr lang="en-AU" sz="1400" dirty="0"/>
            </a:p>
            <a:p>
              <a:pPr marL="285750" lvl="2" indent="-171450" algn="l" defTabSz="533400">
                <a:lnSpc>
                  <a:spcPct val="90000"/>
                </a:lnSpc>
                <a:spcBef>
                  <a:spcPct val="0"/>
                </a:spcBef>
                <a:spcAft>
                  <a:spcPts val="400"/>
                </a:spcAft>
                <a:buFont typeface="Courier New" panose="02070309020205020404" pitchFamily="49" charset="0"/>
                <a:buChar char="o"/>
              </a:pPr>
              <a:r>
                <a:rPr lang="en-AU" sz="1200" b="0" kern="1200" dirty="0">
                  <a:latin typeface="+mn-lt"/>
                  <a:ea typeface="ＭＳ Ｐゴシック"/>
                  <a:cs typeface="Arial"/>
                </a:rPr>
                <a:t>mental health issues</a:t>
              </a:r>
              <a:endParaRPr lang="en-AU" sz="1400" dirty="0"/>
            </a:p>
            <a:p>
              <a:pPr marL="285750" lvl="2" indent="-171450" algn="l" defTabSz="533400">
                <a:lnSpc>
                  <a:spcPct val="90000"/>
                </a:lnSpc>
                <a:spcBef>
                  <a:spcPct val="0"/>
                </a:spcBef>
                <a:spcAft>
                  <a:spcPts val="400"/>
                </a:spcAft>
                <a:buFont typeface="Courier New" panose="02070309020205020404" pitchFamily="49" charset="0"/>
                <a:buChar char="o"/>
              </a:pPr>
              <a:r>
                <a:rPr lang="en-AU" sz="1200" b="0" kern="1200" dirty="0">
                  <a:latin typeface="+mn-lt"/>
                  <a:ea typeface="ＭＳ Ｐゴシック"/>
                  <a:cs typeface="Arial"/>
                </a:rPr>
                <a:t>family violence</a:t>
              </a:r>
              <a:endParaRPr lang="en-AU" sz="1400" kern="1200" dirty="0">
                <a:latin typeface="+mn-lt"/>
              </a:endParaRPr>
            </a:p>
            <a:p>
              <a:pPr marL="114300" lvl="1" indent="-114300" algn="l" defTabSz="622300">
                <a:lnSpc>
                  <a:spcPct val="90000"/>
                </a:lnSpc>
                <a:spcBef>
                  <a:spcPct val="0"/>
                </a:spcBef>
                <a:spcAft>
                  <a:spcPts val="800"/>
                </a:spcAft>
                <a:buFont typeface="Arial" panose="020B0604020202020204" pitchFamily="34" charset="0"/>
                <a:buChar char="•"/>
              </a:pPr>
              <a:r>
                <a:rPr lang="en-AU" sz="1400" kern="1200" dirty="0">
                  <a:latin typeface="+mn-lt"/>
                  <a:ea typeface="ＭＳ Ｐゴシック"/>
                  <a:cs typeface="Arial"/>
                </a:rPr>
                <a:t>new infection or re-infection in pregnancy</a:t>
              </a:r>
            </a:p>
            <a:p>
              <a:pPr marL="114300" lvl="1" indent="-114300" algn="l" defTabSz="622300">
                <a:lnSpc>
                  <a:spcPct val="90000"/>
                </a:lnSpc>
                <a:spcBef>
                  <a:spcPct val="0"/>
                </a:spcBef>
                <a:spcAft>
                  <a:spcPts val="800"/>
                </a:spcAft>
                <a:buFont typeface="Arial" panose="020B0604020202020204" pitchFamily="34" charset="0"/>
                <a:buChar char="•"/>
              </a:pPr>
              <a:r>
                <a:rPr lang="en-AU" sz="1400" kern="1200" dirty="0">
                  <a:latin typeface="+mn-lt"/>
                  <a:ea typeface="ＭＳ Ｐゴシック"/>
                  <a:cs typeface="Arial"/>
                </a:rPr>
                <a:t>Aboriginal and Torres Strait Islander </a:t>
              </a:r>
              <a:r>
                <a:rPr lang="en-AU" sz="1400" dirty="0">
                  <a:ea typeface="ＭＳ Ｐゴシック"/>
                  <a:cs typeface="Arial"/>
                </a:rPr>
                <a:t>people</a:t>
              </a:r>
              <a:endParaRPr lang="en-AU" sz="1400" kern="1200" dirty="0">
                <a:latin typeface="+mn-lt"/>
                <a:ea typeface="ＭＳ Ｐゴシック"/>
                <a:cs typeface="Arial"/>
              </a:endParaRPr>
            </a:p>
          </p:txBody>
        </p:sp>
      </p:grpSp>
    </p:spTree>
    <p:extLst>
      <p:ext uri="{BB962C8B-B14F-4D97-AF65-F5344CB8AC3E}">
        <p14:creationId xmlns:p14="http://schemas.microsoft.com/office/powerpoint/2010/main" val="10461363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75920A4-7219-DB78-B57F-F51331BE7E3C}"/>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CF909A69-2A60-C274-B79D-025E15A2653E}"/>
              </a:ext>
            </a:extLst>
          </p:cNvPr>
          <p:cNvSpPr>
            <a:spLocks noGrp="1"/>
          </p:cNvSpPr>
          <p:nvPr>
            <p:ph type="title"/>
          </p:nvPr>
        </p:nvSpPr>
        <p:spPr>
          <a:xfrm>
            <a:off x="546806" y="202406"/>
            <a:ext cx="7926035" cy="809625"/>
          </a:xfrm>
        </p:spPr>
        <p:txBody>
          <a:bodyPr/>
          <a:lstStyle/>
          <a:p>
            <a:r>
              <a:rPr lang="en-AU">
                <a:ea typeface="ＭＳ Ｐゴシック"/>
              </a:rPr>
              <a:t>Management Principles</a:t>
            </a:r>
            <a:endParaRPr lang="en-AU"/>
          </a:p>
        </p:txBody>
      </p:sp>
      <p:graphicFrame>
        <p:nvGraphicFramePr>
          <p:cNvPr id="4" name="Diagram 3">
            <a:extLst>
              <a:ext uri="{FF2B5EF4-FFF2-40B4-BE49-F238E27FC236}">
                <a16:creationId xmlns:a16="http://schemas.microsoft.com/office/drawing/2014/main" id="{6D740BE2-D389-6922-BECA-D3336403F427}"/>
              </a:ext>
            </a:extLst>
          </p:cNvPr>
          <p:cNvGraphicFramePr/>
          <p:nvPr>
            <p:extLst>
              <p:ext uri="{D42A27DB-BD31-4B8C-83A1-F6EECF244321}">
                <p14:modId xmlns:p14="http://schemas.microsoft.com/office/powerpoint/2010/main" val="3113466928"/>
              </p:ext>
            </p:extLst>
          </p:nvPr>
        </p:nvGraphicFramePr>
        <p:xfrm>
          <a:off x="594562" y="1012031"/>
          <a:ext cx="7830522" cy="4064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80168782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EB3D40-E065-2102-625D-17F1D5180639}"/>
              </a:ext>
            </a:extLst>
          </p:cNvPr>
          <p:cNvSpPr>
            <a:spLocks noGrp="1"/>
          </p:cNvSpPr>
          <p:nvPr>
            <p:ph type="title"/>
          </p:nvPr>
        </p:nvSpPr>
        <p:spPr/>
        <p:txBody>
          <a:bodyPr/>
          <a:lstStyle/>
          <a:p>
            <a:r>
              <a:rPr lang="en-AU">
                <a:ea typeface="ＭＳ Ｐゴシック"/>
              </a:rPr>
              <a:t>Syphilis – A Public Health Priority in Australia</a:t>
            </a:r>
            <a:endParaRPr lang="en-AU"/>
          </a:p>
        </p:txBody>
      </p:sp>
      <p:pic>
        <p:nvPicPr>
          <p:cNvPr id="4" name="Picture 3" descr="A graph of different colored lines&#10;&#10;AI-generated content may be incorrect.">
            <a:extLst>
              <a:ext uri="{FF2B5EF4-FFF2-40B4-BE49-F238E27FC236}">
                <a16:creationId xmlns:a16="http://schemas.microsoft.com/office/drawing/2014/main" id="{A52A4168-3C69-B34F-70F5-075675D7CF15}"/>
              </a:ext>
            </a:extLst>
          </p:cNvPr>
          <p:cNvPicPr>
            <a:picLocks noChangeAspect="1"/>
          </p:cNvPicPr>
          <p:nvPr/>
        </p:nvPicPr>
        <p:blipFill>
          <a:blip r:embed="rId3"/>
          <a:stretch>
            <a:fillRect/>
          </a:stretch>
        </p:blipFill>
        <p:spPr>
          <a:xfrm>
            <a:off x="170920" y="896495"/>
            <a:ext cx="5037549" cy="2434286"/>
          </a:xfrm>
          <a:prstGeom prst="rect">
            <a:avLst/>
          </a:prstGeom>
        </p:spPr>
      </p:pic>
      <p:pic>
        <p:nvPicPr>
          <p:cNvPr id="5" name="Content Placeholder 11" descr="A graph of blue and pink bars&#10;&#10;AI-generated content may be incorrect.">
            <a:extLst>
              <a:ext uri="{FF2B5EF4-FFF2-40B4-BE49-F238E27FC236}">
                <a16:creationId xmlns:a16="http://schemas.microsoft.com/office/drawing/2014/main" id="{127276F7-DC33-48B0-9E41-3C92C53E7984}"/>
              </a:ext>
            </a:extLst>
          </p:cNvPr>
          <p:cNvPicPr>
            <a:picLocks noChangeAspect="1"/>
          </p:cNvPicPr>
          <p:nvPr/>
        </p:nvPicPr>
        <p:blipFill>
          <a:blip r:embed="rId4"/>
          <a:stretch>
            <a:fillRect/>
          </a:stretch>
        </p:blipFill>
        <p:spPr bwMode="auto">
          <a:xfrm>
            <a:off x="5208469" y="964019"/>
            <a:ext cx="3903106" cy="25316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6" name="Rectangle 5">
            <a:extLst>
              <a:ext uri="{FF2B5EF4-FFF2-40B4-BE49-F238E27FC236}">
                <a16:creationId xmlns:a16="http://schemas.microsoft.com/office/drawing/2014/main" id="{A6000570-369F-05FF-347F-D147D4BEE0DE}"/>
              </a:ext>
            </a:extLst>
          </p:cNvPr>
          <p:cNvSpPr/>
          <p:nvPr/>
        </p:nvSpPr>
        <p:spPr>
          <a:xfrm>
            <a:off x="283883" y="4913222"/>
            <a:ext cx="3717476" cy="146087"/>
          </a:xfrm>
          <a:prstGeom prst="rect">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lIns="91440" tIns="45720" rIns="91440" bIns="45720" rtlCol="0" anchor="ctr"/>
          <a:lstStyle/>
          <a:p>
            <a:r>
              <a:rPr lang="en-AU" sz="800">
                <a:solidFill>
                  <a:schemeClr val="tx1"/>
                </a:solidFill>
              </a:rPr>
              <a:t>Source Australian Centre for Disease Control </a:t>
            </a:r>
            <a:r>
              <a:rPr lang="en-AU" sz="800">
                <a:solidFill>
                  <a:schemeClr val="tx1"/>
                </a:solidFill>
                <a:ea typeface="+mn-lt"/>
                <a:cs typeface="+mn-lt"/>
                <a:hlinkClick r:id="rId5"/>
              </a:rPr>
              <a:t>Dashboard  · NNDSS Portal</a:t>
            </a:r>
            <a:endParaRPr lang="en-AU" sz="800">
              <a:solidFill>
                <a:schemeClr val="tx1"/>
              </a:solidFill>
            </a:endParaRPr>
          </a:p>
        </p:txBody>
      </p:sp>
      <p:graphicFrame>
        <p:nvGraphicFramePr>
          <p:cNvPr id="8" name="Table 7">
            <a:extLst>
              <a:ext uri="{FF2B5EF4-FFF2-40B4-BE49-F238E27FC236}">
                <a16:creationId xmlns:a16="http://schemas.microsoft.com/office/drawing/2014/main" id="{B57EB160-A377-72AF-15C4-E3E2F24DE67E}"/>
              </a:ext>
            </a:extLst>
          </p:cNvPr>
          <p:cNvGraphicFramePr>
            <a:graphicFrameLocks noGrp="1"/>
          </p:cNvGraphicFramePr>
          <p:nvPr>
            <p:extLst>
              <p:ext uri="{D42A27DB-BD31-4B8C-83A1-F6EECF244321}">
                <p14:modId xmlns:p14="http://schemas.microsoft.com/office/powerpoint/2010/main" val="1075525086"/>
              </p:ext>
            </p:extLst>
          </p:nvPr>
        </p:nvGraphicFramePr>
        <p:xfrm>
          <a:off x="1305294" y="3495632"/>
          <a:ext cx="6891830" cy="1350066"/>
        </p:xfrm>
        <a:graphic>
          <a:graphicData uri="http://schemas.openxmlformats.org/drawingml/2006/table">
            <a:tbl>
              <a:tblPr firstRow="1" bandRow="1">
                <a:tableStyleId>{5C22544A-7EE6-4342-B048-85BDC9FD1C3A}</a:tableStyleId>
              </a:tblPr>
              <a:tblGrid>
                <a:gridCol w="1722958">
                  <a:extLst>
                    <a:ext uri="{9D8B030D-6E8A-4147-A177-3AD203B41FA5}">
                      <a16:colId xmlns:a16="http://schemas.microsoft.com/office/drawing/2014/main" val="3738307051"/>
                    </a:ext>
                  </a:extLst>
                </a:gridCol>
                <a:gridCol w="1569511">
                  <a:extLst>
                    <a:ext uri="{9D8B030D-6E8A-4147-A177-3AD203B41FA5}">
                      <a16:colId xmlns:a16="http://schemas.microsoft.com/office/drawing/2014/main" val="1243209642"/>
                    </a:ext>
                  </a:extLst>
                </a:gridCol>
                <a:gridCol w="1569511">
                  <a:extLst>
                    <a:ext uri="{9D8B030D-6E8A-4147-A177-3AD203B41FA5}">
                      <a16:colId xmlns:a16="http://schemas.microsoft.com/office/drawing/2014/main" val="2193204440"/>
                    </a:ext>
                  </a:extLst>
                </a:gridCol>
                <a:gridCol w="2029850">
                  <a:extLst>
                    <a:ext uri="{9D8B030D-6E8A-4147-A177-3AD203B41FA5}">
                      <a16:colId xmlns:a16="http://schemas.microsoft.com/office/drawing/2014/main" val="2388038029"/>
                    </a:ext>
                  </a:extLst>
                </a:gridCol>
              </a:tblGrid>
              <a:tr h="353502">
                <a:tc>
                  <a:txBody>
                    <a:bodyPr/>
                    <a:lstStyle/>
                    <a:p>
                      <a:endParaRPr lang="en-AU" sz="1300"/>
                    </a:p>
                  </a:txBody>
                  <a:tcPr/>
                </a:tc>
                <a:tc>
                  <a:txBody>
                    <a:bodyPr/>
                    <a:lstStyle/>
                    <a:p>
                      <a:r>
                        <a:rPr lang="en-AU" sz="1300"/>
                        <a:t>2023</a:t>
                      </a:r>
                    </a:p>
                  </a:txBody>
                  <a:tcPr/>
                </a:tc>
                <a:tc>
                  <a:txBody>
                    <a:bodyPr/>
                    <a:lstStyle/>
                    <a:p>
                      <a:r>
                        <a:rPr lang="en-AU" sz="1300"/>
                        <a:t>2024</a:t>
                      </a:r>
                    </a:p>
                  </a:txBody>
                  <a:tcPr/>
                </a:tc>
                <a:tc>
                  <a:txBody>
                    <a:bodyPr/>
                    <a:lstStyle/>
                    <a:p>
                      <a:r>
                        <a:rPr lang="en-AU" sz="1300"/>
                        <a:t>2025 </a:t>
                      </a:r>
                      <a:r>
                        <a:rPr lang="en-AU" sz="1300" b="0"/>
                        <a:t>(as 6 Aug)</a:t>
                      </a:r>
                    </a:p>
                  </a:txBody>
                  <a:tcPr/>
                </a:tc>
                <a:extLst>
                  <a:ext uri="{0D108BD9-81ED-4DB2-BD59-A6C34878D82A}">
                    <a16:rowId xmlns:a16="http://schemas.microsoft.com/office/drawing/2014/main" val="394363606"/>
                  </a:ext>
                </a:extLst>
              </a:tr>
              <a:tr h="353502">
                <a:tc>
                  <a:txBody>
                    <a:bodyPr/>
                    <a:lstStyle/>
                    <a:p>
                      <a:r>
                        <a:rPr lang="en-AU" sz="1300" b="0"/>
                        <a:t>Infectious syphilis</a:t>
                      </a:r>
                    </a:p>
                  </a:txBody>
                  <a:tcPr/>
                </a:tc>
                <a:tc>
                  <a:txBody>
                    <a:bodyPr/>
                    <a:lstStyle/>
                    <a:p>
                      <a:r>
                        <a:rPr lang="en-AU" sz="1300"/>
                        <a:t>6,566</a:t>
                      </a:r>
                    </a:p>
                  </a:txBody>
                  <a:tcPr/>
                </a:tc>
                <a:tc>
                  <a:txBody>
                    <a:bodyPr/>
                    <a:lstStyle/>
                    <a:p>
                      <a:r>
                        <a:rPr lang="en-AU" sz="1300"/>
                        <a:t>5,968</a:t>
                      </a:r>
                    </a:p>
                  </a:txBody>
                  <a:tcPr/>
                </a:tc>
                <a:tc>
                  <a:txBody>
                    <a:bodyPr/>
                    <a:lstStyle/>
                    <a:p>
                      <a:r>
                        <a:rPr lang="en-AU" sz="1300"/>
                        <a:t>3,546</a:t>
                      </a:r>
                    </a:p>
                  </a:txBody>
                  <a:tcPr/>
                </a:tc>
                <a:extLst>
                  <a:ext uri="{0D108BD9-81ED-4DB2-BD59-A6C34878D82A}">
                    <a16:rowId xmlns:a16="http://schemas.microsoft.com/office/drawing/2014/main" val="225477539"/>
                  </a:ext>
                </a:extLst>
              </a:tr>
              <a:tr h="221457">
                <a:tc>
                  <a:txBody>
                    <a:bodyPr/>
                    <a:lstStyle/>
                    <a:p>
                      <a:r>
                        <a:rPr lang="en-AU" sz="1300" b="0"/>
                        <a:t>Congenital syphilis</a:t>
                      </a:r>
                    </a:p>
                  </a:txBody>
                  <a:tcPr/>
                </a:tc>
                <a:tc>
                  <a:txBody>
                    <a:bodyPr/>
                    <a:lstStyle/>
                    <a:p>
                      <a:r>
                        <a:rPr lang="en-AU" sz="1300"/>
                        <a:t>20</a:t>
                      </a:r>
                    </a:p>
                  </a:txBody>
                  <a:tcPr/>
                </a:tc>
                <a:tc>
                  <a:txBody>
                    <a:bodyPr/>
                    <a:lstStyle/>
                    <a:p>
                      <a:r>
                        <a:rPr lang="en-AU" sz="1300"/>
                        <a:t>11</a:t>
                      </a:r>
                    </a:p>
                  </a:txBody>
                  <a:tcPr/>
                </a:tc>
                <a:tc>
                  <a:txBody>
                    <a:bodyPr/>
                    <a:lstStyle/>
                    <a:p>
                      <a:r>
                        <a:rPr lang="en-AU" sz="1300"/>
                        <a:t>11 </a:t>
                      </a:r>
                    </a:p>
                  </a:txBody>
                  <a:tcPr/>
                </a:tc>
                <a:extLst>
                  <a:ext uri="{0D108BD9-81ED-4DB2-BD59-A6C34878D82A}">
                    <a16:rowId xmlns:a16="http://schemas.microsoft.com/office/drawing/2014/main" val="179499475"/>
                  </a:ext>
                </a:extLst>
              </a:tr>
              <a:tr h="353502">
                <a:tc>
                  <a:txBody>
                    <a:bodyPr/>
                    <a:lstStyle/>
                    <a:p>
                      <a:r>
                        <a:rPr lang="en-AU" sz="1300" b="0"/>
                        <a:t>Infant deaths</a:t>
                      </a:r>
                    </a:p>
                  </a:txBody>
                  <a:tcPr/>
                </a:tc>
                <a:tc>
                  <a:txBody>
                    <a:bodyPr/>
                    <a:lstStyle/>
                    <a:p>
                      <a:r>
                        <a:rPr lang="en-AU" sz="1300"/>
                        <a:t>10</a:t>
                      </a:r>
                    </a:p>
                  </a:txBody>
                  <a:tcPr/>
                </a:tc>
                <a:tc>
                  <a:txBody>
                    <a:bodyPr/>
                    <a:lstStyle/>
                    <a:p>
                      <a:r>
                        <a:rPr lang="en-AU" sz="1300"/>
                        <a:t>4</a:t>
                      </a:r>
                    </a:p>
                  </a:txBody>
                  <a:tcPr/>
                </a:tc>
                <a:tc>
                  <a:txBody>
                    <a:bodyPr/>
                    <a:lstStyle/>
                    <a:p>
                      <a:r>
                        <a:rPr lang="en-AU" sz="1300"/>
                        <a:t>4</a:t>
                      </a:r>
                    </a:p>
                  </a:txBody>
                  <a:tcPr/>
                </a:tc>
                <a:extLst>
                  <a:ext uri="{0D108BD9-81ED-4DB2-BD59-A6C34878D82A}">
                    <a16:rowId xmlns:a16="http://schemas.microsoft.com/office/drawing/2014/main" val="641799657"/>
                  </a:ext>
                </a:extLst>
              </a:tr>
            </a:tbl>
          </a:graphicData>
        </a:graphic>
      </p:graphicFrame>
      <p:sp>
        <p:nvSpPr>
          <p:cNvPr id="7" name="TextBox 6">
            <a:extLst>
              <a:ext uri="{FF2B5EF4-FFF2-40B4-BE49-F238E27FC236}">
                <a16:creationId xmlns:a16="http://schemas.microsoft.com/office/drawing/2014/main" id="{7D8B1520-472F-CF75-CAE0-77ABB3636A65}"/>
              </a:ext>
            </a:extLst>
          </p:cNvPr>
          <p:cNvSpPr txBox="1"/>
          <p:nvPr/>
        </p:nvSpPr>
        <p:spPr>
          <a:xfrm>
            <a:off x="2689694" y="1117907"/>
            <a:ext cx="2573080" cy="307777"/>
          </a:xfrm>
          <a:prstGeom prst="rect">
            <a:avLst/>
          </a:prstGeom>
          <a:noFill/>
        </p:spPr>
        <p:txBody>
          <a:bodyPr wrap="square" rtlCol="0">
            <a:spAutoFit/>
          </a:bodyPr>
          <a:lstStyle/>
          <a:p>
            <a:r>
              <a:rPr lang="en-AU" sz="1400"/>
              <a:t>Infectious syphilis</a:t>
            </a:r>
          </a:p>
        </p:txBody>
      </p:sp>
      <p:sp>
        <p:nvSpPr>
          <p:cNvPr id="9" name="TextBox 8">
            <a:extLst>
              <a:ext uri="{FF2B5EF4-FFF2-40B4-BE49-F238E27FC236}">
                <a16:creationId xmlns:a16="http://schemas.microsoft.com/office/drawing/2014/main" id="{091971BB-5609-E3EB-C3CB-7A029CD2FCAF}"/>
              </a:ext>
            </a:extLst>
          </p:cNvPr>
          <p:cNvSpPr txBox="1"/>
          <p:nvPr/>
        </p:nvSpPr>
        <p:spPr>
          <a:xfrm>
            <a:off x="5240895" y="660507"/>
            <a:ext cx="3903105" cy="307777"/>
          </a:xfrm>
          <a:prstGeom prst="rect">
            <a:avLst/>
          </a:prstGeom>
          <a:noFill/>
        </p:spPr>
        <p:txBody>
          <a:bodyPr wrap="square" rtlCol="0">
            <a:spAutoFit/>
          </a:bodyPr>
          <a:lstStyle/>
          <a:p>
            <a:r>
              <a:rPr lang="en-AU" sz="1400" b="1">
                <a:solidFill>
                  <a:schemeClr val="tx2"/>
                </a:solidFill>
              </a:rPr>
              <a:t>Syphilis notifications in Australia (2024) </a:t>
            </a:r>
            <a:endParaRPr lang="en-AU" sz="1400">
              <a:solidFill>
                <a:schemeClr val="tx2"/>
              </a:solidFill>
            </a:endParaRPr>
          </a:p>
        </p:txBody>
      </p:sp>
    </p:spTree>
    <p:extLst>
      <p:ext uri="{BB962C8B-B14F-4D97-AF65-F5344CB8AC3E}">
        <p14:creationId xmlns:p14="http://schemas.microsoft.com/office/powerpoint/2010/main" val="364698105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5" name="Title 1">
            <a:extLst>
              <a:ext uri="{FF2B5EF4-FFF2-40B4-BE49-F238E27FC236}">
                <a16:creationId xmlns:a16="http://schemas.microsoft.com/office/drawing/2014/main" id="{32665DC1-A9A8-17C4-97E8-D12E0F524F68}"/>
              </a:ext>
            </a:extLst>
          </p:cNvPr>
          <p:cNvSpPr>
            <a:spLocks noGrp="1"/>
          </p:cNvSpPr>
          <p:nvPr>
            <p:ph type="title"/>
          </p:nvPr>
        </p:nvSpPr>
        <p:spPr>
          <a:xfrm>
            <a:off x="539750" y="-116849"/>
            <a:ext cx="7199313" cy="809625"/>
          </a:xfrm>
        </p:spPr>
        <p:txBody>
          <a:bodyPr/>
          <a:lstStyle/>
          <a:p>
            <a:r>
              <a:rPr lang="en-US"/>
              <a:t>Victorian Syphilis Epidemiology </a:t>
            </a:r>
          </a:p>
        </p:txBody>
      </p:sp>
      <p:pic>
        <p:nvPicPr>
          <p:cNvPr id="2050" name="Picture 2" descr="This slide contains the following visuals: textbox ,Infectious and late syphilis cases notified in Victoria over time ,slicer ,slicer ,slicer ,slicer ,slicer ,slicer ,Year ,Congential syphilis cases over time ,shape ,Condition ,LPHU ,LGA ,textbox. Please refer to the notes on this slide for details">
            <a:extLst>
              <a:ext uri="{FF2B5EF4-FFF2-40B4-BE49-F238E27FC236}">
                <a16:creationId xmlns:a16="http://schemas.microsoft.com/office/drawing/2014/main" id="{FA4A1C79-C4C5-6A74-51B9-45E284B65EF2}"/>
              </a:ext>
            </a:extLst>
          </p:cNvPr>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l="15720"/>
          <a:stretch>
            <a:fillRect/>
          </a:stretch>
        </p:blipFill>
        <p:spPr bwMode="auto">
          <a:xfrm>
            <a:off x="589037" y="692776"/>
            <a:ext cx="7965925" cy="4180804"/>
          </a:xfrm>
          <a:prstGeom prst="rect">
            <a:avLst/>
          </a:prstGeom>
          <a:solidFill>
            <a:srgbClr val="FFFFFF"/>
          </a:solidFill>
        </p:spPr>
      </p:pic>
      <p:sp>
        <p:nvSpPr>
          <p:cNvPr id="2" name="Rectangle 1">
            <a:extLst>
              <a:ext uri="{FF2B5EF4-FFF2-40B4-BE49-F238E27FC236}">
                <a16:creationId xmlns:a16="http://schemas.microsoft.com/office/drawing/2014/main" id="{4D2AB221-BFB9-4CD0-97B5-B7D20614FE85}"/>
              </a:ext>
            </a:extLst>
          </p:cNvPr>
          <p:cNvSpPr/>
          <p:nvPr/>
        </p:nvSpPr>
        <p:spPr>
          <a:xfrm>
            <a:off x="5039833" y="4873580"/>
            <a:ext cx="4104167" cy="209994"/>
          </a:xfrm>
          <a:prstGeom prst="rect">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lIns="91440" tIns="45720" rIns="91440" bIns="45720" rtlCol="0" anchor="ctr"/>
          <a:lstStyle/>
          <a:p>
            <a:pPr algn="ctr"/>
            <a:r>
              <a:rPr lang="en-AU" sz="800">
                <a:solidFill>
                  <a:schemeClr val="tx1"/>
                </a:solidFill>
              </a:rPr>
              <a:t>Source Victorian Department of Health – Public Health Event Surveillance System (internal data, 2025)</a:t>
            </a:r>
          </a:p>
        </p:txBody>
      </p:sp>
    </p:spTree>
    <p:extLst>
      <p:ext uri="{BB962C8B-B14F-4D97-AF65-F5344CB8AC3E}">
        <p14:creationId xmlns:p14="http://schemas.microsoft.com/office/powerpoint/2010/main" val="1017750571"/>
      </p:ext>
    </p:extLst>
  </p:cSld>
  <p:clrMapOvr>
    <a:masterClrMapping/>
  </p:clrMapOvr>
</p:sld>
</file>

<file path=ppt/theme/theme1.xml><?xml version="1.0" encoding="utf-8"?>
<a:theme xmlns:a="http://schemas.openxmlformats.org/drawingml/2006/main" name="Body">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DH navy 16x9 presentation" id="{312240A0-3964-F146-A3AA-9400C51E8E33}" vid="{E9F1A43C-0529-7049-8811-9078062534B5}"/>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p:properties xmlns:p="http://schemas.microsoft.com/office/2006/metadata/properties" xmlns:xsi="http://www.w3.org/2001/XMLSchema-instance" xmlns:pc="http://schemas.microsoft.com/office/infopath/2007/PartnerControls">
  <documentManagement>
    <TaxCatchAll xmlns="63a6e35b-1a0d-4b26-8059-9d7fbfec19c3" xsi:nil="true"/>
    <lcf76f155ced4ddcb4097134ff3c332f xmlns="7f7db093-26fa-4a4d-b7ba-a7de4e106676">
      <Terms xmlns="http://schemas.microsoft.com/office/infopath/2007/PartnerControls"/>
    </lcf76f155ced4ddcb4097134ff3c332f>
    <_dlc_DocId xmlns="63a6e35b-1a0d-4b26-8059-9d7fbfec19c3">EDEYZVM3SA3E-416886924-204002</_dlc_DocId>
    <_dlc_DocIdUrl xmlns="63a6e35b-1a0d-4b26-8059-9d7fbfec19c3">
      <Url>https://onegp.sharepoint.com/sites/doclib/_layouts/15/DocIdRedir.aspx?ID=EDEYZVM3SA3E-416886924-204002</Url>
      <Description>EDEYZVM3SA3E-416886924-204002</Description>
    </_dlc_DocIdUrl>
  </documentManagement>
</p:properties>
</file>

<file path=customXml/item2.xml><?xml version="1.0" encoding="utf-8"?>
<?mso-contentType ?>
<spe:Receivers xmlns:spe="http://schemas.microsoft.com/sharepoint/events">
  <Receiver>
    <Name>Document ID Generator</Name>
    <Synchronization>Synchronous</Synchronization>
    <Type>10001</Type>
    <SequenceNumber>1000</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10002</Type>
    <SequenceNumber>1001</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10004</Type>
    <SequenceNumber>1002</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10006</Type>
    <SequenceNumber>1003</SequenceNumber>
    <Url/>
    <Assembly>Microsoft.Office.DocumentManagement, Version=16.0.0.0, Culture=neutral, PublicKeyToken=71e9bce111e9429c</Assembly>
    <Class>Microsoft.Office.DocumentManagement.Internal.DocIdHandler</Class>
    <Data/>
    <Filter/>
  </Receiver>
</spe:Receivers>
</file>

<file path=customXml/item3.xml><?xml version="1.0" encoding="utf-8"?>
<ct:contentTypeSchema xmlns:ct="http://schemas.microsoft.com/office/2006/metadata/contentType" xmlns:ma="http://schemas.microsoft.com/office/2006/metadata/properties/metaAttributes" ct:_="" ma:_="" ma:contentTypeName="Document" ma:contentTypeID="0x010100B134EC1B70594941AAB0EE9491458F55" ma:contentTypeVersion="19" ma:contentTypeDescription="Create a new document." ma:contentTypeScope="" ma:versionID="4f2ea8e6b78167190a7416d05f5a9873">
  <xsd:schema xmlns:xsd="http://www.w3.org/2001/XMLSchema" xmlns:xs="http://www.w3.org/2001/XMLSchema" xmlns:p="http://schemas.microsoft.com/office/2006/metadata/properties" xmlns:ns2="63a6e35b-1a0d-4b26-8059-9d7fbfec19c3" xmlns:ns3="7f7db093-26fa-4a4d-b7ba-a7de4e106676" targetNamespace="http://schemas.microsoft.com/office/2006/metadata/properties" ma:root="true" ma:fieldsID="4e078311a2777847d53e6e5c816412a9" ns2:_="" ns3:_="">
    <xsd:import namespace="63a6e35b-1a0d-4b26-8059-9d7fbfec19c3"/>
    <xsd:import namespace="7f7db093-26fa-4a4d-b7ba-a7de4e106676"/>
    <xsd:element name="properties">
      <xsd:complexType>
        <xsd:sequence>
          <xsd:element name="documentManagement">
            <xsd:complexType>
              <xsd:all>
                <xsd:element ref="ns2:_dlc_DocId" minOccurs="0"/>
                <xsd:element ref="ns2:_dlc_DocIdUrl" minOccurs="0"/>
                <xsd:element ref="ns2:_dlc_DocIdPersistId" minOccurs="0"/>
                <xsd:element ref="ns2:SharedWithUsers" minOccurs="0"/>
                <xsd:element ref="ns2:SharedWithDetails" minOccurs="0"/>
                <xsd:element ref="ns3:MediaServiceMetadata" minOccurs="0"/>
                <xsd:element ref="ns3:MediaServiceFastMetadata" minOccurs="0"/>
                <xsd:element ref="ns3:MediaServiceDateTaken" minOccurs="0"/>
                <xsd:element ref="ns3:MediaLengthInSeconds" minOccurs="0"/>
                <xsd:element ref="ns3:MediaServiceAutoKeyPoints" minOccurs="0"/>
                <xsd:element ref="ns3:MediaServiceKeyPoints" minOccurs="0"/>
                <xsd:element ref="ns3:MediaServiceAutoTags" minOccurs="0"/>
                <xsd:element ref="ns3:MediaServiceOCR" minOccurs="0"/>
                <xsd:element ref="ns3:MediaServiceGenerationTime" minOccurs="0"/>
                <xsd:element ref="ns3:MediaServiceEventHashCode" minOccurs="0"/>
                <xsd:element ref="ns3:MediaServiceLocation" minOccurs="0"/>
                <xsd:element ref="ns3:lcf76f155ced4ddcb4097134ff3c332f" minOccurs="0"/>
                <xsd:element ref="ns2:TaxCatchAll" minOccurs="0"/>
                <xsd:element ref="ns3:MediaServiceObjectDetectorVersions" minOccurs="0"/>
                <xsd:element ref="ns3:MediaServiceSearchProperties" minOccurs="0"/>
                <xsd:element ref="ns3:MediaServiceBilling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63a6e35b-1a0d-4b26-8059-9d7fbfec19c3" elementFormDefault="qualified">
    <xsd:import namespace="http://schemas.microsoft.com/office/2006/documentManagement/types"/>
    <xsd:import namespace="http://schemas.microsoft.com/office/infopath/2007/PartnerControls"/>
    <xsd:element name="_dlc_DocId" ma:index="8" nillable="true" ma:displayName="Document ID Value" ma:description="The value of the document ID assigned to this item." ma:indexed="true" ma:internalName="_dlc_DocId" ma:readOnly="true">
      <xsd:simpleType>
        <xsd:restriction base="dms:Text"/>
      </xsd:simpleType>
    </xsd:element>
    <xsd:element name="_dlc_DocIdUrl" ma:index="9"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10" nillable="true" ma:displayName="Persist ID" ma:description="Keep ID on add." ma:hidden="true" ma:internalName="_dlc_DocIdPersistId" ma:readOnly="true">
      <xsd:simpleType>
        <xsd:restriction base="dms:Boolean"/>
      </xsd:simpleType>
    </xsd:element>
    <xsd:element name="SharedWithUsers" ma:index="11"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2" nillable="true" ma:displayName="Shared With Details" ma:internalName="SharedWithDetails" ma:readOnly="true">
      <xsd:simpleType>
        <xsd:restriction base="dms:Note">
          <xsd:maxLength value="255"/>
        </xsd:restriction>
      </xsd:simpleType>
    </xsd:element>
    <xsd:element name="TaxCatchAll" ma:index="26" nillable="true" ma:displayName="Taxonomy Catch All Column" ma:hidden="true" ma:list="{951c630d-cd73-4986-91fd-ef9bb3ff8aca}" ma:internalName="TaxCatchAll" ma:showField="CatchAllData" ma:web="63a6e35b-1a0d-4b26-8059-9d7fbfec19c3">
      <xsd:complexType>
        <xsd:complexContent>
          <xsd:extension base="dms:MultiChoiceLookup">
            <xsd:sequence>
              <xsd:element name="Value" type="dms:Lookup" maxOccurs="unbounded" minOccurs="0"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7f7db093-26fa-4a4d-b7ba-a7de4e106676" elementFormDefault="qualified">
    <xsd:import namespace="http://schemas.microsoft.com/office/2006/documentManagement/types"/>
    <xsd:import namespace="http://schemas.microsoft.com/office/infopath/2007/PartnerControls"/>
    <xsd:element name="MediaServiceMetadata" ma:index="13" nillable="true" ma:displayName="MediaServiceMetadata" ma:hidden="true" ma:internalName="MediaServiceMetadata" ma:readOnly="true">
      <xsd:simpleType>
        <xsd:restriction base="dms:Note"/>
      </xsd:simpleType>
    </xsd:element>
    <xsd:element name="MediaServiceFastMetadata" ma:index="14" nillable="true" ma:displayName="MediaServiceFastMetadata" ma:hidden="true" ma:internalName="MediaServiceFastMetadata" ma:readOnly="true">
      <xsd:simpleType>
        <xsd:restriction base="dms:Note"/>
      </xsd:simpleType>
    </xsd:element>
    <xsd:element name="MediaServiceDateTaken" ma:index="15" nillable="true" ma:displayName="MediaServiceDateTaken" ma:hidden="true" ma:internalName="MediaServiceDateTaken" ma:readOnly="true">
      <xsd:simpleType>
        <xsd:restriction base="dms:Text"/>
      </xsd:simpleType>
    </xsd:element>
    <xsd:element name="MediaLengthInSeconds" ma:index="16" nillable="true" ma:displayName="Length (seconds)" ma:internalName="MediaLengthInSeconds" ma:readOnly="true">
      <xsd:simpleType>
        <xsd:restriction base="dms:Unknown"/>
      </xsd:simpleType>
    </xsd:element>
    <xsd:element name="MediaServiceAutoKeyPoints" ma:index="17" nillable="true" ma:displayName="MediaServiceAutoKeyPoints" ma:hidden="true" ma:internalName="MediaServiceAutoKeyPoints" ma:readOnly="true">
      <xsd:simpleType>
        <xsd:restriction base="dms:Note"/>
      </xsd:simpleType>
    </xsd:element>
    <xsd:element name="MediaServiceKeyPoints" ma:index="18" nillable="true" ma:displayName="KeyPoints" ma:internalName="MediaServiceKeyPoints" ma:readOnly="true">
      <xsd:simpleType>
        <xsd:restriction base="dms:Note">
          <xsd:maxLength value="255"/>
        </xsd:restriction>
      </xsd:simpleType>
    </xsd:element>
    <xsd:element name="MediaServiceAutoTags" ma:index="19" nillable="true" ma:displayName="Tags" ma:internalName="MediaServiceAutoTags" ma:readOnly="true">
      <xsd:simpleType>
        <xsd:restriction base="dms:Text"/>
      </xsd:simpleType>
    </xsd:element>
    <xsd:element name="MediaServiceOCR" ma:index="20" nillable="true" ma:displayName="Extracted Text" ma:internalName="MediaServiceOCR" ma:readOnly="true">
      <xsd:simpleType>
        <xsd:restriction base="dms:Note">
          <xsd:maxLength value="255"/>
        </xsd:restriction>
      </xsd:simpleType>
    </xsd:element>
    <xsd:element name="MediaServiceGenerationTime" ma:index="21" nillable="true" ma:displayName="MediaServiceGenerationTime" ma:hidden="true" ma:internalName="MediaServiceGenerationTime" ma:readOnly="true">
      <xsd:simpleType>
        <xsd:restriction base="dms:Text"/>
      </xsd:simpleType>
    </xsd:element>
    <xsd:element name="MediaServiceEventHashCode" ma:index="22" nillable="true" ma:displayName="MediaServiceEventHashCode" ma:hidden="true" ma:internalName="MediaServiceEventHashCode" ma:readOnly="true">
      <xsd:simpleType>
        <xsd:restriction base="dms:Text"/>
      </xsd:simpleType>
    </xsd:element>
    <xsd:element name="MediaServiceLocation" ma:index="23" nillable="true" ma:displayName="Location" ma:internalName="MediaServiceLocation" ma:readOnly="true">
      <xsd:simpleType>
        <xsd:restriction base="dms:Text"/>
      </xsd:simpleType>
    </xsd:element>
    <xsd:element name="lcf76f155ced4ddcb4097134ff3c332f" ma:index="25" nillable="true" ma:taxonomy="true" ma:internalName="lcf76f155ced4ddcb4097134ff3c332f" ma:taxonomyFieldName="MediaServiceImageTags" ma:displayName="Image Tags" ma:readOnly="false" ma:fieldId="{5cf76f15-5ced-4ddc-b409-7134ff3c332f}" ma:taxonomyMulti="true" ma:sspId="087ee064-f347-41df-91ce-b1c94adcd210"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7" nillable="true" ma:displayName="MediaServiceObjectDetectorVersions" ma:description="" ma:hidden="true" ma:indexed="true" ma:internalName="MediaServiceObjectDetectorVersions" ma:readOnly="true">
      <xsd:simpleType>
        <xsd:restriction base="dms:Text"/>
      </xsd:simpleType>
    </xsd:element>
    <xsd:element name="MediaServiceSearchProperties" ma:index="28" nillable="true" ma:displayName="MediaServiceSearchProperties" ma:hidden="true" ma:internalName="MediaServiceSearchProperties" ma:readOnly="true">
      <xsd:simpleType>
        <xsd:restriction base="dms:Note"/>
      </xsd:simpleType>
    </xsd:element>
    <xsd:element name="MediaServiceBillingMetadata" ma:index="29" nillable="true" ma:displayName="MediaServiceBillingMetadata" ma:hidden="true" ma:internalName="MediaServiceBillingMetadata"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4.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B3EB7745-C77B-4205-928C-F7F5E98D138D}">
  <ds:schemaRefs>
    <ds:schemaRef ds:uri="http://purl.org/dc/elements/1.1/"/>
    <ds:schemaRef ds:uri="584401b5-2aed-45d4-8cc3-796ca23c918a"/>
    <ds:schemaRef ds:uri="http://schemas.openxmlformats.org/package/2006/metadata/core-properties"/>
    <ds:schemaRef ds:uri="http://purl.org/dc/terms/"/>
    <ds:schemaRef ds:uri="http://schemas.microsoft.com/office/infopath/2007/PartnerControls"/>
    <ds:schemaRef ds:uri="5ce0f2b5-5be5-4508-bce9-d7011ece0659"/>
    <ds:schemaRef ds:uri="http://schemas.microsoft.com/office/2006/documentManagement/types"/>
    <ds:schemaRef ds:uri="31e6f97e-5548-4a2a-97d6-64f9b95c9273"/>
    <ds:schemaRef ds:uri="http://schemas.microsoft.com/office/2006/metadata/properties"/>
    <ds:schemaRef ds:uri="http://www.w3.org/XML/1998/namespace"/>
    <ds:schemaRef ds:uri="http://purl.org/dc/dcmitype/"/>
    <ds:schemaRef ds:uri="63a6e35b-1a0d-4b26-8059-9d7fbfec19c3"/>
    <ds:schemaRef ds:uri="7f7db093-26fa-4a4d-b7ba-a7de4e106676"/>
  </ds:schemaRefs>
</ds:datastoreItem>
</file>

<file path=customXml/itemProps2.xml><?xml version="1.0" encoding="utf-8"?>
<ds:datastoreItem xmlns:ds="http://schemas.openxmlformats.org/officeDocument/2006/customXml" ds:itemID="{E726C069-024A-4153-9E5E-009123475409}">
  <ds:schemaRefs>
    <ds:schemaRef ds:uri="http://schemas.microsoft.com/sharepoint/events"/>
  </ds:schemaRefs>
</ds:datastoreItem>
</file>

<file path=customXml/itemProps3.xml><?xml version="1.0" encoding="utf-8"?>
<ds:datastoreItem xmlns:ds="http://schemas.openxmlformats.org/officeDocument/2006/customXml" ds:itemID="{338AB8B7-A82C-4407-A3D5-93B8D7E91AFB}">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63a6e35b-1a0d-4b26-8059-9d7fbfec19c3"/>
    <ds:schemaRef ds:uri="7f7db093-26fa-4a4d-b7ba-a7de4e106676"/>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4.xml><?xml version="1.0" encoding="utf-8"?>
<ds:datastoreItem xmlns:ds="http://schemas.openxmlformats.org/officeDocument/2006/customXml" ds:itemID="{F8301488-EBF5-48AA-A8FC-B5833162F170}">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Body</Template>
  <TotalTime>11</TotalTime>
  <Words>1272</Words>
  <Application>Microsoft Office PowerPoint</Application>
  <PresentationFormat>On-screen Show (16:9)</PresentationFormat>
  <Paragraphs>191</Paragraphs>
  <Slides>21</Slides>
  <Notes>21</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21</vt:i4>
      </vt:variant>
    </vt:vector>
  </HeadingPairs>
  <TitlesOfParts>
    <vt:vector size="29" baseType="lpstr">
      <vt:lpstr>ＭＳ Ｐゴシック</vt:lpstr>
      <vt:lpstr>Aptos</vt:lpstr>
      <vt:lpstr>Aptos Black</vt:lpstr>
      <vt:lpstr>Arial</vt:lpstr>
      <vt:lpstr>Arial Black</vt:lpstr>
      <vt:lpstr>Calibri</vt:lpstr>
      <vt:lpstr>Courier New</vt:lpstr>
      <vt:lpstr>Body</vt:lpstr>
      <vt:lpstr>Syphilis Update – Victoria</vt:lpstr>
      <vt:lpstr>Learning objectives</vt:lpstr>
      <vt:lpstr>Syphilis Overview</vt:lpstr>
      <vt:lpstr>Stages of Infection</vt:lpstr>
      <vt:lpstr>Congenital Syphilis</vt:lpstr>
      <vt:lpstr>Groups at Higher Risk</vt:lpstr>
      <vt:lpstr>Management Principles</vt:lpstr>
      <vt:lpstr>Syphilis – A Public Health Priority in Australia</vt:lpstr>
      <vt:lpstr>Victorian Syphilis Epidemiology </vt:lpstr>
      <vt:lpstr>Victorian Syphilis Epidemiology: Demographic Groups</vt:lpstr>
      <vt:lpstr>Victorian Syphilis Epidemiology: Notifications during pregnancy</vt:lpstr>
      <vt:lpstr>Victorian Syphilis Epidemiology: First Nations</vt:lpstr>
      <vt:lpstr>National Syphilis Response Plan </vt:lpstr>
      <vt:lpstr>Victorian Sexual and Reproductive Health and Viral Hepatitis Strategy 2022-30</vt:lpstr>
      <vt:lpstr>Victorian STI Plan 2022-30 and Syphilis Response</vt:lpstr>
      <vt:lpstr>Syphilis Testing Recommendations during Pregnancy</vt:lpstr>
      <vt:lpstr>Syphilis in Pregnancy</vt:lpstr>
      <vt:lpstr>Partner Management of Syphilis in Pregnancy</vt:lpstr>
      <vt:lpstr>PowerPoint Presentation</vt:lpstr>
      <vt:lpstr>Information Resources</vt:lpstr>
      <vt:lpstr>Questions?</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subject/>
  <dc:creator>Eugenio Fazio (Health)</dc:creator>
  <cp:keywords/>
  <dc:description/>
  <cp:lastModifiedBy>Alexander Grima</cp:lastModifiedBy>
  <cp:revision>34</cp:revision>
  <dcterms:created xsi:type="dcterms:W3CDTF">2021-04-15T22:44:24Z</dcterms:created>
  <dcterms:modified xsi:type="dcterms:W3CDTF">2025-11-28T00:38:46Z</dcterms:modified>
  <cp:category>Presentation</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Language">
    <vt:lpwstr>English</vt:lpwstr>
  </property>
  <property fmtid="{D5CDD505-2E9C-101B-9397-08002B2CF9AE}" pid="3" name="version">
    <vt:lpwstr>v5 160322021</vt:lpwstr>
  </property>
  <property fmtid="{D5CDD505-2E9C-101B-9397-08002B2CF9AE}" pid="4" name="MSIP_Label_43e64453-338c-4f93-8a4d-0039a0a41f2a_Enabled">
    <vt:lpwstr>true</vt:lpwstr>
  </property>
  <property fmtid="{D5CDD505-2E9C-101B-9397-08002B2CF9AE}" pid="5" name="MSIP_Label_43e64453-338c-4f93-8a4d-0039a0a41f2a_SetDate">
    <vt:lpwstr>2021-03-16T03:59:04Z</vt:lpwstr>
  </property>
  <property fmtid="{D5CDD505-2E9C-101B-9397-08002B2CF9AE}" pid="6" name="MSIP_Label_43e64453-338c-4f93-8a4d-0039a0a41f2a_Method">
    <vt:lpwstr>Privileged</vt:lpwstr>
  </property>
  <property fmtid="{D5CDD505-2E9C-101B-9397-08002B2CF9AE}" pid="7" name="MSIP_Label_43e64453-338c-4f93-8a4d-0039a0a41f2a_Name">
    <vt:lpwstr>43e64453-338c-4f93-8a4d-0039a0a41f2a</vt:lpwstr>
  </property>
  <property fmtid="{D5CDD505-2E9C-101B-9397-08002B2CF9AE}" pid="8" name="MSIP_Label_43e64453-338c-4f93-8a4d-0039a0a41f2a_SiteId">
    <vt:lpwstr>c0e0601f-0fac-449c-9c88-a104c4eb9f28</vt:lpwstr>
  </property>
  <property fmtid="{D5CDD505-2E9C-101B-9397-08002B2CF9AE}" pid="9" name="MSIP_Label_43e64453-338c-4f93-8a4d-0039a0a41f2a_ActionId">
    <vt:lpwstr>b5b8dfe1-4ff9-4735-999e-53666cf68136</vt:lpwstr>
  </property>
  <property fmtid="{D5CDD505-2E9C-101B-9397-08002B2CF9AE}" pid="10" name="MSIP_Label_43e64453-338c-4f93-8a4d-0039a0a41f2a_ContentBits">
    <vt:lpwstr>2</vt:lpwstr>
  </property>
  <property fmtid="{D5CDD505-2E9C-101B-9397-08002B2CF9AE}" pid="11" name="ContentTypeId">
    <vt:lpwstr>0x010100B134EC1B70594941AAB0EE9491458F55</vt:lpwstr>
  </property>
  <property fmtid="{D5CDD505-2E9C-101B-9397-08002B2CF9AE}" pid="12" name="Tags">
    <vt:lpwstr>17;#Templates|74cf097d-f69e-47d4-ab23-b0e64f517102</vt:lpwstr>
  </property>
  <property fmtid="{D5CDD505-2E9C-101B-9397-08002B2CF9AE}" pid="13" name="MediaServiceImageTags">
    <vt:lpwstr/>
  </property>
  <property fmtid="{D5CDD505-2E9C-101B-9397-08002B2CF9AE}" pid="14" name="_dlc_DocIdItemGuid">
    <vt:lpwstr>a1217199-0cd7-46f9-8699-6e2716a3a93b</vt:lpwstr>
  </property>
</Properties>
</file>