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56" r:id="rId5"/>
    <p:sldId id="2147476209" r:id="rId6"/>
    <p:sldId id="2147476457" r:id="rId7"/>
    <p:sldId id="2147476456" r:id="rId8"/>
    <p:sldId id="2147476425" r:id="rId9"/>
    <p:sldId id="214747643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400ADFF-7A88-474B-9534-F646BE054CA0}">
          <p14:sldIdLst>
            <p14:sldId id="256"/>
            <p14:sldId id="2147476209"/>
            <p14:sldId id="2147476457"/>
            <p14:sldId id="2147476456"/>
            <p14:sldId id="2147476425"/>
            <p14:sldId id="214747643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EDE"/>
    <a:srgbClr val="FFFFFF"/>
    <a:srgbClr val="EEF8F2"/>
    <a:srgbClr val="DCEF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openxmlformats.org/officeDocument/2006/relationships/customXml" Target="../customXml/item4.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da Kvasnicka (Health)" userId="6cce2637-821e-445c-8392-5fbe147c0e6d" providerId="ADAL" clId="{4AC69C53-6CF5-48E2-BF03-9BB48070D3ED}"/>
    <pc:docChg chg="modSld">
      <pc:chgData name="Magda Kvasnicka (Health)" userId="6cce2637-821e-445c-8392-5fbe147c0e6d" providerId="ADAL" clId="{4AC69C53-6CF5-48E2-BF03-9BB48070D3ED}" dt="2025-08-27T05:23:07.020" v="0" actId="6549"/>
      <pc:docMkLst>
        <pc:docMk/>
      </pc:docMkLst>
      <pc:sldChg chg="modSp mod">
        <pc:chgData name="Magda Kvasnicka (Health)" userId="6cce2637-821e-445c-8392-5fbe147c0e6d" providerId="ADAL" clId="{4AC69C53-6CF5-48E2-BF03-9BB48070D3ED}" dt="2025-08-27T05:23:07.020" v="0" actId="6549"/>
        <pc:sldMkLst>
          <pc:docMk/>
          <pc:sldMk cId="1562810733" sldId="256"/>
        </pc:sldMkLst>
        <pc:spChg chg="mod">
          <ac:chgData name="Magda Kvasnicka (Health)" userId="6cce2637-821e-445c-8392-5fbe147c0e6d" providerId="ADAL" clId="{4AC69C53-6CF5-48E2-BF03-9BB48070D3ED}" dt="2025-08-27T05:23:07.020" v="0" actId="6549"/>
          <ac:spMkLst>
            <pc:docMk/>
            <pc:sldMk cId="1562810733" sldId="256"/>
            <ac:spMk id="3" creationId="{E5A93494-D22A-3C3A-8D19-D25661BA7B9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hhsvicgovau.sharepoint.com/sites/WomensHealth-GRP/Shared%20Documents/Womens%20Health/01.%20WH%20Initiatives/02.%20Sexual%20and%20Reproductive%20Health%20Hubs/04.%20Measurement%20and%20monitoring/2024-25%20hub%20reporting%20-%20all%20data%20-%20Update"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VIC" panose="00000500000000000000" pitchFamily="2" charset="0"/>
                <a:ea typeface="+mn-ea"/>
                <a:cs typeface="+mn-cs"/>
              </a:defRPr>
            </a:pPr>
            <a:r>
              <a:rPr lang="en-AU" sz="1400" b="1">
                <a:latin typeface="VIC" panose="00000500000000000000" pitchFamily="2" charset="0"/>
              </a:rPr>
              <a:t>Total</a:t>
            </a:r>
            <a:r>
              <a:rPr lang="en-AU" sz="1400" b="1" baseline="0">
                <a:latin typeface="VIC" panose="00000500000000000000" pitchFamily="2" charset="0"/>
              </a:rPr>
              <a:t> number of termination of pregnancy services</a:t>
            </a:r>
            <a:r>
              <a:rPr lang="en-AU" sz="1400" b="1">
                <a:latin typeface="VIC" panose="00000500000000000000" pitchFamily="2" charset="0"/>
              </a:rPr>
              <a:t>,</a:t>
            </a:r>
            <a:r>
              <a:rPr lang="en-AU" sz="1400" b="1" baseline="0">
                <a:latin typeface="VIC" panose="00000500000000000000" pitchFamily="2" charset="0"/>
              </a:rPr>
              <a:t> by type and metropolitan / regional service location, YTD 2024-25</a:t>
            </a:r>
            <a:endParaRPr lang="en-AU" sz="1400" b="1">
              <a:latin typeface="VIC" panose="00000500000000000000" pitchFamily="2" charset="0"/>
            </a:endParaRPr>
          </a:p>
        </c:rich>
      </c:tx>
      <c:layout>
        <c:manualLayout>
          <c:xMode val="edge"/>
          <c:yMode val="edge"/>
          <c:x val="0.16597304371436328"/>
          <c:y val="1.48224936449872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VIC" panose="00000500000000000000" pitchFamily="2" charset="0"/>
              <a:ea typeface="+mn-ea"/>
              <a:cs typeface="+mn-cs"/>
            </a:defRPr>
          </a:pPr>
          <a:endParaRPr lang="en-AU"/>
        </a:p>
      </c:txPr>
    </c:title>
    <c:autoTitleDeleted val="0"/>
    <c:plotArea>
      <c:layout>
        <c:manualLayout>
          <c:layoutTarget val="inner"/>
          <c:xMode val="edge"/>
          <c:yMode val="edge"/>
          <c:x val="0.13545490766687432"/>
          <c:y val="0.18700857668382004"/>
          <c:w val="0.82537013597370779"/>
          <c:h val="0.70162828858991055"/>
        </c:manualLayout>
      </c:layout>
      <c:barChart>
        <c:barDir val="col"/>
        <c:grouping val="clustered"/>
        <c:varyColors val="0"/>
        <c:ser>
          <c:idx val="0"/>
          <c:order val="0"/>
          <c:tx>
            <c:strRef>
              <c:f>'[2024-25 hub reporting - all data - Updated.xlsx]DATASHEET 2024-25 YTD services'!$B$25</c:f>
              <c:strCache>
                <c:ptCount val="1"/>
                <c:pt idx="0">
                  <c:v>Metropolitan</c:v>
                </c:pt>
              </c:strCache>
            </c:strRef>
          </c:tx>
          <c:spPr>
            <a:solidFill>
              <a:schemeClr val="accent6">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'[2024-25 hub reporting - all data - Updated.xlsx]DATASHEET 2024-25 YTD services'!$AK$2,'[2024-25 hub reporting - all data - Updated.xlsx]DATASHEET 2024-25 YTD services'!$AT$2,'[2024-25 hub reporting - all data - Updated.xlsx]DATASHEET 2024-25 YTD services'!$BA$2</c:f>
              <c:strCache>
                <c:ptCount val="3"/>
                <c:pt idx="0">
                  <c:v>MTOP</c:v>
                </c:pt>
                <c:pt idx="1">
                  <c:v>MTOP counselling</c:v>
                </c:pt>
                <c:pt idx="2">
                  <c:v>Referral for STOP</c:v>
                </c:pt>
              </c:strCache>
            </c:strRef>
          </c:cat>
          <c:val>
            <c:numRef>
              <c:f>'[2024-25 hub reporting - all data - Updated.xlsx]DATASHEET 2024-25 YTD services'!$AO$25,'[2024-25 hub reporting - all data - Updated.xlsx]DATASHEET 2024-25 YTD services'!$AX$25,'[2024-25 hub reporting - all data - Updated.xlsx]DATASHEET 2024-25 YTD services'!$BE$25</c:f>
              <c:numCache>
                <c:formatCode>#,##0</c:formatCode>
                <c:ptCount val="3"/>
                <c:pt idx="0">
                  <c:v>707</c:v>
                </c:pt>
                <c:pt idx="1">
                  <c:v>464</c:v>
                </c:pt>
                <c:pt idx="2">
                  <c:v>505</c:v>
                </c:pt>
              </c:numCache>
            </c:numRef>
          </c:val>
          <c:extLst>
            <c:ext xmlns:c16="http://schemas.microsoft.com/office/drawing/2014/chart" uri="{C3380CC4-5D6E-409C-BE32-E72D297353CC}">
              <c16:uniqueId val="{00000000-DA75-4644-A8AF-0CCEA3ECC483}"/>
            </c:ext>
          </c:extLst>
        </c:ser>
        <c:ser>
          <c:idx val="1"/>
          <c:order val="1"/>
          <c:tx>
            <c:strRef>
              <c:f>'[2024-25 hub reporting - all data - Updated.xlsx]DATASHEET 2024-25 YTD services'!$B$26</c:f>
              <c:strCache>
                <c:ptCount val="1"/>
                <c:pt idx="0">
                  <c:v>Regional</c:v>
                </c:pt>
              </c:strCache>
            </c:strRef>
          </c:tx>
          <c:spPr>
            <a:solidFill>
              <a:srgbClr val="5356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'[2024-25 hub reporting - all data - Updated.xlsx]DATASHEET 2024-25 YTD services'!$AK$2,'[2024-25 hub reporting - all data - Updated.xlsx]DATASHEET 2024-25 YTD services'!$AT$2,'[2024-25 hub reporting - all data - Updated.xlsx]DATASHEET 2024-25 YTD services'!$BA$2</c:f>
              <c:strCache>
                <c:ptCount val="3"/>
                <c:pt idx="0">
                  <c:v>MTOP</c:v>
                </c:pt>
                <c:pt idx="1">
                  <c:v>MTOP counselling</c:v>
                </c:pt>
                <c:pt idx="2">
                  <c:v>Referral for STOP</c:v>
                </c:pt>
              </c:strCache>
            </c:strRef>
          </c:cat>
          <c:val>
            <c:numRef>
              <c:f>'[2024-25 hub reporting - all data - Updated.xlsx]DATASHEET 2024-25 YTD services'!$AO$26,'[2024-25 hub reporting - all data - Updated.xlsx]DATASHEET 2024-25 YTD services'!$AX$26,'[2024-25 hub reporting - all data - Updated.xlsx]DATASHEET 2024-25 YTD services'!$BE$26</c:f>
              <c:numCache>
                <c:formatCode>#,##0</c:formatCode>
                <c:ptCount val="3"/>
                <c:pt idx="0">
                  <c:v>919</c:v>
                </c:pt>
                <c:pt idx="1">
                  <c:v>1614</c:v>
                </c:pt>
                <c:pt idx="2">
                  <c:v>569</c:v>
                </c:pt>
              </c:numCache>
            </c:numRef>
          </c:val>
          <c:extLst>
            <c:ext xmlns:c16="http://schemas.microsoft.com/office/drawing/2014/chart" uri="{C3380CC4-5D6E-409C-BE32-E72D297353CC}">
              <c16:uniqueId val="{00000001-DA75-4644-A8AF-0CCEA3ECC483}"/>
            </c:ext>
          </c:extLst>
        </c:ser>
        <c:dLbls>
          <c:dLblPos val="outEnd"/>
          <c:showLegendKey val="0"/>
          <c:showVal val="1"/>
          <c:showCatName val="0"/>
          <c:showSerName val="0"/>
          <c:showPercent val="0"/>
          <c:showBubbleSize val="0"/>
        </c:dLbls>
        <c:gapWidth val="250"/>
        <c:axId val="775744304"/>
        <c:axId val="775743584"/>
      </c:barChart>
      <c:catAx>
        <c:axId val="77574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75743584"/>
        <c:crosses val="autoZero"/>
        <c:auto val="1"/>
        <c:lblAlgn val="ctr"/>
        <c:lblOffset val="100"/>
        <c:noMultiLvlLbl val="0"/>
      </c:catAx>
      <c:valAx>
        <c:axId val="775743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r>
                  <a:rPr lang="en-AU" sz="800"/>
                  <a:t>Number </a:t>
                </a:r>
                <a:br>
                  <a:rPr lang="en-AU" sz="800"/>
                </a:br>
                <a:r>
                  <a:rPr lang="en-AU" sz="800"/>
                  <a:t>of services </a:t>
                </a:r>
              </a:p>
            </c:rich>
          </c:tx>
          <c:layout>
            <c:manualLayout>
              <c:xMode val="edge"/>
              <c:yMode val="edge"/>
              <c:x val="1.4446451527998816E-2"/>
              <c:y val="0.42149381514395723"/>
            </c:manualLayout>
          </c:layout>
          <c:overlay val="0"/>
          <c:spPr>
            <a:noFill/>
            <a:ln>
              <a:noFill/>
            </a:ln>
            <a:effectLst/>
          </c:spPr>
          <c:txPr>
            <a:bodyPr rot="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5744304"/>
        <c:crosses val="autoZero"/>
        <c:crossBetween val="between"/>
      </c:valAx>
      <c:spPr>
        <a:noFill/>
        <a:ln>
          <a:noFill/>
        </a:ln>
        <a:effectLst/>
      </c:spPr>
    </c:plotArea>
    <c:legend>
      <c:legendPos val="r"/>
      <c:layout>
        <c:manualLayout>
          <c:xMode val="edge"/>
          <c:yMode val="edge"/>
          <c:x val="0.80851540591908766"/>
          <c:y val="0.24069357472048272"/>
          <c:w val="0.13668225604800402"/>
          <c:h val="9.9260714568886119E-2"/>
        </c:manualLayout>
      </c:layout>
      <c:overlay val="0"/>
      <c:spPr>
        <a:solidFill>
          <a:schemeClr val="bg1"/>
        </a:solid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AECFE6-7018-4F49-8D4C-725B707970AC}" type="datetimeFigureOut">
              <a:rPr lang="en-US" smtClean="0"/>
              <a:t>8/27/2025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413772-FFC6-DE45-980B-C9D52EC2126D}" type="slidenum">
              <a:rPr lang="en-US" smtClean="0"/>
              <a:t>‹#›</a:t>
            </a:fld>
            <a:endParaRPr lang="en-US"/>
          </a:p>
        </p:txBody>
      </p:sp>
    </p:spTree>
    <p:extLst>
      <p:ext uri="{BB962C8B-B14F-4D97-AF65-F5344CB8AC3E}">
        <p14:creationId xmlns:p14="http://schemas.microsoft.com/office/powerpoint/2010/main" val="1387164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6296A8-20EE-44BB-B7CD-DB4AE54BF570}" type="slidenum">
              <a:rPr lang="en-AU" altLang="en-US"/>
              <a:pPr/>
              <a:t>2</a:t>
            </a:fld>
            <a:endParaRPr lang="en-AU" altLang="en-US"/>
          </a:p>
        </p:txBody>
      </p:sp>
    </p:spTree>
    <p:extLst>
      <p:ext uri="{BB962C8B-B14F-4D97-AF65-F5344CB8AC3E}">
        <p14:creationId xmlns:p14="http://schemas.microsoft.com/office/powerpoint/2010/main" val="1115645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B108537-76AB-020E-1265-A1D4071DEB52}"/>
              </a:ext>
            </a:extLst>
          </p:cNvPr>
          <p:cNvSpPr/>
          <p:nvPr userDrawn="1"/>
        </p:nvSpPr>
        <p:spPr>
          <a:xfrm>
            <a:off x="0" y="5795319"/>
            <a:ext cx="12192000" cy="10626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70C8DD-08D8-0DA4-36E2-186D898D3A9D}"/>
              </a:ext>
            </a:extLst>
          </p:cNvPr>
          <p:cNvSpPr>
            <a:spLocks noGrp="1"/>
          </p:cNvSpPr>
          <p:nvPr>
            <p:ph type="ctrTitle"/>
          </p:nvPr>
        </p:nvSpPr>
        <p:spPr>
          <a:xfrm>
            <a:off x="492210" y="1294799"/>
            <a:ext cx="3906795" cy="2387600"/>
          </a:xfrm>
        </p:spPr>
        <p:txBody>
          <a:bodyPr anchor="b">
            <a:normAutofit/>
          </a:bodyPr>
          <a:lstStyle>
            <a:lvl1pPr algn="l">
              <a:defRPr sz="5400">
                <a:solidFill>
                  <a:schemeClr val="tx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A9352E0E-7B7F-307A-10FB-989648CE5C98}"/>
              </a:ext>
            </a:extLst>
          </p:cNvPr>
          <p:cNvSpPr>
            <a:spLocks noGrp="1"/>
          </p:cNvSpPr>
          <p:nvPr>
            <p:ph type="subTitle" idx="1"/>
          </p:nvPr>
        </p:nvSpPr>
        <p:spPr>
          <a:xfrm>
            <a:off x="492210" y="4036350"/>
            <a:ext cx="3906795" cy="825328"/>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1" name="Picture 10">
            <a:extLst>
              <a:ext uri="{FF2B5EF4-FFF2-40B4-BE49-F238E27FC236}">
                <a16:creationId xmlns:a16="http://schemas.microsoft.com/office/drawing/2014/main" id="{2CC6258E-187A-FEF9-4507-F93B0DC51771}"/>
              </a:ext>
            </a:extLst>
          </p:cNvPr>
          <p:cNvPicPr>
            <a:picLocks noChangeAspect="1"/>
          </p:cNvPicPr>
          <p:nvPr userDrawn="1"/>
        </p:nvPicPr>
        <p:blipFill rotWithShape="1">
          <a:blip r:embed="rId2"/>
          <a:srcRect/>
          <a:stretch/>
        </p:blipFill>
        <p:spPr>
          <a:xfrm>
            <a:off x="215569" y="5977578"/>
            <a:ext cx="3404960" cy="771846"/>
          </a:xfrm>
          <a:prstGeom prst="rect">
            <a:avLst/>
          </a:prstGeom>
        </p:spPr>
      </p:pic>
      <p:pic>
        <p:nvPicPr>
          <p:cNvPr id="4" name="Picture 3">
            <a:extLst>
              <a:ext uri="{FF2B5EF4-FFF2-40B4-BE49-F238E27FC236}">
                <a16:creationId xmlns:a16="http://schemas.microsoft.com/office/drawing/2014/main" id="{5767B38D-7C91-80F4-9410-4227F1166043}"/>
              </a:ext>
            </a:extLst>
          </p:cNvPr>
          <p:cNvPicPr>
            <a:picLocks noChangeAspect="1"/>
          </p:cNvPicPr>
          <p:nvPr userDrawn="1"/>
        </p:nvPicPr>
        <p:blipFill>
          <a:blip r:embed="rId3"/>
          <a:srcRect t="15733" b="-3719"/>
          <a:stretch/>
        </p:blipFill>
        <p:spPr>
          <a:xfrm>
            <a:off x="5217197" y="-850516"/>
            <a:ext cx="5535276" cy="6313632"/>
          </a:xfrm>
          <a:prstGeom prst="rect">
            <a:avLst/>
          </a:prstGeom>
        </p:spPr>
      </p:pic>
      <p:pic>
        <p:nvPicPr>
          <p:cNvPr id="5" name="Picture 4">
            <a:extLst>
              <a:ext uri="{FF2B5EF4-FFF2-40B4-BE49-F238E27FC236}">
                <a16:creationId xmlns:a16="http://schemas.microsoft.com/office/drawing/2014/main" id="{5759AF0B-B87D-3088-6BF8-0327767F58B8}"/>
              </a:ext>
            </a:extLst>
          </p:cNvPr>
          <p:cNvPicPr>
            <a:picLocks noChangeAspect="1"/>
          </p:cNvPicPr>
          <p:nvPr userDrawn="1"/>
        </p:nvPicPr>
        <p:blipFill>
          <a:blip r:embed="rId4"/>
          <a:srcRect l="-906" t="876" r="-4838" b="-876"/>
          <a:stretch/>
        </p:blipFill>
        <p:spPr>
          <a:xfrm>
            <a:off x="10177930" y="6133459"/>
            <a:ext cx="1643529" cy="460084"/>
          </a:xfrm>
          <a:prstGeom prst="rect">
            <a:avLst/>
          </a:prstGeom>
        </p:spPr>
      </p:pic>
    </p:spTree>
    <p:extLst>
      <p:ext uri="{BB962C8B-B14F-4D97-AF65-F5344CB8AC3E}">
        <p14:creationId xmlns:p14="http://schemas.microsoft.com/office/powerpoint/2010/main" val="1765274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4E9CA3-F2B5-E64F-3FCF-A3117F037315}"/>
              </a:ext>
            </a:extLst>
          </p:cNvPr>
          <p:cNvSpPr/>
          <p:nvPr userDrawn="1"/>
        </p:nvSpPr>
        <p:spPr>
          <a:xfrm>
            <a:off x="0" y="-5230"/>
            <a:ext cx="12192000" cy="686323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Diagonal Corners Rounded 2">
            <a:extLst>
              <a:ext uri="{FF2B5EF4-FFF2-40B4-BE49-F238E27FC236}">
                <a16:creationId xmlns:a16="http://schemas.microsoft.com/office/drawing/2014/main" id="{4E1CB85D-EF38-8A28-AA0A-7BF0721695EF}"/>
              </a:ext>
            </a:extLst>
          </p:cNvPr>
          <p:cNvSpPr/>
          <p:nvPr userDrawn="1"/>
        </p:nvSpPr>
        <p:spPr>
          <a:xfrm>
            <a:off x="344604" y="289398"/>
            <a:ext cx="11550561" cy="5384800"/>
          </a:xfrm>
          <a:prstGeom prst="round2DiagRect">
            <a:avLst>
              <a:gd name="adj1" fmla="val 6010"/>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Subtitle 2">
            <a:extLst>
              <a:ext uri="{FF2B5EF4-FFF2-40B4-BE49-F238E27FC236}">
                <a16:creationId xmlns:a16="http://schemas.microsoft.com/office/drawing/2014/main" id="{3002204F-87D8-0528-3333-A026DDB3EC32}"/>
              </a:ext>
            </a:extLst>
          </p:cNvPr>
          <p:cNvSpPr>
            <a:spLocks noGrp="1"/>
          </p:cNvSpPr>
          <p:nvPr>
            <p:ph type="subTitle" idx="13"/>
          </p:nvPr>
        </p:nvSpPr>
        <p:spPr>
          <a:xfrm>
            <a:off x="2177780" y="3426385"/>
            <a:ext cx="7332441" cy="82532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2" name="Picture 1">
            <a:extLst>
              <a:ext uri="{FF2B5EF4-FFF2-40B4-BE49-F238E27FC236}">
                <a16:creationId xmlns:a16="http://schemas.microsoft.com/office/drawing/2014/main" id="{17470835-81AD-840C-82F4-43C091BFB442}"/>
              </a:ext>
            </a:extLst>
          </p:cNvPr>
          <p:cNvPicPr>
            <a:picLocks noChangeAspect="1"/>
          </p:cNvPicPr>
          <p:nvPr userDrawn="1"/>
        </p:nvPicPr>
        <p:blipFill rotWithShape="1">
          <a:blip r:embed="rId2"/>
          <a:srcRect/>
          <a:stretch/>
        </p:blipFill>
        <p:spPr>
          <a:xfrm>
            <a:off x="344604" y="6048935"/>
            <a:ext cx="2830660" cy="641662"/>
          </a:xfrm>
          <a:prstGeom prst="rect">
            <a:avLst/>
          </a:prstGeom>
        </p:spPr>
      </p:pic>
      <p:sp>
        <p:nvSpPr>
          <p:cNvPr id="5" name="Title 4">
            <a:extLst>
              <a:ext uri="{FF2B5EF4-FFF2-40B4-BE49-F238E27FC236}">
                <a16:creationId xmlns:a16="http://schemas.microsoft.com/office/drawing/2014/main" id="{334FA03F-1329-4595-5B8D-9ADB77A94CE0}"/>
              </a:ext>
            </a:extLst>
          </p:cNvPr>
          <p:cNvSpPr txBox="1">
            <a:spLocks/>
          </p:cNvSpPr>
          <p:nvPr userDrawn="1"/>
        </p:nvSpPr>
        <p:spPr>
          <a:xfrm>
            <a:off x="702609" y="2358524"/>
            <a:ext cx="10451714" cy="1067861"/>
          </a:xfrm>
          <a:prstGeom prst="rect">
            <a:avLst/>
          </a:prstGeom>
        </p:spPr>
        <p:txBody>
          <a:bodyPr vert="horz" lIns="0" tIns="0" rIns="0" bIns="0" rtlCol="0" anchor="t" anchorCtr="0">
            <a:normAutofit/>
          </a:bodyPr>
          <a:lstStyle>
            <a:lvl1pPr algn="l" defTabSz="914400" rtl="0" eaLnBrk="1" latinLnBrk="0" hangingPunct="1">
              <a:lnSpc>
                <a:spcPct val="85000"/>
              </a:lnSpc>
              <a:spcBef>
                <a:spcPct val="0"/>
              </a:spcBef>
              <a:buNone/>
              <a:defRPr sz="2800" b="1" kern="1200">
                <a:solidFill>
                  <a:schemeClr val="tx1"/>
                </a:solidFill>
                <a:latin typeface="+mj-lt"/>
                <a:ea typeface="+mj-ea"/>
                <a:cs typeface="+mj-cs"/>
              </a:defRPr>
            </a:lvl1pPr>
          </a:lstStyle>
          <a:p>
            <a:pPr algn="ctr"/>
            <a:r>
              <a:rPr lang="en-GB" sz="6600"/>
              <a:t>Section slide</a:t>
            </a:r>
            <a:endParaRPr lang="en-US" sz="6600"/>
          </a:p>
        </p:txBody>
      </p:sp>
      <p:pic>
        <p:nvPicPr>
          <p:cNvPr id="8" name="Picture 7">
            <a:extLst>
              <a:ext uri="{FF2B5EF4-FFF2-40B4-BE49-F238E27FC236}">
                <a16:creationId xmlns:a16="http://schemas.microsoft.com/office/drawing/2014/main" id="{968FA52E-2B83-52D3-DE52-5B39AC79E4A6}"/>
              </a:ext>
            </a:extLst>
          </p:cNvPr>
          <p:cNvPicPr>
            <a:picLocks noChangeAspect="1"/>
          </p:cNvPicPr>
          <p:nvPr userDrawn="1"/>
        </p:nvPicPr>
        <p:blipFill>
          <a:blip r:embed="rId3"/>
          <a:srcRect l="-906" t="876" r="-4838" b="-876"/>
          <a:stretch/>
        </p:blipFill>
        <p:spPr>
          <a:xfrm>
            <a:off x="10177930" y="6133459"/>
            <a:ext cx="1643529" cy="460084"/>
          </a:xfrm>
          <a:prstGeom prst="rect">
            <a:avLst/>
          </a:prstGeom>
        </p:spPr>
      </p:pic>
    </p:spTree>
    <p:extLst>
      <p:ext uri="{BB962C8B-B14F-4D97-AF65-F5344CB8AC3E}">
        <p14:creationId xmlns:p14="http://schemas.microsoft.com/office/powerpoint/2010/main" val="932256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61088-3D6A-8D6E-EF28-7FEDD882B75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E82B061-4C7F-29B3-F92E-9B7C9EB7443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C992132B-39FD-2271-3D02-EA50ACA66783}"/>
              </a:ext>
            </a:extLst>
          </p:cNvPr>
          <p:cNvSpPr>
            <a:spLocks noGrp="1"/>
          </p:cNvSpPr>
          <p:nvPr>
            <p:ph type="ftr" sz="quarter" idx="11"/>
          </p:nvPr>
        </p:nvSpPr>
        <p:spPr/>
        <p:txBody>
          <a:bodyPr/>
          <a:lstStyle/>
          <a:p>
            <a:r>
              <a:rPr lang="en-US"/>
              <a:t>Women's Health and Wellbeing Program</a:t>
            </a:r>
          </a:p>
        </p:txBody>
      </p:sp>
      <p:sp>
        <p:nvSpPr>
          <p:cNvPr id="6" name="Slide Number Placeholder 5">
            <a:extLst>
              <a:ext uri="{FF2B5EF4-FFF2-40B4-BE49-F238E27FC236}">
                <a16:creationId xmlns:a16="http://schemas.microsoft.com/office/drawing/2014/main" id="{DA8BB77B-2842-5622-279F-DDDC6A5F71A1}"/>
              </a:ext>
            </a:extLst>
          </p:cNvPr>
          <p:cNvSpPr>
            <a:spLocks noGrp="1"/>
          </p:cNvSpPr>
          <p:nvPr>
            <p:ph type="sldNum" sz="quarter" idx="12"/>
          </p:nvPr>
        </p:nvSpPr>
        <p:spPr/>
        <p:txBody>
          <a:bodyPr/>
          <a:lstStyle/>
          <a:p>
            <a:fld id="{0B21218E-3424-7243-8A86-B94173C82522}" type="slidenum">
              <a:rPr lang="en-US" smtClean="0"/>
              <a:t>‹#›</a:t>
            </a:fld>
            <a:endParaRPr lang="en-US"/>
          </a:p>
        </p:txBody>
      </p:sp>
      <p:pic>
        <p:nvPicPr>
          <p:cNvPr id="17" name="Picture 16">
            <a:extLst>
              <a:ext uri="{FF2B5EF4-FFF2-40B4-BE49-F238E27FC236}">
                <a16:creationId xmlns:a16="http://schemas.microsoft.com/office/drawing/2014/main" id="{E80266A9-FE9F-6C9D-2DFD-91C80A1D951A}"/>
              </a:ext>
            </a:extLst>
          </p:cNvPr>
          <p:cNvPicPr>
            <a:picLocks noChangeAspect="1"/>
          </p:cNvPicPr>
          <p:nvPr userDrawn="1"/>
        </p:nvPicPr>
        <p:blipFill>
          <a:blip r:embed="rId2"/>
          <a:srcRect l="4293" t="19871" r="75199" b="18379"/>
          <a:stretch/>
        </p:blipFill>
        <p:spPr>
          <a:xfrm>
            <a:off x="11158150" y="292025"/>
            <a:ext cx="531341" cy="362666"/>
          </a:xfrm>
          <a:prstGeom prst="rect">
            <a:avLst/>
          </a:prstGeom>
        </p:spPr>
      </p:pic>
    </p:spTree>
    <p:extLst>
      <p:ext uri="{BB962C8B-B14F-4D97-AF65-F5344CB8AC3E}">
        <p14:creationId xmlns:p14="http://schemas.microsoft.com/office/powerpoint/2010/main" val="3266051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61088-3D6A-8D6E-EF28-7FEDD882B75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E82B061-4C7F-29B3-F92E-9B7C9EB7443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C992132B-39FD-2271-3D02-EA50ACA66783}"/>
              </a:ext>
            </a:extLst>
          </p:cNvPr>
          <p:cNvSpPr>
            <a:spLocks noGrp="1"/>
          </p:cNvSpPr>
          <p:nvPr>
            <p:ph type="ftr" sz="quarter" idx="11"/>
          </p:nvPr>
        </p:nvSpPr>
        <p:spPr/>
        <p:txBody>
          <a:bodyPr/>
          <a:lstStyle/>
          <a:p>
            <a:r>
              <a:rPr lang="en-US"/>
              <a:t>Women's Health and Wellbeing Program</a:t>
            </a:r>
          </a:p>
        </p:txBody>
      </p:sp>
      <p:sp>
        <p:nvSpPr>
          <p:cNvPr id="6" name="Slide Number Placeholder 5">
            <a:extLst>
              <a:ext uri="{FF2B5EF4-FFF2-40B4-BE49-F238E27FC236}">
                <a16:creationId xmlns:a16="http://schemas.microsoft.com/office/drawing/2014/main" id="{DA8BB77B-2842-5622-279F-DDDC6A5F71A1}"/>
              </a:ext>
            </a:extLst>
          </p:cNvPr>
          <p:cNvSpPr>
            <a:spLocks noGrp="1"/>
          </p:cNvSpPr>
          <p:nvPr>
            <p:ph type="sldNum" sz="quarter" idx="12"/>
          </p:nvPr>
        </p:nvSpPr>
        <p:spPr/>
        <p:txBody>
          <a:bodyPr/>
          <a:lstStyle/>
          <a:p>
            <a:fld id="{0B21218E-3424-7243-8A86-B94173C82522}" type="slidenum">
              <a:rPr lang="en-US" smtClean="0"/>
              <a:t>‹#›</a:t>
            </a:fld>
            <a:endParaRPr lang="en-US"/>
          </a:p>
        </p:txBody>
      </p:sp>
      <p:pic>
        <p:nvPicPr>
          <p:cNvPr id="4" name="Picture 3">
            <a:extLst>
              <a:ext uri="{FF2B5EF4-FFF2-40B4-BE49-F238E27FC236}">
                <a16:creationId xmlns:a16="http://schemas.microsoft.com/office/drawing/2014/main" id="{4DE45532-A6E2-3936-E4E9-2E7A134687A2}"/>
              </a:ext>
            </a:extLst>
          </p:cNvPr>
          <p:cNvPicPr>
            <a:picLocks noChangeAspect="1"/>
          </p:cNvPicPr>
          <p:nvPr userDrawn="1"/>
        </p:nvPicPr>
        <p:blipFill>
          <a:blip r:embed="rId2"/>
          <a:srcRect l="4293" t="19871" r="75199" b="18379"/>
          <a:stretch/>
        </p:blipFill>
        <p:spPr>
          <a:xfrm>
            <a:off x="11158150" y="292025"/>
            <a:ext cx="531341" cy="362666"/>
          </a:xfrm>
          <a:prstGeom prst="rect">
            <a:avLst/>
          </a:prstGeom>
        </p:spPr>
      </p:pic>
    </p:spTree>
    <p:extLst>
      <p:ext uri="{BB962C8B-B14F-4D97-AF65-F5344CB8AC3E}">
        <p14:creationId xmlns:p14="http://schemas.microsoft.com/office/powerpoint/2010/main" val="3717945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61088-3D6A-8D6E-EF28-7FEDD882B753}"/>
              </a:ext>
            </a:extLst>
          </p:cNvPr>
          <p:cNvSpPr>
            <a:spLocks noGrp="1"/>
          </p:cNvSpPr>
          <p:nvPr>
            <p:ph type="title"/>
          </p:nvPr>
        </p:nvSpPr>
        <p:spPr>
          <a:xfrm>
            <a:off x="492211" y="407172"/>
            <a:ext cx="5721965" cy="1087996"/>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E82B061-4C7F-29B3-F92E-9B7C9EB7443B}"/>
              </a:ext>
            </a:extLst>
          </p:cNvPr>
          <p:cNvSpPr>
            <a:spLocks noGrp="1"/>
          </p:cNvSpPr>
          <p:nvPr>
            <p:ph idx="1"/>
          </p:nvPr>
        </p:nvSpPr>
        <p:spPr>
          <a:xfrm>
            <a:off x="492211" y="1766415"/>
            <a:ext cx="5475317" cy="40906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C992132B-39FD-2271-3D02-EA50ACA66783}"/>
              </a:ext>
            </a:extLst>
          </p:cNvPr>
          <p:cNvSpPr>
            <a:spLocks noGrp="1"/>
          </p:cNvSpPr>
          <p:nvPr>
            <p:ph type="ftr" sz="quarter" idx="11"/>
          </p:nvPr>
        </p:nvSpPr>
        <p:spPr/>
        <p:txBody>
          <a:bodyPr/>
          <a:lstStyle/>
          <a:p>
            <a:r>
              <a:rPr lang="en-US"/>
              <a:t>Women's Health and Wellbeing Program</a:t>
            </a:r>
          </a:p>
        </p:txBody>
      </p:sp>
      <p:sp>
        <p:nvSpPr>
          <p:cNvPr id="6" name="Slide Number Placeholder 5">
            <a:extLst>
              <a:ext uri="{FF2B5EF4-FFF2-40B4-BE49-F238E27FC236}">
                <a16:creationId xmlns:a16="http://schemas.microsoft.com/office/drawing/2014/main" id="{DA8BB77B-2842-5622-279F-DDDC6A5F71A1}"/>
              </a:ext>
            </a:extLst>
          </p:cNvPr>
          <p:cNvSpPr>
            <a:spLocks noGrp="1"/>
          </p:cNvSpPr>
          <p:nvPr>
            <p:ph type="sldNum" sz="quarter" idx="12"/>
          </p:nvPr>
        </p:nvSpPr>
        <p:spPr/>
        <p:txBody>
          <a:bodyPr/>
          <a:lstStyle/>
          <a:p>
            <a:fld id="{0B21218E-3424-7243-8A86-B94173C82522}" type="slidenum">
              <a:rPr lang="en-US" smtClean="0"/>
              <a:t>‹#›</a:t>
            </a:fld>
            <a:endParaRPr lang="en-US"/>
          </a:p>
        </p:txBody>
      </p:sp>
      <p:sp>
        <p:nvSpPr>
          <p:cNvPr id="8" name="Content Placeholder 2">
            <a:extLst>
              <a:ext uri="{FF2B5EF4-FFF2-40B4-BE49-F238E27FC236}">
                <a16:creationId xmlns:a16="http://schemas.microsoft.com/office/drawing/2014/main" id="{AB5DDF3A-9B68-E175-1171-7CF85A094B51}"/>
              </a:ext>
            </a:extLst>
          </p:cNvPr>
          <p:cNvSpPr>
            <a:spLocks noGrp="1"/>
          </p:cNvSpPr>
          <p:nvPr>
            <p:ph idx="14"/>
          </p:nvPr>
        </p:nvSpPr>
        <p:spPr>
          <a:xfrm>
            <a:off x="6214176" y="1774728"/>
            <a:ext cx="5475316" cy="40906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a:extLst>
              <a:ext uri="{FF2B5EF4-FFF2-40B4-BE49-F238E27FC236}">
                <a16:creationId xmlns:a16="http://schemas.microsoft.com/office/drawing/2014/main" id="{44ECC5F3-9151-6771-4EC4-3B63D8F5CF2F}"/>
              </a:ext>
            </a:extLst>
          </p:cNvPr>
          <p:cNvPicPr>
            <a:picLocks noChangeAspect="1"/>
          </p:cNvPicPr>
          <p:nvPr userDrawn="1"/>
        </p:nvPicPr>
        <p:blipFill>
          <a:blip r:embed="rId2"/>
          <a:srcRect l="4293" t="19871" r="75199" b="18379"/>
          <a:stretch/>
        </p:blipFill>
        <p:spPr>
          <a:xfrm>
            <a:off x="11158150" y="292025"/>
            <a:ext cx="531341" cy="362666"/>
          </a:xfrm>
          <a:prstGeom prst="rect">
            <a:avLst/>
          </a:prstGeom>
        </p:spPr>
      </p:pic>
    </p:spTree>
    <p:extLst>
      <p:ext uri="{BB962C8B-B14F-4D97-AF65-F5344CB8AC3E}">
        <p14:creationId xmlns:p14="http://schemas.microsoft.com/office/powerpoint/2010/main" val="3072160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AA38-D1DD-7B32-516F-41BE3F1AC013}"/>
              </a:ext>
            </a:extLst>
          </p:cNvPr>
          <p:cNvSpPr>
            <a:spLocks noGrp="1"/>
          </p:cNvSpPr>
          <p:nvPr>
            <p:ph type="title"/>
          </p:nvPr>
        </p:nvSpPr>
        <p:spPr>
          <a:xfrm>
            <a:off x="492211" y="407172"/>
            <a:ext cx="6415216" cy="1087996"/>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090CE1D-60A0-33BF-31DD-D032028771D7}"/>
              </a:ext>
            </a:extLst>
          </p:cNvPr>
          <p:cNvSpPr>
            <a:spLocks noGrp="1"/>
          </p:cNvSpPr>
          <p:nvPr>
            <p:ph sz="half" idx="1"/>
          </p:nvPr>
        </p:nvSpPr>
        <p:spPr>
          <a:xfrm>
            <a:off x="492211" y="1754059"/>
            <a:ext cx="6415216" cy="40906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AA37AD4-47A7-5A86-2BB8-A0FA8E48381D}"/>
              </a:ext>
            </a:extLst>
          </p:cNvPr>
          <p:cNvSpPr>
            <a:spLocks noGrp="1"/>
          </p:cNvSpPr>
          <p:nvPr>
            <p:ph sz="half" idx="2"/>
          </p:nvPr>
        </p:nvSpPr>
        <p:spPr>
          <a:xfrm>
            <a:off x="7537621" y="1754059"/>
            <a:ext cx="4162169" cy="40906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BE2DB3D9-9CF0-A0FE-9E5E-0DC857040417}"/>
              </a:ext>
            </a:extLst>
          </p:cNvPr>
          <p:cNvSpPr>
            <a:spLocks noGrp="1"/>
          </p:cNvSpPr>
          <p:nvPr>
            <p:ph type="ftr" sz="quarter" idx="11"/>
          </p:nvPr>
        </p:nvSpPr>
        <p:spPr/>
        <p:txBody>
          <a:bodyPr/>
          <a:lstStyle/>
          <a:p>
            <a:r>
              <a:rPr lang="en-US"/>
              <a:t>Women's Health and Wellbeing Program</a:t>
            </a:r>
          </a:p>
        </p:txBody>
      </p:sp>
      <p:sp>
        <p:nvSpPr>
          <p:cNvPr id="7" name="Slide Number Placeholder 6">
            <a:extLst>
              <a:ext uri="{FF2B5EF4-FFF2-40B4-BE49-F238E27FC236}">
                <a16:creationId xmlns:a16="http://schemas.microsoft.com/office/drawing/2014/main" id="{6F1385D7-DFC7-2B5E-EAEB-B229695CBF77}"/>
              </a:ext>
            </a:extLst>
          </p:cNvPr>
          <p:cNvSpPr>
            <a:spLocks noGrp="1"/>
          </p:cNvSpPr>
          <p:nvPr>
            <p:ph type="sldNum" sz="quarter" idx="12"/>
          </p:nvPr>
        </p:nvSpPr>
        <p:spPr/>
        <p:txBody>
          <a:bodyPr/>
          <a:lstStyle/>
          <a:p>
            <a:fld id="{0B21218E-3424-7243-8A86-B94173C82522}" type="slidenum">
              <a:rPr lang="en-US" smtClean="0"/>
              <a:t>‹#›</a:t>
            </a:fld>
            <a:endParaRPr lang="en-US"/>
          </a:p>
        </p:txBody>
      </p:sp>
      <p:pic>
        <p:nvPicPr>
          <p:cNvPr id="5" name="Picture 4">
            <a:extLst>
              <a:ext uri="{FF2B5EF4-FFF2-40B4-BE49-F238E27FC236}">
                <a16:creationId xmlns:a16="http://schemas.microsoft.com/office/drawing/2014/main" id="{08CAAB2E-BBC4-CE8C-0F5B-7DB03A3E1986}"/>
              </a:ext>
            </a:extLst>
          </p:cNvPr>
          <p:cNvPicPr>
            <a:picLocks noChangeAspect="1"/>
          </p:cNvPicPr>
          <p:nvPr userDrawn="1"/>
        </p:nvPicPr>
        <p:blipFill>
          <a:blip r:embed="rId2"/>
          <a:srcRect l="4293" t="19871" r="75199" b="18379"/>
          <a:stretch/>
        </p:blipFill>
        <p:spPr>
          <a:xfrm>
            <a:off x="11158150" y="292025"/>
            <a:ext cx="531341" cy="362666"/>
          </a:xfrm>
          <a:prstGeom prst="rect">
            <a:avLst/>
          </a:prstGeom>
        </p:spPr>
      </p:pic>
    </p:spTree>
    <p:extLst>
      <p:ext uri="{BB962C8B-B14F-4D97-AF65-F5344CB8AC3E}">
        <p14:creationId xmlns:p14="http://schemas.microsoft.com/office/powerpoint/2010/main" val="2734663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BC29B9-6FE6-C122-F4E6-B263EC4DC1D2}"/>
              </a:ext>
            </a:extLst>
          </p:cNvPr>
          <p:cNvSpPr/>
          <p:nvPr userDrawn="1"/>
        </p:nvSpPr>
        <p:spPr>
          <a:xfrm>
            <a:off x="0" y="-5230"/>
            <a:ext cx="12192000" cy="5795319"/>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108537-76AB-020E-1265-A1D4071DEB52}"/>
              </a:ext>
            </a:extLst>
          </p:cNvPr>
          <p:cNvSpPr/>
          <p:nvPr userDrawn="1"/>
        </p:nvSpPr>
        <p:spPr>
          <a:xfrm>
            <a:off x="0" y="5795319"/>
            <a:ext cx="12192000" cy="10626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70C8DD-08D8-0DA4-36E2-186D898D3A9D}"/>
              </a:ext>
            </a:extLst>
          </p:cNvPr>
          <p:cNvSpPr>
            <a:spLocks noGrp="1"/>
          </p:cNvSpPr>
          <p:nvPr>
            <p:ph type="ctrTitle"/>
          </p:nvPr>
        </p:nvSpPr>
        <p:spPr>
          <a:xfrm>
            <a:off x="492210" y="1101730"/>
            <a:ext cx="3906795" cy="2387600"/>
          </a:xfrm>
        </p:spPr>
        <p:txBody>
          <a:bodyPr anchor="b">
            <a:normAutofit/>
          </a:bodyPr>
          <a:lstStyle>
            <a:lvl1pPr algn="l">
              <a:defRPr sz="5400">
                <a:solidFill>
                  <a:schemeClr val="tx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A9352E0E-7B7F-307A-10FB-989648CE5C98}"/>
              </a:ext>
            </a:extLst>
          </p:cNvPr>
          <p:cNvSpPr>
            <a:spLocks noGrp="1"/>
          </p:cNvSpPr>
          <p:nvPr>
            <p:ph type="subTitle" idx="1"/>
          </p:nvPr>
        </p:nvSpPr>
        <p:spPr>
          <a:xfrm>
            <a:off x="492210" y="3841753"/>
            <a:ext cx="3906795" cy="825328"/>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1" name="Picture 10">
            <a:extLst>
              <a:ext uri="{FF2B5EF4-FFF2-40B4-BE49-F238E27FC236}">
                <a16:creationId xmlns:a16="http://schemas.microsoft.com/office/drawing/2014/main" id="{2CC6258E-187A-FEF9-4507-F93B0DC51771}"/>
              </a:ext>
            </a:extLst>
          </p:cNvPr>
          <p:cNvPicPr>
            <a:picLocks noChangeAspect="1"/>
          </p:cNvPicPr>
          <p:nvPr userDrawn="1"/>
        </p:nvPicPr>
        <p:blipFill rotWithShape="1">
          <a:blip r:embed="rId2"/>
          <a:srcRect/>
          <a:stretch/>
        </p:blipFill>
        <p:spPr>
          <a:xfrm>
            <a:off x="215569" y="5977578"/>
            <a:ext cx="3404960" cy="771846"/>
          </a:xfrm>
          <a:prstGeom prst="rect">
            <a:avLst/>
          </a:prstGeom>
        </p:spPr>
      </p:pic>
      <p:pic>
        <p:nvPicPr>
          <p:cNvPr id="17" name="Picture 16">
            <a:extLst>
              <a:ext uri="{FF2B5EF4-FFF2-40B4-BE49-F238E27FC236}">
                <a16:creationId xmlns:a16="http://schemas.microsoft.com/office/drawing/2014/main" id="{045350CD-B92B-B126-49F7-E2A30EB4D525}"/>
              </a:ext>
            </a:extLst>
          </p:cNvPr>
          <p:cNvPicPr>
            <a:picLocks noChangeAspect="1"/>
          </p:cNvPicPr>
          <p:nvPr userDrawn="1"/>
        </p:nvPicPr>
        <p:blipFill>
          <a:blip r:embed="rId3"/>
          <a:srcRect l="-1859" t="33723" r="-288" b="-2257"/>
          <a:stretch/>
        </p:blipFill>
        <p:spPr>
          <a:xfrm>
            <a:off x="5527864" y="194744"/>
            <a:ext cx="5654112" cy="4917800"/>
          </a:xfrm>
          <a:prstGeom prst="rect">
            <a:avLst/>
          </a:prstGeom>
        </p:spPr>
      </p:pic>
      <p:pic>
        <p:nvPicPr>
          <p:cNvPr id="5" name="Picture 4">
            <a:extLst>
              <a:ext uri="{FF2B5EF4-FFF2-40B4-BE49-F238E27FC236}">
                <a16:creationId xmlns:a16="http://schemas.microsoft.com/office/drawing/2014/main" id="{ACE16C45-184E-364F-EFE2-B8DCE4F4B968}"/>
              </a:ext>
            </a:extLst>
          </p:cNvPr>
          <p:cNvPicPr>
            <a:picLocks noChangeAspect="1"/>
          </p:cNvPicPr>
          <p:nvPr userDrawn="1"/>
        </p:nvPicPr>
        <p:blipFill>
          <a:blip r:embed="rId4"/>
          <a:srcRect l="-906" t="876" r="-4838" b="-876"/>
          <a:stretch/>
        </p:blipFill>
        <p:spPr>
          <a:xfrm>
            <a:off x="10177930" y="6133459"/>
            <a:ext cx="1643529" cy="460084"/>
          </a:xfrm>
          <a:prstGeom prst="rect">
            <a:avLst/>
          </a:prstGeom>
        </p:spPr>
      </p:pic>
    </p:spTree>
    <p:extLst>
      <p:ext uri="{BB962C8B-B14F-4D97-AF65-F5344CB8AC3E}">
        <p14:creationId xmlns:p14="http://schemas.microsoft.com/office/powerpoint/2010/main" val="4082389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4E9CA3-F2B5-E64F-3FCF-A3117F037315}"/>
              </a:ext>
            </a:extLst>
          </p:cNvPr>
          <p:cNvSpPr/>
          <p:nvPr userDrawn="1"/>
        </p:nvSpPr>
        <p:spPr>
          <a:xfrm>
            <a:off x="0" y="-5230"/>
            <a:ext cx="12192000" cy="686323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250E312-717A-FB24-A06F-921AAB6A8021}"/>
              </a:ext>
            </a:extLst>
          </p:cNvPr>
          <p:cNvSpPr/>
          <p:nvPr userDrawn="1"/>
        </p:nvSpPr>
        <p:spPr>
          <a:xfrm>
            <a:off x="0" y="5795319"/>
            <a:ext cx="12192000" cy="10626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70D663A-FD90-6F31-5EEB-6628E70F7F6B}"/>
              </a:ext>
            </a:extLst>
          </p:cNvPr>
          <p:cNvSpPr>
            <a:spLocks noGrp="1"/>
          </p:cNvSpPr>
          <p:nvPr>
            <p:ph type="sldNum" sz="quarter" idx="12"/>
          </p:nvPr>
        </p:nvSpPr>
        <p:spPr/>
        <p:txBody>
          <a:bodyPr/>
          <a:lstStyle/>
          <a:p>
            <a:fld id="{0B21218E-3424-7243-8A86-B94173C82522}" type="slidenum">
              <a:rPr lang="en-US" smtClean="0"/>
              <a:t>‹#›</a:t>
            </a:fld>
            <a:endParaRPr lang="en-US"/>
          </a:p>
        </p:txBody>
      </p:sp>
      <p:sp>
        <p:nvSpPr>
          <p:cNvPr id="11" name="Subtitle 2">
            <a:extLst>
              <a:ext uri="{FF2B5EF4-FFF2-40B4-BE49-F238E27FC236}">
                <a16:creationId xmlns:a16="http://schemas.microsoft.com/office/drawing/2014/main" id="{3002204F-87D8-0528-3333-A026DDB3EC32}"/>
              </a:ext>
            </a:extLst>
          </p:cNvPr>
          <p:cNvSpPr>
            <a:spLocks noGrp="1"/>
          </p:cNvSpPr>
          <p:nvPr>
            <p:ph type="subTitle" idx="13"/>
          </p:nvPr>
        </p:nvSpPr>
        <p:spPr>
          <a:xfrm>
            <a:off x="489656" y="4034822"/>
            <a:ext cx="3909349" cy="8253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2" name="Title 11">
            <a:extLst>
              <a:ext uri="{FF2B5EF4-FFF2-40B4-BE49-F238E27FC236}">
                <a16:creationId xmlns:a16="http://schemas.microsoft.com/office/drawing/2014/main" id="{98ADAD8E-80FD-E62A-85E8-91CC3E1869BD}"/>
              </a:ext>
            </a:extLst>
          </p:cNvPr>
          <p:cNvSpPr>
            <a:spLocks noGrp="1"/>
          </p:cNvSpPr>
          <p:nvPr>
            <p:ph type="title"/>
          </p:nvPr>
        </p:nvSpPr>
        <p:spPr>
          <a:xfrm>
            <a:off x="492210" y="1294798"/>
            <a:ext cx="3993293" cy="2387602"/>
          </a:xfrm>
        </p:spPr>
        <p:txBody>
          <a:bodyPr anchor="b" anchorCtr="0"/>
          <a:lstStyle>
            <a:lvl1pPr>
              <a:defRPr sz="5400"/>
            </a:lvl1pPr>
          </a:lstStyle>
          <a:p>
            <a:r>
              <a:rPr lang="en-GB"/>
              <a:t>Click to edit Master title style</a:t>
            </a:r>
            <a:endParaRPr lang="en-US"/>
          </a:p>
        </p:txBody>
      </p:sp>
      <p:pic>
        <p:nvPicPr>
          <p:cNvPr id="2" name="Picture 1">
            <a:extLst>
              <a:ext uri="{FF2B5EF4-FFF2-40B4-BE49-F238E27FC236}">
                <a16:creationId xmlns:a16="http://schemas.microsoft.com/office/drawing/2014/main" id="{F8C5549F-2D38-D205-2F8A-CD3047C5E514}"/>
              </a:ext>
            </a:extLst>
          </p:cNvPr>
          <p:cNvPicPr>
            <a:picLocks noChangeAspect="1"/>
          </p:cNvPicPr>
          <p:nvPr userDrawn="1"/>
        </p:nvPicPr>
        <p:blipFill rotWithShape="1">
          <a:blip r:embed="rId2"/>
          <a:srcRect/>
          <a:stretch/>
        </p:blipFill>
        <p:spPr>
          <a:xfrm>
            <a:off x="215569" y="5977578"/>
            <a:ext cx="3404960" cy="771846"/>
          </a:xfrm>
          <a:prstGeom prst="rect">
            <a:avLst/>
          </a:prstGeom>
        </p:spPr>
      </p:pic>
      <p:pic>
        <p:nvPicPr>
          <p:cNvPr id="3" name="Picture 2">
            <a:extLst>
              <a:ext uri="{FF2B5EF4-FFF2-40B4-BE49-F238E27FC236}">
                <a16:creationId xmlns:a16="http://schemas.microsoft.com/office/drawing/2014/main" id="{D5A1AACD-C823-761B-0AF8-5B4DEC4E6A4D}"/>
              </a:ext>
            </a:extLst>
          </p:cNvPr>
          <p:cNvPicPr>
            <a:picLocks noChangeAspect="1"/>
          </p:cNvPicPr>
          <p:nvPr userDrawn="1"/>
        </p:nvPicPr>
        <p:blipFill>
          <a:blip r:embed="rId3"/>
          <a:srcRect t="15733" b="-995"/>
          <a:stretch/>
        </p:blipFill>
        <p:spPr>
          <a:xfrm>
            <a:off x="5527864" y="-1174355"/>
            <a:ext cx="5535276" cy="6118176"/>
          </a:xfrm>
          <a:prstGeom prst="rect">
            <a:avLst/>
          </a:prstGeom>
        </p:spPr>
      </p:pic>
      <p:pic>
        <p:nvPicPr>
          <p:cNvPr id="9" name="Picture 8">
            <a:extLst>
              <a:ext uri="{FF2B5EF4-FFF2-40B4-BE49-F238E27FC236}">
                <a16:creationId xmlns:a16="http://schemas.microsoft.com/office/drawing/2014/main" id="{68315BC2-1F98-6806-5B22-42940AA22D2E}"/>
              </a:ext>
            </a:extLst>
          </p:cNvPr>
          <p:cNvPicPr>
            <a:picLocks noChangeAspect="1"/>
          </p:cNvPicPr>
          <p:nvPr userDrawn="1"/>
        </p:nvPicPr>
        <p:blipFill>
          <a:blip r:embed="rId4"/>
          <a:srcRect l="-906" t="876" r="-4838" b="-876"/>
          <a:stretch/>
        </p:blipFill>
        <p:spPr>
          <a:xfrm>
            <a:off x="10177930" y="6133459"/>
            <a:ext cx="1643529" cy="460084"/>
          </a:xfrm>
          <a:prstGeom prst="rect">
            <a:avLst/>
          </a:prstGeom>
        </p:spPr>
      </p:pic>
    </p:spTree>
    <p:extLst>
      <p:ext uri="{BB962C8B-B14F-4D97-AF65-F5344CB8AC3E}">
        <p14:creationId xmlns:p14="http://schemas.microsoft.com/office/powerpoint/2010/main" val="3993627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4E9CA3-F2B5-E64F-3FCF-A3117F037315}"/>
              </a:ext>
            </a:extLst>
          </p:cNvPr>
          <p:cNvSpPr/>
          <p:nvPr userDrawn="1"/>
        </p:nvSpPr>
        <p:spPr>
          <a:xfrm>
            <a:off x="0" y="-5230"/>
            <a:ext cx="12192000" cy="686323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3002204F-87D8-0528-3333-A026DDB3EC32}"/>
              </a:ext>
            </a:extLst>
          </p:cNvPr>
          <p:cNvSpPr>
            <a:spLocks noGrp="1"/>
          </p:cNvSpPr>
          <p:nvPr>
            <p:ph type="subTitle" idx="13"/>
          </p:nvPr>
        </p:nvSpPr>
        <p:spPr>
          <a:xfrm>
            <a:off x="489656" y="4034822"/>
            <a:ext cx="4653722" cy="8253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2" name="Title 11">
            <a:extLst>
              <a:ext uri="{FF2B5EF4-FFF2-40B4-BE49-F238E27FC236}">
                <a16:creationId xmlns:a16="http://schemas.microsoft.com/office/drawing/2014/main" id="{98ADAD8E-80FD-E62A-85E8-91CC3E1869BD}"/>
              </a:ext>
            </a:extLst>
          </p:cNvPr>
          <p:cNvSpPr>
            <a:spLocks noGrp="1"/>
          </p:cNvSpPr>
          <p:nvPr>
            <p:ph type="title"/>
          </p:nvPr>
        </p:nvSpPr>
        <p:spPr>
          <a:xfrm>
            <a:off x="492210" y="1294798"/>
            <a:ext cx="4653722" cy="2387602"/>
          </a:xfrm>
        </p:spPr>
        <p:txBody>
          <a:bodyPr anchor="b" anchorCtr="0"/>
          <a:lstStyle>
            <a:lvl1pPr>
              <a:defRPr sz="5400"/>
            </a:lvl1pPr>
          </a:lstStyle>
          <a:p>
            <a:r>
              <a:rPr lang="en-GB"/>
              <a:t>Click to edit Master title style</a:t>
            </a:r>
            <a:endParaRPr lang="en-US"/>
          </a:p>
        </p:txBody>
      </p:sp>
      <p:pic>
        <p:nvPicPr>
          <p:cNvPr id="3" name="Picture 2">
            <a:extLst>
              <a:ext uri="{FF2B5EF4-FFF2-40B4-BE49-F238E27FC236}">
                <a16:creationId xmlns:a16="http://schemas.microsoft.com/office/drawing/2014/main" id="{960D46A9-6905-EC3C-E0A0-632069CF66D4}"/>
              </a:ext>
            </a:extLst>
          </p:cNvPr>
          <p:cNvPicPr>
            <a:picLocks noChangeAspect="1"/>
          </p:cNvPicPr>
          <p:nvPr userDrawn="1"/>
        </p:nvPicPr>
        <p:blipFill rotWithShape="1">
          <a:blip r:embed="rId2"/>
          <a:srcRect/>
          <a:stretch/>
        </p:blipFill>
        <p:spPr>
          <a:xfrm>
            <a:off x="344604" y="6048935"/>
            <a:ext cx="2830660" cy="641662"/>
          </a:xfrm>
          <a:prstGeom prst="rect">
            <a:avLst/>
          </a:prstGeom>
        </p:spPr>
      </p:pic>
      <p:pic>
        <p:nvPicPr>
          <p:cNvPr id="4" name="Picture 3">
            <a:extLst>
              <a:ext uri="{FF2B5EF4-FFF2-40B4-BE49-F238E27FC236}">
                <a16:creationId xmlns:a16="http://schemas.microsoft.com/office/drawing/2014/main" id="{60E6A6D0-33A6-0E9E-9B0F-3E34BC5C4F9C}"/>
              </a:ext>
            </a:extLst>
          </p:cNvPr>
          <p:cNvPicPr>
            <a:picLocks noChangeAspect="1"/>
          </p:cNvPicPr>
          <p:nvPr userDrawn="1"/>
        </p:nvPicPr>
        <p:blipFill>
          <a:blip r:embed="rId3"/>
          <a:srcRect t="41651" b="-363"/>
          <a:stretch/>
        </p:blipFill>
        <p:spPr>
          <a:xfrm>
            <a:off x="5633034" y="530244"/>
            <a:ext cx="5903474" cy="4493363"/>
          </a:xfrm>
          <a:prstGeom prst="rect">
            <a:avLst/>
          </a:prstGeom>
        </p:spPr>
      </p:pic>
      <p:pic>
        <p:nvPicPr>
          <p:cNvPr id="5" name="Picture 4">
            <a:extLst>
              <a:ext uri="{FF2B5EF4-FFF2-40B4-BE49-F238E27FC236}">
                <a16:creationId xmlns:a16="http://schemas.microsoft.com/office/drawing/2014/main" id="{E5B8016A-9928-7A6E-9B00-9E250A03B222}"/>
              </a:ext>
            </a:extLst>
          </p:cNvPr>
          <p:cNvPicPr>
            <a:picLocks noChangeAspect="1"/>
          </p:cNvPicPr>
          <p:nvPr userDrawn="1"/>
        </p:nvPicPr>
        <p:blipFill>
          <a:blip r:embed="rId4"/>
          <a:srcRect l="-906" t="876" r="-4838" b="-876"/>
          <a:stretch/>
        </p:blipFill>
        <p:spPr>
          <a:xfrm>
            <a:off x="10177930" y="6133459"/>
            <a:ext cx="1643529" cy="460084"/>
          </a:xfrm>
          <a:prstGeom prst="rect">
            <a:avLst/>
          </a:prstGeom>
        </p:spPr>
      </p:pic>
    </p:spTree>
    <p:extLst>
      <p:ext uri="{BB962C8B-B14F-4D97-AF65-F5344CB8AC3E}">
        <p14:creationId xmlns:p14="http://schemas.microsoft.com/office/powerpoint/2010/main" val="4254612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4E9CA3-F2B5-E64F-3FCF-A3117F037315}"/>
              </a:ext>
            </a:extLst>
          </p:cNvPr>
          <p:cNvSpPr/>
          <p:nvPr userDrawn="1"/>
        </p:nvSpPr>
        <p:spPr>
          <a:xfrm>
            <a:off x="0" y="-5230"/>
            <a:ext cx="12192000" cy="686323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3002204F-87D8-0528-3333-A026DDB3EC32}"/>
              </a:ext>
            </a:extLst>
          </p:cNvPr>
          <p:cNvSpPr>
            <a:spLocks noGrp="1"/>
          </p:cNvSpPr>
          <p:nvPr>
            <p:ph type="subTitle" idx="13"/>
          </p:nvPr>
        </p:nvSpPr>
        <p:spPr>
          <a:xfrm>
            <a:off x="489656" y="4034822"/>
            <a:ext cx="4653722" cy="8253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2" name="Title 11">
            <a:extLst>
              <a:ext uri="{FF2B5EF4-FFF2-40B4-BE49-F238E27FC236}">
                <a16:creationId xmlns:a16="http://schemas.microsoft.com/office/drawing/2014/main" id="{98ADAD8E-80FD-E62A-85E8-91CC3E1869BD}"/>
              </a:ext>
            </a:extLst>
          </p:cNvPr>
          <p:cNvSpPr>
            <a:spLocks noGrp="1"/>
          </p:cNvSpPr>
          <p:nvPr>
            <p:ph type="title"/>
          </p:nvPr>
        </p:nvSpPr>
        <p:spPr>
          <a:xfrm>
            <a:off x="492210" y="1294798"/>
            <a:ext cx="4653722" cy="2387602"/>
          </a:xfrm>
        </p:spPr>
        <p:txBody>
          <a:bodyPr anchor="b" anchorCtr="0"/>
          <a:lstStyle>
            <a:lvl1pPr>
              <a:defRPr sz="5400"/>
            </a:lvl1pPr>
          </a:lstStyle>
          <a:p>
            <a:r>
              <a:rPr lang="en-GB"/>
              <a:t>Click to edit Master title style</a:t>
            </a:r>
            <a:endParaRPr lang="en-US"/>
          </a:p>
        </p:txBody>
      </p:sp>
      <p:pic>
        <p:nvPicPr>
          <p:cNvPr id="14" name="Picture 13">
            <a:extLst>
              <a:ext uri="{FF2B5EF4-FFF2-40B4-BE49-F238E27FC236}">
                <a16:creationId xmlns:a16="http://schemas.microsoft.com/office/drawing/2014/main" id="{13D0DDFA-FBB1-345B-3B15-DFDC5463CCF9}"/>
              </a:ext>
            </a:extLst>
          </p:cNvPr>
          <p:cNvPicPr>
            <a:picLocks noChangeAspect="1"/>
          </p:cNvPicPr>
          <p:nvPr userDrawn="1"/>
        </p:nvPicPr>
        <p:blipFill>
          <a:blip r:embed="rId2"/>
          <a:srcRect t="37508" b="-226"/>
          <a:stretch/>
        </p:blipFill>
        <p:spPr>
          <a:xfrm>
            <a:off x="5633034" y="718863"/>
            <a:ext cx="5497647" cy="4469952"/>
          </a:xfrm>
          <a:prstGeom prst="rect">
            <a:avLst/>
          </a:prstGeom>
        </p:spPr>
      </p:pic>
      <p:pic>
        <p:nvPicPr>
          <p:cNvPr id="2" name="Picture 1">
            <a:extLst>
              <a:ext uri="{FF2B5EF4-FFF2-40B4-BE49-F238E27FC236}">
                <a16:creationId xmlns:a16="http://schemas.microsoft.com/office/drawing/2014/main" id="{16B89C6D-FD6B-D8D1-E75A-4639F1FD8AAF}"/>
              </a:ext>
            </a:extLst>
          </p:cNvPr>
          <p:cNvPicPr>
            <a:picLocks noChangeAspect="1"/>
          </p:cNvPicPr>
          <p:nvPr userDrawn="1"/>
        </p:nvPicPr>
        <p:blipFill rotWithShape="1">
          <a:blip r:embed="rId3"/>
          <a:srcRect/>
          <a:stretch/>
        </p:blipFill>
        <p:spPr>
          <a:xfrm>
            <a:off x="344604" y="6048935"/>
            <a:ext cx="2830660" cy="641662"/>
          </a:xfrm>
          <a:prstGeom prst="rect">
            <a:avLst/>
          </a:prstGeom>
        </p:spPr>
      </p:pic>
      <p:pic>
        <p:nvPicPr>
          <p:cNvPr id="4" name="Picture 3">
            <a:extLst>
              <a:ext uri="{FF2B5EF4-FFF2-40B4-BE49-F238E27FC236}">
                <a16:creationId xmlns:a16="http://schemas.microsoft.com/office/drawing/2014/main" id="{66AF2F4E-66E4-94B4-FBFD-576CC8B4A525}"/>
              </a:ext>
            </a:extLst>
          </p:cNvPr>
          <p:cNvPicPr>
            <a:picLocks noChangeAspect="1"/>
          </p:cNvPicPr>
          <p:nvPr userDrawn="1"/>
        </p:nvPicPr>
        <p:blipFill>
          <a:blip r:embed="rId4"/>
          <a:srcRect l="-906" t="876" r="-4838" b="-876"/>
          <a:stretch/>
        </p:blipFill>
        <p:spPr>
          <a:xfrm>
            <a:off x="10177930" y="6133459"/>
            <a:ext cx="1643529" cy="460084"/>
          </a:xfrm>
          <a:prstGeom prst="rect">
            <a:avLst/>
          </a:prstGeom>
        </p:spPr>
      </p:pic>
    </p:spTree>
    <p:extLst>
      <p:ext uri="{BB962C8B-B14F-4D97-AF65-F5344CB8AC3E}">
        <p14:creationId xmlns:p14="http://schemas.microsoft.com/office/powerpoint/2010/main" val="3329173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4E9CA3-F2B5-E64F-3FCF-A3117F037315}"/>
              </a:ext>
            </a:extLst>
          </p:cNvPr>
          <p:cNvSpPr/>
          <p:nvPr userDrawn="1"/>
        </p:nvSpPr>
        <p:spPr>
          <a:xfrm>
            <a:off x="0" y="-5230"/>
            <a:ext cx="12192000" cy="686323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3002204F-87D8-0528-3333-A026DDB3EC32}"/>
              </a:ext>
            </a:extLst>
          </p:cNvPr>
          <p:cNvSpPr>
            <a:spLocks noGrp="1"/>
          </p:cNvSpPr>
          <p:nvPr>
            <p:ph type="subTitle" idx="13"/>
          </p:nvPr>
        </p:nvSpPr>
        <p:spPr>
          <a:xfrm>
            <a:off x="489656" y="4034822"/>
            <a:ext cx="4653722" cy="8253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2" name="Title 11">
            <a:extLst>
              <a:ext uri="{FF2B5EF4-FFF2-40B4-BE49-F238E27FC236}">
                <a16:creationId xmlns:a16="http://schemas.microsoft.com/office/drawing/2014/main" id="{98ADAD8E-80FD-E62A-85E8-91CC3E1869BD}"/>
              </a:ext>
            </a:extLst>
          </p:cNvPr>
          <p:cNvSpPr>
            <a:spLocks noGrp="1"/>
          </p:cNvSpPr>
          <p:nvPr>
            <p:ph type="title"/>
          </p:nvPr>
        </p:nvSpPr>
        <p:spPr>
          <a:xfrm>
            <a:off x="492210" y="1294798"/>
            <a:ext cx="4653722" cy="2387602"/>
          </a:xfrm>
        </p:spPr>
        <p:txBody>
          <a:bodyPr anchor="b" anchorCtr="0"/>
          <a:lstStyle>
            <a:lvl1pPr>
              <a:defRPr sz="5400"/>
            </a:lvl1pPr>
          </a:lstStyle>
          <a:p>
            <a:r>
              <a:rPr lang="en-GB"/>
              <a:t>Click to edit Master title style</a:t>
            </a:r>
            <a:endParaRPr lang="en-US"/>
          </a:p>
        </p:txBody>
      </p:sp>
      <p:pic>
        <p:nvPicPr>
          <p:cNvPr id="2" name="Picture 1">
            <a:extLst>
              <a:ext uri="{FF2B5EF4-FFF2-40B4-BE49-F238E27FC236}">
                <a16:creationId xmlns:a16="http://schemas.microsoft.com/office/drawing/2014/main" id="{01D6B87B-0809-564C-6F20-5DB1E4D7B200}"/>
              </a:ext>
            </a:extLst>
          </p:cNvPr>
          <p:cNvPicPr>
            <a:picLocks noChangeAspect="1"/>
          </p:cNvPicPr>
          <p:nvPr userDrawn="1"/>
        </p:nvPicPr>
        <p:blipFill rotWithShape="1">
          <a:blip r:embed="rId2"/>
          <a:srcRect/>
          <a:stretch/>
        </p:blipFill>
        <p:spPr>
          <a:xfrm>
            <a:off x="344604" y="6048935"/>
            <a:ext cx="2830660" cy="641662"/>
          </a:xfrm>
          <a:prstGeom prst="rect">
            <a:avLst/>
          </a:prstGeom>
        </p:spPr>
      </p:pic>
      <p:pic>
        <p:nvPicPr>
          <p:cNvPr id="3" name="Picture 2">
            <a:extLst>
              <a:ext uri="{FF2B5EF4-FFF2-40B4-BE49-F238E27FC236}">
                <a16:creationId xmlns:a16="http://schemas.microsoft.com/office/drawing/2014/main" id="{D4179570-364C-5387-973A-789C321A1AD7}"/>
              </a:ext>
            </a:extLst>
          </p:cNvPr>
          <p:cNvPicPr>
            <a:picLocks noChangeAspect="1"/>
          </p:cNvPicPr>
          <p:nvPr userDrawn="1"/>
        </p:nvPicPr>
        <p:blipFill>
          <a:blip r:embed="rId3"/>
          <a:srcRect l="-435" t="16323" r="-824" b="-113"/>
          <a:stretch/>
        </p:blipFill>
        <p:spPr>
          <a:xfrm>
            <a:off x="5758551" y="-560452"/>
            <a:ext cx="5566861" cy="5971734"/>
          </a:xfrm>
          <a:prstGeom prst="rect">
            <a:avLst/>
          </a:prstGeom>
        </p:spPr>
      </p:pic>
      <p:pic>
        <p:nvPicPr>
          <p:cNvPr id="5" name="Picture 4">
            <a:extLst>
              <a:ext uri="{FF2B5EF4-FFF2-40B4-BE49-F238E27FC236}">
                <a16:creationId xmlns:a16="http://schemas.microsoft.com/office/drawing/2014/main" id="{B48FB696-91D0-1C40-D931-190B8626525E}"/>
              </a:ext>
            </a:extLst>
          </p:cNvPr>
          <p:cNvPicPr>
            <a:picLocks noChangeAspect="1"/>
          </p:cNvPicPr>
          <p:nvPr userDrawn="1"/>
        </p:nvPicPr>
        <p:blipFill>
          <a:blip r:embed="rId4"/>
          <a:srcRect l="-906" t="876" r="-4838" b="-876"/>
          <a:stretch/>
        </p:blipFill>
        <p:spPr>
          <a:xfrm>
            <a:off x="10177930" y="6133459"/>
            <a:ext cx="1643529" cy="460084"/>
          </a:xfrm>
          <a:prstGeom prst="rect">
            <a:avLst/>
          </a:prstGeom>
        </p:spPr>
      </p:pic>
    </p:spTree>
    <p:extLst>
      <p:ext uri="{BB962C8B-B14F-4D97-AF65-F5344CB8AC3E}">
        <p14:creationId xmlns:p14="http://schemas.microsoft.com/office/powerpoint/2010/main" val="1660318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4E9CA3-F2B5-E64F-3FCF-A3117F037315}"/>
              </a:ext>
            </a:extLst>
          </p:cNvPr>
          <p:cNvSpPr/>
          <p:nvPr userDrawn="1"/>
        </p:nvSpPr>
        <p:spPr>
          <a:xfrm>
            <a:off x="0" y="-5230"/>
            <a:ext cx="12192000" cy="686323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3002204F-87D8-0528-3333-A026DDB3EC32}"/>
              </a:ext>
            </a:extLst>
          </p:cNvPr>
          <p:cNvSpPr>
            <a:spLocks noGrp="1"/>
          </p:cNvSpPr>
          <p:nvPr>
            <p:ph type="subTitle" idx="13"/>
          </p:nvPr>
        </p:nvSpPr>
        <p:spPr>
          <a:xfrm>
            <a:off x="489656" y="4034822"/>
            <a:ext cx="4653722" cy="8253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2" name="Title 11">
            <a:extLst>
              <a:ext uri="{FF2B5EF4-FFF2-40B4-BE49-F238E27FC236}">
                <a16:creationId xmlns:a16="http://schemas.microsoft.com/office/drawing/2014/main" id="{98ADAD8E-80FD-E62A-85E8-91CC3E1869BD}"/>
              </a:ext>
            </a:extLst>
          </p:cNvPr>
          <p:cNvSpPr>
            <a:spLocks noGrp="1"/>
          </p:cNvSpPr>
          <p:nvPr>
            <p:ph type="title"/>
          </p:nvPr>
        </p:nvSpPr>
        <p:spPr>
          <a:xfrm>
            <a:off x="492210" y="1294798"/>
            <a:ext cx="4653722" cy="2387602"/>
          </a:xfrm>
        </p:spPr>
        <p:txBody>
          <a:bodyPr anchor="b" anchorCtr="0"/>
          <a:lstStyle>
            <a:lvl1pPr>
              <a:defRPr sz="5400"/>
            </a:lvl1pPr>
          </a:lstStyle>
          <a:p>
            <a:r>
              <a:rPr lang="en-GB"/>
              <a:t>Click to edit Master title style</a:t>
            </a:r>
            <a:endParaRPr lang="en-US"/>
          </a:p>
        </p:txBody>
      </p:sp>
      <p:pic>
        <p:nvPicPr>
          <p:cNvPr id="14" name="Picture 13">
            <a:extLst>
              <a:ext uri="{FF2B5EF4-FFF2-40B4-BE49-F238E27FC236}">
                <a16:creationId xmlns:a16="http://schemas.microsoft.com/office/drawing/2014/main" id="{13D0DDFA-FBB1-345B-3B15-DFDC5463CCF9}"/>
              </a:ext>
            </a:extLst>
          </p:cNvPr>
          <p:cNvPicPr>
            <a:picLocks noChangeAspect="1"/>
          </p:cNvPicPr>
          <p:nvPr userDrawn="1"/>
        </p:nvPicPr>
        <p:blipFill>
          <a:blip r:embed="rId2"/>
          <a:srcRect l="-110" t="26338" r="110" b="-190"/>
          <a:stretch/>
        </p:blipFill>
        <p:spPr>
          <a:xfrm>
            <a:off x="5784533" y="1104351"/>
            <a:ext cx="5431747" cy="3926703"/>
          </a:xfrm>
          <a:prstGeom prst="rect">
            <a:avLst/>
          </a:prstGeom>
        </p:spPr>
      </p:pic>
      <p:pic>
        <p:nvPicPr>
          <p:cNvPr id="2" name="Picture 1">
            <a:extLst>
              <a:ext uri="{FF2B5EF4-FFF2-40B4-BE49-F238E27FC236}">
                <a16:creationId xmlns:a16="http://schemas.microsoft.com/office/drawing/2014/main" id="{768C1134-FE7B-B3A9-49BF-BB6FC3104918}"/>
              </a:ext>
            </a:extLst>
          </p:cNvPr>
          <p:cNvPicPr>
            <a:picLocks noChangeAspect="1"/>
          </p:cNvPicPr>
          <p:nvPr userDrawn="1"/>
        </p:nvPicPr>
        <p:blipFill rotWithShape="1">
          <a:blip r:embed="rId3"/>
          <a:srcRect/>
          <a:stretch/>
        </p:blipFill>
        <p:spPr>
          <a:xfrm>
            <a:off x="344604" y="6048935"/>
            <a:ext cx="2830660" cy="641662"/>
          </a:xfrm>
          <a:prstGeom prst="rect">
            <a:avLst/>
          </a:prstGeom>
        </p:spPr>
      </p:pic>
      <p:pic>
        <p:nvPicPr>
          <p:cNvPr id="4" name="Picture 3">
            <a:extLst>
              <a:ext uri="{FF2B5EF4-FFF2-40B4-BE49-F238E27FC236}">
                <a16:creationId xmlns:a16="http://schemas.microsoft.com/office/drawing/2014/main" id="{E4E527A1-4D18-04F1-AD8A-AC75742768B1}"/>
              </a:ext>
            </a:extLst>
          </p:cNvPr>
          <p:cNvPicPr>
            <a:picLocks noChangeAspect="1"/>
          </p:cNvPicPr>
          <p:nvPr userDrawn="1"/>
        </p:nvPicPr>
        <p:blipFill>
          <a:blip r:embed="rId4"/>
          <a:srcRect l="-906" t="876" r="-4838" b="-876"/>
          <a:stretch/>
        </p:blipFill>
        <p:spPr>
          <a:xfrm>
            <a:off x="10177930" y="6133459"/>
            <a:ext cx="1643529" cy="460084"/>
          </a:xfrm>
          <a:prstGeom prst="rect">
            <a:avLst/>
          </a:prstGeom>
        </p:spPr>
      </p:pic>
    </p:spTree>
    <p:extLst>
      <p:ext uri="{BB962C8B-B14F-4D97-AF65-F5344CB8AC3E}">
        <p14:creationId xmlns:p14="http://schemas.microsoft.com/office/powerpoint/2010/main" val="3748546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4E9CA3-F2B5-E64F-3FCF-A3117F037315}"/>
              </a:ext>
            </a:extLst>
          </p:cNvPr>
          <p:cNvSpPr/>
          <p:nvPr userDrawn="1"/>
        </p:nvSpPr>
        <p:spPr>
          <a:xfrm>
            <a:off x="0" y="-5230"/>
            <a:ext cx="12192000" cy="686323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3002204F-87D8-0528-3333-A026DDB3EC32}"/>
              </a:ext>
            </a:extLst>
          </p:cNvPr>
          <p:cNvSpPr>
            <a:spLocks noGrp="1"/>
          </p:cNvSpPr>
          <p:nvPr>
            <p:ph type="subTitle" idx="13"/>
          </p:nvPr>
        </p:nvSpPr>
        <p:spPr>
          <a:xfrm>
            <a:off x="489656" y="4034822"/>
            <a:ext cx="4653722" cy="8253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2" name="Title 11">
            <a:extLst>
              <a:ext uri="{FF2B5EF4-FFF2-40B4-BE49-F238E27FC236}">
                <a16:creationId xmlns:a16="http://schemas.microsoft.com/office/drawing/2014/main" id="{98ADAD8E-80FD-E62A-85E8-91CC3E1869BD}"/>
              </a:ext>
            </a:extLst>
          </p:cNvPr>
          <p:cNvSpPr>
            <a:spLocks noGrp="1"/>
          </p:cNvSpPr>
          <p:nvPr>
            <p:ph type="title"/>
          </p:nvPr>
        </p:nvSpPr>
        <p:spPr>
          <a:xfrm>
            <a:off x="492210" y="1294798"/>
            <a:ext cx="4653722" cy="2387602"/>
          </a:xfrm>
        </p:spPr>
        <p:txBody>
          <a:bodyPr anchor="b" anchorCtr="0"/>
          <a:lstStyle>
            <a:lvl1pPr>
              <a:defRPr sz="5400"/>
            </a:lvl1pPr>
          </a:lstStyle>
          <a:p>
            <a:r>
              <a:rPr lang="en-GB"/>
              <a:t>Click to edit Master title style</a:t>
            </a:r>
            <a:endParaRPr lang="en-US"/>
          </a:p>
        </p:txBody>
      </p:sp>
      <p:pic>
        <p:nvPicPr>
          <p:cNvPr id="2" name="Picture 1">
            <a:extLst>
              <a:ext uri="{FF2B5EF4-FFF2-40B4-BE49-F238E27FC236}">
                <a16:creationId xmlns:a16="http://schemas.microsoft.com/office/drawing/2014/main" id="{48F7AB01-E693-640C-1C8E-147D2A8953DB}"/>
              </a:ext>
            </a:extLst>
          </p:cNvPr>
          <p:cNvPicPr>
            <a:picLocks noChangeAspect="1"/>
          </p:cNvPicPr>
          <p:nvPr userDrawn="1"/>
        </p:nvPicPr>
        <p:blipFill rotWithShape="1">
          <a:blip r:embed="rId2"/>
          <a:srcRect/>
          <a:stretch/>
        </p:blipFill>
        <p:spPr>
          <a:xfrm>
            <a:off x="344604" y="6048935"/>
            <a:ext cx="2830660" cy="641662"/>
          </a:xfrm>
          <a:prstGeom prst="rect">
            <a:avLst/>
          </a:prstGeom>
        </p:spPr>
      </p:pic>
      <p:pic>
        <p:nvPicPr>
          <p:cNvPr id="3" name="Picture 2">
            <a:extLst>
              <a:ext uri="{FF2B5EF4-FFF2-40B4-BE49-F238E27FC236}">
                <a16:creationId xmlns:a16="http://schemas.microsoft.com/office/drawing/2014/main" id="{305A7005-0712-F426-5CE3-17DC635567E1}"/>
              </a:ext>
            </a:extLst>
          </p:cNvPr>
          <p:cNvPicPr>
            <a:picLocks noChangeAspect="1"/>
          </p:cNvPicPr>
          <p:nvPr userDrawn="1"/>
        </p:nvPicPr>
        <p:blipFill>
          <a:blip r:embed="rId3"/>
          <a:srcRect t="10839" b="-1297"/>
          <a:stretch/>
        </p:blipFill>
        <p:spPr>
          <a:xfrm>
            <a:off x="5762891" y="376495"/>
            <a:ext cx="5431747" cy="4809727"/>
          </a:xfrm>
          <a:prstGeom prst="rect">
            <a:avLst/>
          </a:prstGeom>
        </p:spPr>
      </p:pic>
      <p:pic>
        <p:nvPicPr>
          <p:cNvPr id="5" name="Picture 4">
            <a:extLst>
              <a:ext uri="{FF2B5EF4-FFF2-40B4-BE49-F238E27FC236}">
                <a16:creationId xmlns:a16="http://schemas.microsoft.com/office/drawing/2014/main" id="{395D3D93-AF6C-65A1-BDEB-0524AF7E6347}"/>
              </a:ext>
            </a:extLst>
          </p:cNvPr>
          <p:cNvPicPr>
            <a:picLocks noChangeAspect="1"/>
          </p:cNvPicPr>
          <p:nvPr userDrawn="1"/>
        </p:nvPicPr>
        <p:blipFill>
          <a:blip r:embed="rId4"/>
          <a:srcRect l="-906" t="876" r="-4838" b="-876"/>
          <a:stretch/>
        </p:blipFill>
        <p:spPr>
          <a:xfrm>
            <a:off x="10177930" y="6133459"/>
            <a:ext cx="1643529" cy="460084"/>
          </a:xfrm>
          <a:prstGeom prst="rect">
            <a:avLst/>
          </a:prstGeom>
        </p:spPr>
      </p:pic>
    </p:spTree>
    <p:extLst>
      <p:ext uri="{BB962C8B-B14F-4D97-AF65-F5344CB8AC3E}">
        <p14:creationId xmlns:p14="http://schemas.microsoft.com/office/powerpoint/2010/main" val="3194387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4E9CA3-F2B5-E64F-3FCF-A3117F037315}"/>
              </a:ext>
            </a:extLst>
          </p:cNvPr>
          <p:cNvSpPr/>
          <p:nvPr userDrawn="1"/>
        </p:nvSpPr>
        <p:spPr>
          <a:xfrm>
            <a:off x="0" y="-5230"/>
            <a:ext cx="12192000" cy="686323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3002204F-87D8-0528-3333-A026DDB3EC32}"/>
              </a:ext>
            </a:extLst>
          </p:cNvPr>
          <p:cNvSpPr>
            <a:spLocks noGrp="1"/>
          </p:cNvSpPr>
          <p:nvPr>
            <p:ph type="subTitle" idx="13"/>
          </p:nvPr>
        </p:nvSpPr>
        <p:spPr>
          <a:xfrm>
            <a:off x="489656" y="2916932"/>
            <a:ext cx="7332441" cy="8253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2" name="Title 11">
            <a:extLst>
              <a:ext uri="{FF2B5EF4-FFF2-40B4-BE49-F238E27FC236}">
                <a16:creationId xmlns:a16="http://schemas.microsoft.com/office/drawing/2014/main" id="{98ADAD8E-80FD-E62A-85E8-91CC3E1869BD}"/>
              </a:ext>
            </a:extLst>
          </p:cNvPr>
          <p:cNvSpPr>
            <a:spLocks noGrp="1"/>
          </p:cNvSpPr>
          <p:nvPr>
            <p:ph type="title"/>
          </p:nvPr>
        </p:nvSpPr>
        <p:spPr>
          <a:xfrm>
            <a:off x="492210" y="176908"/>
            <a:ext cx="7332441" cy="2387602"/>
          </a:xfrm>
        </p:spPr>
        <p:txBody>
          <a:bodyPr anchor="b" anchorCtr="0"/>
          <a:lstStyle>
            <a:lvl1pPr>
              <a:defRPr sz="5400"/>
            </a:lvl1pPr>
          </a:lstStyle>
          <a:p>
            <a:r>
              <a:rPr lang="en-GB"/>
              <a:t>Click to edit Master title style</a:t>
            </a:r>
            <a:endParaRPr lang="en-US"/>
          </a:p>
        </p:txBody>
      </p:sp>
      <p:pic>
        <p:nvPicPr>
          <p:cNvPr id="2" name="Picture 1">
            <a:extLst>
              <a:ext uri="{FF2B5EF4-FFF2-40B4-BE49-F238E27FC236}">
                <a16:creationId xmlns:a16="http://schemas.microsoft.com/office/drawing/2014/main" id="{17470835-81AD-840C-82F4-43C091BFB442}"/>
              </a:ext>
            </a:extLst>
          </p:cNvPr>
          <p:cNvPicPr>
            <a:picLocks noChangeAspect="1"/>
          </p:cNvPicPr>
          <p:nvPr userDrawn="1"/>
        </p:nvPicPr>
        <p:blipFill rotWithShape="1">
          <a:blip r:embed="rId2"/>
          <a:srcRect/>
          <a:stretch/>
        </p:blipFill>
        <p:spPr>
          <a:xfrm>
            <a:off x="344604" y="6048935"/>
            <a:ext cx="2830660" cy="641662"/>
          </a:xfrm>
          <a:prstGeom prst="rect">
            <a:avLst/>
          </a:prstGeom>
        </p:spPr>
      </p:pic>
      <p:pic>
        <p:nvPicPr>
          <p:cNvPr id="4" name="Picture 3">
            <a:extLst>
              <a:ext uri="{FF2B5EF4-FFF2-40B4-BE49-F238E27FC236}">
                <a16:creationId xmlns:a16="http://schemas.microsoft.com/office/drawing/2014/main" id="{0A6A3445-5018-A5B6-8071-26C4847802B6}"/>
              </a:ext>
            </a:extLst>
          </p:cNvPr>
          <p:cNvPicPr>
            <a:picLocks noChangeAspect="1"/>
          </p:cNvPicPr>
          <p:nvPr userDrawn="1"/>
        </p:nvPicPr>
        <p:blipFill>
          <a:blip r:embed="rId3"/>
          <a:srcRect l="-906" t="876" r="-4838" b="-876"/>
          <a:stretch/>
        </p:blipFill>
        <p:spPr>
          <a:xfrm>
            <a:off x="10177930" y="6133459"/>
            <a:ext cx="1643529" cy="460084"/>
          </a:xfrm>
          <a:prstGeom prst="rect">
            <a:avLst/>
          </a:prstGeom>
        </p:spPr>
      </p:pic>
    </p:spTree>
    <p:extLst>
      <p:ext uri="{BB962C8B-B14F-4D97-AF65-F5344CB8AC3E}">
        <p14:creationId xmlns:p14="http://schemas.microsoft.com/office/powerpoint/2010/main" val="2971589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9D5CAA-6C4B-7948-5B36-09603EC0B373}"/>
              </a:ext>
            </a:extLst>
          </p:cNvPr>
          <p:cNvSpPr>
            <a:spLocks noGrp="1"/>
          </p:cNvSpPr>
          <p:nvPr>
            <p:ph type="title"/>
          </p:nvPr>
        </p:nvSpPr>
        <p:spPr>
          <a:xfrm>
            <a:off x="492211" y="407172"/>
            <a:ext cx="5822092" cy="1087996"/>
          </a:xfrm>
          <a:prstGeom prst="rect">
            <a:avLst/>
          </a:prstGeom>
        </p:spPr>
        <p:txBody>
          <a:bodyPr vert="horz" lIns="0" tIns="0" rIns="0" bIns="0" rtlCol="0" anchor="t" anchorCtr="0">
            <a:normAutofit/>
          </a:bodyPr>
          <a:lstStyle/>
          <a:p>
            <a:r>
              <a:rPr lang="en-GB"/>
              <a:t>Click to edit Master </a:t>
            </a:r>
            <a:br>
              <a:rPr lang="en-GB"/>
            </a:br>
            <a:r>
              <a:rPr lang="en-GB"/>
              <a:t>title style</a:t>
            </a:r>
            <a:endParaRPr lang="en-US"/>
          </a:p>
        </p:txBody>
      </p:sp>
      <p:sp>
        <p:nvSpPr>
          <p:cNvPr id="3" name="Text Placeholder 2">
            <a:extLst>
              <a:ext uri="{FF2B5EF4-FFF2-40B4-BE49-F238E27FC236}">
                <a16:creationId xmlns:a16="http://schemas.microsoft.com/office/drawing/2014/main" id="{BE3D837C-A8A9-3BBA-6D9C-BD00B3C441C8}"/>
              </a:ext>
            </a:extLst>
          </p:cNvPr>
          <p:cNvSpPr>
            <a:spLocks noGrp="1"/>
          </p:cNvSpPr>
          <p:nvPr>
            <p:ph type="body" idx="1"/>
          </p:nvPr>
        </p:nvSpPr>
        <p:spPr>
          <a:xfrm>
            <a:off x="492211" y="1766415"/>
            <a:ext cx="11197281" cy="409068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F672C2F2-A16F-0E9A-17F3-6382B12A66E1}"/>
              </a:ext>
            </a:extLst>
          </p:cNvPr>
          <p:cNvSpPr>
            <a:spLocks noGrp="1"/>
          </p:cNvSpPr>
          <p:nvPr>
            <p:ph type="sldNum" sz="quarter" idx="4"/>
          </p:nvPr>
        </p:nvSpPr>
        <p:spPr>
          <a:xfrm>
            <a:off x="492211" y="6166407"/>
            <a:ext cx="360405" cy="365125"/>
          </a:xfrm>
          <a:prstGeom prst="rect">
            <a:avLst/>
          </a:prstGeom>
        </p:spPr>
        <p:txBody>
          <a:bodyPr vert="horz" lIns="0" tIns="0" rIns="0" bIns="0" rtlCol="0" anchor="b" anchorCtr="0"/>
          <a:lstStyle>
            <a:lvl1pPr algn="l">
              <a:defRPr sz="1400" b="1">
                <a:solidFill>
                  <a:schemeClr val="tx1"/>
                </a:solidFill>
              </a:defRPr>
            </a:lvl1pPr>
          </a:lstStyle>
          <a:p>
            <a:fld id="{0B21218E-3424-7243-8A86-B94173C82522}" type="slidenum">
              <a:rPr lang="en-US" smtClean="0"/>
              <a:pPr/>
              <a:t>‹#›</a:t>
            </a:fld>
            <a:endParaRPr lang="en-US"/>
          </a:p>
        </p:txBody>
      </p:sp>
      <p:pic>
        <p:nvPicPr>
          <p:cNvPr id="15" name="Picture 14">
            <a:extLst>
              <a:ext uri="{FF2B5EF4-FFF2-40B4-BE49-F238E27FC236}">
                <a16:creationId xmlns:a16="http://schemas.microsoft.com/office/drawing/2014/main" id="{17A90E57-1517-6813-8FEF-987C2703623F}"/>
              </a:ext>
            </a:extLst>
          </p:cNvPr>
          <p:cNvPicPr>
            <a:picLocks noChangeAspect="1"/>
          </p:cNvPicPr>
          <p:nvPr userDrawn="1"/>
        </p:nvPicPr>
        <p:blipFill>
          <a:blip r:embed="rId16"/>
          <a:srcRect l="-2081" r="-6453"/>
          <a:stretch/>
        </p:blipFill>
        <p:spPr>
          <a:xfrm>
            <a:off x="10476834" y="6172382"/>
            <a:ext cx="1338728" cy="365126"/>
          </a:xfrm>
          <a:prstGeom prst="rect">
            <a:avLst/>
          </a:prstGeom>
        </p:spPr>
      </p:pic>
      <p:sp>
        <p:nvSpPr>
          <p:cNvPr id="5" name="Footer Placeholder 4">
            <a:extLst>
              <a:ext uri="{FF2B5EF4-FFF2-40B4-BE49-F238E27FC236}">
                <a16:creationId xmlns:a16="http://schemas.microsoft.com/office/drawing/2014/main" id="{676D449E-3409-A0A1-5262-2B304DBBC3A9}"/>
              </a:ext>
            </a:extLst>
          </p:cNvPr>
          <p:cNvSpPr>
            <a:spLocks noGrp="1"/>
          </p:cNvSpPr>
          <p:nvPr>
            <p:ph type="ftr" sz="quarter" idx="3"/>
          </p:nvPr>
        </p:nvSpPr>
        <p:spPr>
          <a:xfrm>
            <a:off x="852616" y="6166406"/>
            <a:ext cx="4114800" cy="365125"/>
          </a:xfrm>
          <a:prstGeom prst="rect">
            <a:avLst/>
          </a:prstGeom>
        </p:spPr>
        <p:txBody>
          <a:bodyPr vert="horz" lIns="72000" tIns="0" rIns="0" bIns="0" rtlCol="0" anchor="b" anchorCtr="0"/>
          <a:lstStyle>
            <a:lvl1pPr algn="l">
              <a:defRPr sz="1100">
                <a:solidFill>
                  <a:schemeClr val="tx1"/>
                </a:solidFill>
              </a:defRPr>
            </a:lvl1pPr>
          </a:lstStyle>
          <a:p>
            <a:r>
              <a:rPr lang="en-US"/>
              <a:t>Women's Health and Wellbeing Program</a:t>
            </a:r>
          </a:p>
        </p:txBody>
      </p:sp>
      <p:sp>
        <p:nvSpPr>
          <p:cNvPr id="7" name="TextBox 6">
            <a:extLst>
              <a:ext uri="{FF2B5EF4-FFF2-40B4-BE49-F238E27FC236}">
                <a16:creationId xmlns:a16="http://schemas.microsoft.com/office/drawing/2014/main" id="{6A7A55D7-0408-19A0-A623-4135B8D5951F}"/>
              </a:ext>
            </a:extLst>
          </p:cNvPr>
          <p:cNvSpPr txBox="1"/>
          <p:nvPr userDrawn="1">
            <p:extLst>
              <p:ext uri="{1162E1C5-73C7-4A58-AE30-91384D911F3F}">
                <p184:classification xmlns:p184="http://schemas.microsoft.com/office/powerpoint/2018/4/main" val="ftr"/>
              </p:ext>
            </p:extLst>
          </p:nvPr>
        </p:nvSpPr>
        <p:spPr>
          <a:xfrm>
            <a:off x="5768975" y="6642100"/>
            <a:ext cx="696913" cy="152400"/>
          </a:xfrm>
          <a:prstGeom prst="rect">
            <a:avLst/>
          </a:prstGeom>
        </p:spPr>
        <p:txBody>
          <a:bodyPr horzOverflow="overflow" lIns="0" tIns="0" rIns="0" bIns="0">
            <a:spAutoFit/>
          </a:bodyPr>
          <a:lstStyle/>
          <a:p>
            <a:pPr algn="l"/>
            <a:r>
              <a:rPr lang="en-AU" sz="1000">
                <a:solidFill>
                  <a:srgbClr val="000000"/>
                </a:solidFill>
                <a:latin typeface="Arial Black" panose="020B0A04020102020204" pitchFamily="34" charset="0"/>
              </a:rPr>
              <a:t>OFFICIAL</a:t>
            </a:r>
          </a:p>
        </p:txBody>
      </p:sp>
    </p:spTree>
    <p:extLst>
      <p:ext uri="{BB962C8B-B14F-4D97-AF65-F5344CB8AC3E}">
        <p14:creationId xmlns:p14="http://schemas.microsoft.com/office/powerpoint/2010/main" val="150431131"/>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6" r:id="rId3"/>
    <p:sldLayoutId id="2147483658" r:id="rId4"/>
    <p:sldLayoutId id="2147483659" r:id="rId5"/>
    <p:sldLayoutId id="2147483651" r:id="rId6"/>
    <p:sldLayoutId id="2147483662" r:id="rId7"/>
    <p:sldLayoutId id="2147483663" r:id="rId8"/>
    <p:sldLayoutId id="2147483657" r:id="rId9"/>
    <p:sldLayoutId id="2147483666" r:id="rId10"/>
    <p:sldLayoutId id="2147483650" r:id="rId11"/>
    <p:sldLayoutId id="2147483665" r:id="rId12"/>
    <p:sldLayoutId id="2147483664" r:id="rId13"/>
    <p:sldLayoutId id="2147483652" r:id="rId14"/>
  </p:sldLayoutIdLst>
  <p:hf hdr="0" dt="0"/>
  <p:txStyles>
    <p:titleStyle>
      <a:lvl1pPr algn="l" defTabSz="914400" rtl="0" eaLnBrk="1" latinLnBrk="0" hangingPunct="1">
        <a:lnSpc>
          <a:spcPct val="85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hyperlink" Target="https://www.safercare.vic.gov.au/best-practice-improvement/clinical-guidance/womens-health/ms2step" TargetMode="External"/><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63F4A-CBAD-CC59-AC8B-833AE5909A59}"/>
              </a:ext>
            </a:extLst>
          </p:cNvPr>
          <p:cNvSpPr>
            <a:spLocks noGrp="1"/>
          </p:cNvSpPr>
          <p:nvPr>
            <p:ph type="ctrTitle"/>
          </p:nvPr>
        </p:nvSpPr>
        <p:spPr>
          <a:xfrm>
            <a:off x="492210" y="1222744"/>
            <a:ext cx="4792171" cy="3341164"/>
          </a:xfrm>
        </p:spPr>
        <p:txBody>
          <a:bodyPr>
            <a:normAutofit/>
          </a:bodyPr>
          <a:lstStyle/>
          <a:p>
            <a:pPr>
              <a:lnSpc>
                <a:spcPct val="90000"/>
              </a:lnSpc>
              <a:spcBef>
                <a:spcPts val="1000"/>
              </a:spcBef>
            </a:pPr>
            <a:r>
              <a:rPr lang="en-AU" sz="3200" dirty="0">
                <a:latin typeface="VIC" panose="00000500000000000000" pitchFamily="2" charset="0"/>
                <a:ea typeface="+mn-ea"/>
                <a:cs typeface="+mn-cs"/>
              </a:rPr>
              <a:t>Medical Termination of Pregnancy</a:t>
            </a:r>
            <a:br>
              <a:rPr lang="en-AU" sz="3200" dirty="0">
                <a:latin typeface="VIC" panose="00000500000000000000" pitchFamily="2" charset="0"/>
                <a:ea typeface="+mn-ea"/>
                <a:cs typeface="+mn-cs"/>
              </a:rPr>
            </a:br>
            <a:br>
              <a:rPr lang="en-AU" sz="3200" dirty="0">
                <a:latin typeface="VIC" panose="00000500000000000000" pitchFamily="2" charset="0"/>
                <a:ea typeface="+mn-ea"/>
                <a:cs typeface="+mn-cs"/>
              </a:rPr>
            </a:br>
            <a:r>
              <a:rPr lang="en-AU" sz="2000" dirty="0">
                <a:latin typeface="VIC" panose="00000500000000000000" pitchFamily="2" charset="0"/>
                <a:ea typeface="+mn-ea"/>
                <a:cs typeface="+mn-cs"/>
              </a:rPr>
              <a:t>28 August 2025</a:t>
            </a:r>
            <a:br>
              <a:rPr lang="en-AU" sz="2000" dirty="0">
                <a:latin typeface="VIC" panose="00000500000000000000" pitchFamily="2" charset="0"/>
                <a:ea typeface="+mn-ea"/>
                <a:cs typeface="+mn-cs"/>
              </a:rPr>
            </a:br>
            <a:br>
              <a:rPr lang="en-AU" sz="2000" dirty="0">
                <a:latin typeface="VIC" panose="00000500000000000000" pitchFamily="2" charset="0"/>
                <a:ea typeface="+mn-ea"/>
                <a:cs typeface="+mn-cs"/>
              </a:rPr>
            </a:br>
            <a:br>
              <a:rPr lang="en-AU" sz="2000" dirty="0">
                <a:latin typeface="VIC" panose="00000500000000000000" pitchFamily="2" charset="0"/>
                <a:ea typeface="+mn-ea"/>
                <a:cs typeface="+mn-cs"/>
              </a:rPr>
            </a:br>
            <a:br>
              <a:rPr lang="en-AU" sz="2000" dirty="0">
                <a:latin typeface="VIC" panose="00000500000000000000" pitchFamily="2" charset="0"/>
                <a:ea typeface="+mn-ea"/>
                <a:cs typeface="+mn-cs"/>
              </a:rPr>
            </a:br>
            <a:endParaRPr lang="en-US" sz="2000" dirty="0">
              <a:latin typeface="VIC" panose="00000500000000000000" pitchFamily="2" charset="0"/>
              <a:ea typeface="+mn-ea"/>
              <a:cs typeface="+mn-cs"/>
            </a:endParaRPr>
          </a:p>
        </p:txBody>
      </p:sp>
      <p:sp>
        <p:nvSpPr>
          <p:cNvPr id="3" name="Subtitle 2">
            <a:extLst>
              <a:ext uri="{FF2B5EF4-FFF2-40B4-BE49-F238E27FC236}">
                <a16:creationId xmlns:a16="http://schemas.microsoft.com/office/drawing/2014/main" id="{E5A93494-D22A-3C3A-8D19-D25661BA7B9F}"/>
              </a:ext>
            </a:extLst>
          </p:cNvPr>
          <p:cNvSpPr>
            <a:spLocks noGrp="1"/>
          </p:cNvSpPr>
          <p:nvPr>
            <p:ph type="subTitle" idx="1"/>
          </p:nvPr>
        </p:nvSpPr>
        <p:spPr>
          <a:xfrm>
            <a:off x="492210" y="4338083"/>
            <a:ext cx="5238739" cy="1297173"/>
          </a:xfrm>
        </p:spPr>
        <p:txBody>
          <a:bodyPr>
            <a:noAutofit/>
          </a:bodyPr>
          <a:lstStyle/>
          <a:p>
            <a:r>
              <a:rPr lang="en-AU" dirty="0">
                <a:latin typeface="VIC" panose="00000500000000000000" pitchFamily="2" charset="0"/>
              </a:rPr>
              <a:t>Jill Butty</a:t>
            </a:r>
            <a:br>
              <a:rPr lang="en-AU" dirty="0">
                <a:latin typeface="VIC" panose="00000500000000000000" pitchFamily="2" charset="0"/>
              </a:rPr>
            </a:br>
            <a:r>
              <a:rPr lang="en-AU" dirty="0">
                <a:latin typeface="VIC" panose="00000500000000000000" pitchFamily="2" charset="0"/>
              </a:rPr>
              <a:t>Director Women’s Health and Population Wellbeing</a:t>
            </a:r>
            <a:endParaRPr lang="en-US" dirty="0"/>
          </a:p>
        </p:txBody>
      </p:sp>
    </p:spTree>
    <p:extLst>
      <p:ext uri="{BB962C8B-B14F-4D97-AF65-F5344CB8AC3E}">
        <p14:creationId xmlns:p14="http://schemas.microsoft.com/office/powerpoint/2010/main" val="1562810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CD16FC28-08A6-2DF9-E38E-5EB12E408472}"/>
              </a:ext>
            </a:extLst>
          </p:cNvPr>
          <p:cNvCxnSpPr>
            <a:cxnSpLocks/>
          </p:cNvCxnSpPr>
          <p:nvPr/>
        </p:nvCxnSpPr>
        <p:spPr>
          <a:xfrm>
            <a:off x="1317172" y="3906847"/>
            <a:ext cx="0" cy="2092881"/>
          </a:xfrm>
          <a:prstGeom prst="line">
            <a:avLst/>
          </a:prstGeom>
          <a:ln w="63500">
            <a:solidFill>
              <a:schemeClr val="accent4">
                <a:lumMod val="75000"/>
              </a:schemeClr>
            </a:solidFill>
          </a:ln>
          <a:effectLst/>
        </p:spPr>
        <p:style>
          <a:lnRef idx="2">
            <a:schemeClr val="dk1"/>
          </a:lnRef>
          <a:fillRef idx="0">
            <a:schemeClr val="dk1"/>
          </a:fillRef>
          <a:effectRef idx="1">
            <a:schemeClr val="dk1"/>
          </a:effectRef>
          <a:fontRef idx="minor">
            <a:schemeClr val="tx1"/>
          </a:fontRef>
        </p:style>
      </p:cxnSp>
      <p:cxnSp>
        <p:nvCxnSpPr>
          <p:cNvPr id="3" name="Straight Connector 2">
            <a:extLst>
              <a:ext uri="{FF2B5EF4-FFF2-40B4-BE49-F238E27FC236}">
                <a16:creationId xmlns:a16="http://schemas.microsoft.com/office/drawing/2014/main" id="{1DC3EC39-00B8-7E3D-7DF0-4D564CF9DEE3}"/>
              </a:ext>
            </a:extLst>
          </p:cNvPr>
          <p:cNvCxnSpPr>
            <a:cxnSpLocks/>
          </p:cNvCxnSpPr>
          <p:nvPr/>
        </p:nvCxnSpPr>
        <p:spPr>
          <a:xfrm>
            <a:off x="1317172" y="1114858"/>
            <a:ext cx="0" cy="2308324"/>
          </a:xfrm>
          <a:prstGeom prst="line">
            <a:avLst/>
          </a:prstGeom>
          <a:ln w="63500">
            <a:solidFill>
              <a:schemeClr val="accent5">
                <a:lumMod val="75000"/>
              </a:schemeClr>
            </a:solidFill>
          </a:ln>
          <a:effectLst/>
        </p:spPr>
        <p:style>
          <a:lnRef idx="2">
            <a:schemeClr val="dk1"/>
          </a:lnRef>
          <a:fillRef idx="0">
            <a:schemeClr val="dk1"/>
          </a:fillRef>
          <a:effectRef idx="1">
            <a:schemeClr val="dk1"/>
          </a:effectRef>
          <a:fontRef idx="minor">
            <a:schemeClr val="tx1"/>
          </a:fontRef>
        </p:style>
      </p:cxnSp>
      <p:sp>
        <p:nvSpPr>
          <p:cNvPr id="4" name="Title 3">
            <a:extLst>
              <a:ext uri="{FF2B5EF4-FFF2-40B4-BE49-F238E27FC236}">
                <a16:creationId xmlns:a16="http://schemas.microsoft.com/office/drawing/2014/main" id="{C89F0828-BFC0-A543-4ECD-55606C55C1C5}"/>
              </a:ext>
            </a:extLst>
          </p:cNvPr>
          <p:cNvSpPr>
            <a:spLocks noGrp="1"/>
          </p:cNvSpPr>
          <p:nvPr>
            <p:ph type="title"/>
          </p:nvPr>
        </p:nvSpPr>
        <p:spPr>
          <a:xfrm>
            <a:off x="281047" y="290204"/>
            <a:ext cx="10755548" cy="736882"/>
          </a:xfrm>
        </p:spPr>
        <p:txBody>
          <a:bodyPr>
            <a:normAutofit/>
          </a:bodyPr>
          <a:lstStyle/>
          <a:p>
            <a:r>
              <a:rPr lang="en-AU" sz="2000" dirty="0">
                <a:latin typeface="VIC" panose="00000500000000000000" pitchFamily="2" charset="0"/>
                <a:ea typeface="ＭＳ Ｐゴシック"/>
              </a:rPr>
              <a:t>The Therapeutic Goods Administration (TGA) amendment has improved access to  MS-2 Step (Mifepristone and Misoprostol)</a:t>
            </a:r>
            <a:endParaRPr lang="en-AU" sz="2000" dirty="0">
              <a:latin typeface="VIC" panose="00000500000000000000" pitchFamily="2" charset="0"/>
            </a:endParaRPr>
          </a:p>
        </p:txBody>
      </p:sp>
      <p:sp>
        <p:nvSpPr>
          <p:cNvPr id="6" name="TextBox 5">
            <a:extLst>
              <a:ext uri="{FF2B5EF4-FFF2-40B4-BE49-F238E27FC236}">
                <a16:creationId xmlns:a16="http://schemas.microsoft.com/office/drawing/2014/main" id="{0204693C-F2E4-EA98-E1FB-57736DFCB2DF}"/>
              </a:ext>
            </a:extLst>
          </p:cNvPr>
          <p:cNvSpPr txBox="1"/>
          <p:nvPr/>
        </p:nvSpPr>
        <p:spPr>
          <a:xfrm>
            <a:off x="1360852" y="1114858"/>
            <a:ext cx="10297887" cy="2308324"/>
          </a:xfrm>
          <a:prstGeom prst="rect">
            <a:avLst/>
          </a:prstGeom>
          <a:solidFill>
            <a:schemeClr val="accent5">
              <a:lumMod val="20000"/>
              <a:lumOff val="80000"/>
            </a:schemeClr>
          </a:solidFill>
        </p:spPr>
        <p:txBody>
          <a:bodyPr wrap="square" rtlCol="0">
            <a:spAutoFit/>
          </a:bodyPr>
          <a:lstStyle/>
          <a:p>
            <a:pPr marL="819150" indent="-285750">
              <a:buFont typeface="Arial" panose="020B0604020202020204" pitchFamily="34" charset="0"/>
              <a:buChar char="•"/>
            </a:pPr>
            <a:r>
              <a:rPr lang="en-AU" sz="1600" dirty="0">
                <a:latin typeface="VIC" panose="00000500000000000000" pitchFamily="2" charset="0"/>
              </a:rPr>
              <a:t>In July 2023, the Therapeutic Goods Administration removed restrictions that had previously only allowed GPs and medical specialists to prescribe Mifepristone and Misoprostol (MS-2 step). </a:t>
            </a:r>
          </a:p>
          <a:p>
            <a:pPr marL="819150" indent="-285750">
              <a:buFont typeface="Arial" panose="020B0604020202020204" pitchFamily="34" charset="0"/>
              <a:buChar char="•"/>
            </a:pPr>
            <a:endParaRPr lang="en-AU" sz="1600" dirty="0">
              <a:latin typeface="VIC" panose="00000500000000000000" pitchFamily="2" charset="0"/>
            </a:endParaRPr>
          </a:p>
          <a:p>
            <a:pPr marL="819150" indent="-285750">
              <a:buFont typeface="Arial" panose="020B0604020202020204" pitchFamily="34" charset="0"/>
              <a:buChar char="•"/>
            </a:pPr>
            <a:r>
              <a:rPr lang="en-AU" sz="1600" dirty="0">
                <a:latin typeface="VIC" panose="00000500000000000000" pitchFamily="2" charset="0"/>
              </a:rPr>
              <a:t>In Victoria this now means that Nurse Practitioners and Endorsed midwives can supply, administer and prescribe this drug in accordance with Victorian legislation.</a:t>
            </a:r>
          </a:p>
          <a:p>
            <a:pPr marL="819150" indent="-285750">
              <a:buFont typeface="Arial" panose="020B0604020202020204" pitchFamily="34" charset="0"/>
              <a:buChar char="•"/>
            </a:pPr>
            <a:endParaRPr lang="en-AU" sz="1600" dirty="0">
              <a:latin typeface="VIC" panose="00000500000000000000" pitchFamily="2" charset="0"/>
            </a:endParaRPr>
          </a:p>
          <a:p>
            <a:pPr marL="819150" indent="-285750">
              <a:buFont typeface="Arial" panose="020B0604020202020204" pitchFamily="34" charset="0"/>
              <a:buChar char="•"/>
            </a:pPr>
            <a:r>
              <a:rPr lang="en-AU" sz="1600" dirty="0">
                <a:latin typeface="VIC" panose="00000500000000000000" pitchFamily="2" charset="0"/>
              </a:rPr>
              <a:t>Further, restrictions on supply that limited access to registered pharmacists have also been lifted.</a:t>
            </a:r>
          </a:p>
        </p:txBody>
      </p:sp>
      <p:sp>
        <p:nvSpPr>
          <p:cNvPr id="7" name="TextBox 6">
            <a:extLst>
              <a:ext uri="{FF2B5EF4-FFF2-40B4-BE49-F238E27FC236}">
                <a16:creationId xmlns:a16="http://schemas.microsoft.com/office/drawing/2014/main" id="{2C97902A-0CFD-1930-A1F9-B07FF97F1905}"/>
              </a:ext>
            </a:extLst>
          </p:cNvPr>
          <p:cNvSpPr txBox="1"/>
          <p:nvPr/>
        </p:nvSpPr>
        <p:spPr>
          <a:xfrm>
            <a:off x="1360852" y="3906847"/>
            <a:ext cx="10297887" cy="2092881"/>
          </a:xfrm>
          <a:prstGeom prst="rect">
            <a:avLst/>
          </a:prstGeom>
          <a:solidFill>
            <a:schemeClr val="accent4">
              <a:lumMod val="20000"/>
              <a:lumOff val="80000"/>
            </a:schemeClr>
          </a:solidFill>
        </p:spPr>
        <p:txBody>
          <a:bodyPr wrap="square" rtlCol="0">
            <a:spAutoFit/>
          </a:bodyPr>
          <a:lstStyle/>
          <a:p>
            <a:pPr marL="533400" lvl="0"/>
            <a:endParaRPr lang="en-AU" dirty="0">
              <a:latin typeface="VIC" panose="00000500000000000000" pitchFamily="2" charset="0"/>
              <a:ea typeface="ＭＳ Ｐゴシック"/>
            </a:endParaRPr>
          </a:p>
          <a:p>
            <a:pPr marL="819150" indent="-285750">
              <a:buFont typeface="Arial" panose="020B0604020202020204" pitchFamily="34" charset="0"/>
              <a:buChar char="•"/>
            </a:pPr>
            <a:r>
              <a:rPr lang="en-AU" sz="1600" dirty="0">
                <a:latin typeface="VIC" panose="00000500000000000000" pitchFamily="2" charset="0"/>
              </a:rPr>
              <a:t>The approved indication for MS-2 Step recommends that the duration of pregnancy (i.e., up to 63 days gestation) to be confirmed by ultrasound. RANZCOG guidelines recommend that the gestational age of the pregnancy be determined by clinical means or by ultrasound scan. </a:t>
            </a:r>
          </a:p>
          <a:p>
            <a:pPr marL="533400"/>
            <a:endParaRPr lang="en-AU" sz="1600" dirty="0">
              <a:latin typeface="VIC" panose="00000500000000000000" pitchFamily="2" charset="0"/>
            </a:endParaRPr>
          </a:p>
          <a:p>
            <a:pPr marL="819150" indent="-285750">
              <a:buFont typeface="Arial" panose="020B0604020202020204" pitchFamily="34" charset="0"/>
              <a:buChar char="•"/>
            </a:pPr>
            <a:r>
              <a:rPr lang="en-AU" sz="1600" dirty="0">
                <a:latin typeface="VIC" panose="00000500000000000000" pitchFamily="2" charset="0"/>
              </a:rPr>
              <a:t>If an ultrasound is not possible, the last menstrual period date can be used, but with caution as gestation accuracy cannot be guaranteed. Ultrasound is beneficial to exclude ectopic pregnancy. </a:t>
            </a:r>
          </a:p>
        </p:txBody>
      </p:sp>
      <p:sp>
        <p:nvSpPr>
          <p:cNvPr id="8" name="Oval 7">
            <a:extLst>
              <a:ext uri="{FF2B5EF4-FFF2-40B4-BE49-F238E27FC236}">
                <a16:creationId xmlns:a16="http://schemas.microsoft.com/office/drawing/2014/main" id="{95534B3C-7994-8F5F-8468-C1385C7E917F}"/>
              </a:ext>
            </a:extLst>
          </p:cNvPr>
          <p:cNvSpPr/>
          <p:nvPr/>
        </p:nvSpPr>
        <p:spPr>
          <a:xfrm>
            <a:off x="598713" y="4519000"/>
            <a:ext cx="925286" cy="936324"/>
          </a:xfrm>
          <a:prstGeom prst="ellipse">
            <a:avLst/>
          </a:prstGeom>
          <a:solidFill>
            <a:schemeClr val="accent4">
              <a:lumMod val="75000"/>
            </a:schemeClr>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400" dirty="0">
              <a:latin typeface="VIC SemiBold" panose="00000700000000000000" pitchFamily="2" charset="0"/>
            </a:endParaRPr>
          </a:p>
        </p:txBody>
      </p:sp>
      <p:sp>
        <p:nvSpPr>
          <p:cNvPr id="12" name="Oval 11">
            <a:extLst>
              <a:ext uri="{FF2B5EF4-FFF2-40B4-BE49-F238E27FC236}">
                <a16:creationId xmlns:a16="http://schemas.microsoft.com/office/drawing/2014/main" id="{AEAD4335-9AAA-F292-0735-88E914819E6A}"/>
              </a:ext>
            </a:extLst>
          </p:cNvPr>
          <p:cNvSpPr/>
          <p:nvPr/>
        </p:nvSpPr>
        <p:spPr>
          <a:xfrm>
            <a:off x="598713" y="1479973"/>
            <a:ext cx="925286" cy="936324"/>
          </a:xfrm>
          <a:prstGeom prst="ellipse">
            <a:avLst/>
          </a:prstGeom>
          <a:solidFill>
            <a:schemeClr val="accent5">
              <a:lumMod val="75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800">
              <a:latin typeface="VIC SemiBold" panose="00000700000000000000" pitchFamily="2" charset="0"/>
            </a:endParaRPr>
          </a:p>
        </p:txBody>
      </p:sp>
      <p:pic>
        <p:nvPicPr>
          <p:cNvPr id="10" name="Graphic 9" descr="Medicine with solid fill">
            <a:extLst>
              <a:ext uri="{FF2B5EF4-FFF2-40B4-BE49-F238E27FC236}">
                <a16:creationId xmlns:a16="http://schemas.microsoft.com/office/drawing/2014/main" id="{F082B0D4-517A-185B-20D9-2E4FE18E79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9220" y="4731346"/>
            <a:ext cx="511632" cy="511632"/>
          </a:xfrm>
          <a:prstGeom prst="rect">
            <a:avLst/>
          </a:prstGeom>
        </p:spPr>
      </p:pic>
      <p:pic>
        <p:nvPicPr>
          <p:cNvPr id="5" name="Graphic 4" descr="Doctor female with solid fill">
            <a:extLst>
              <a:ext uri="{FF2B5EF4-FFF2-40B4-BE49-F238E27FC236}">
                <a16:creationId xmlns:a16="http://schemas.microsoft.com/office/drawing/2014/main" id="{3AF2446B-3C9D-7BE7-826F-0E9B5FE6943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05540" y="1670467"/>
            <a:ext cx="511632" cy="511632"/>
          </a:xfrm>
          <a:prstGeom prst="rect">
            <a:avLst/>
          </a:prstGeom>
        </p:spPr>
      </p:pic>
    </p:spTree>
    <p:extLst>
      <p:ext uri="{BB962C8B-B14F-4D97-AF65-F5344CB8AC3E}">
        <p14:creationId xmlns:p14="http://schemas.microsoft.com/office/powerpoint/2010/main" val="2697949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53E0C67-65EF-2AD5-5DDB-3B975C8C3E72}"/>
              </a:ext>
            </a:extLst>
          </p:cNvPr>
          <p:cNvSpPr>
            <a:spLocks noGrp="1"/>
          </p:cNvSpPr>
          <p:nvPr>
            <p:ph type="title"/>
          </p:nvPr>
        </p:nvSpPr>
        <p:spPr>
          <a:xfrm>
            <a:off x="492211" y="407172"/>
            <a:ext cx="10221644" cy="1087996"/>
          </a:xfrm>
        </p:spPr>
        <p:txBody>
          <a:bodyPr anchor="t">
            <a:normAutofit/>
          </a:bodyPr>
          <a:lstStyle/>
          <a:p>
            <a:r>
              <a:rPr lang="en-US" dirty="0"/>
              <a:t>Clinical Guideline - </a:t>
            </a:r>
            <a:r>
              <a:rPr lang="en-AU" dirty="0"/>
              <a:t>Guidance for the provision of MS-2 Step</a:t>
            </a:r>
            <a:endParaRPr lang="en-US" dirty="0"/>
          </a:p>
        </p:txBody>
      </p:sp>
      <p:pic>
        <p:nvPicPr>
          <p:cNvPr id="7" name="Picture 6">
            <a:extLst>
              <a:ext uri="{FF2B5EF4-FFF2-40B4-BE49-F238E27FC236}">
                <a16:creationId xmlns:a16="http://schemas.microsoft.com/office/drawing/2014/main" id="{2982E692-1CD5-E969-9A13-AE43B7AC35B4}"/>
              </a:ext>
            </a:extLst>
          </p:cNvPr>
          <p:cNvPicPr>
            <a:picLocks noChangeAspect="1"/>
          </p:cNvPicPr>
          <p:nvPr/>
        </p:nvPicPr>
        <p:blipFill>
          <a:blip r:embed="rId2"/>
          <a:stretch>
            <a:fillRect/>
          </a:stretch>
        </p:blipFill>
        <p:spPr>
          <a:xfrm>
            <a:off x="492211" y="2476265"/>
            <a:ext cx="6415216" cy="2646275"/>
          </a:xfrm>
          <a:prstGeom prst="rect">
            <a:avLst/>
          </a:prstGeom>
          <a:noFill/>
        </p:spPr>
      </p:pic>
      <p:sp>
        <p:nvSpPr>
          <p:cNvPr id="12" name="Content Placeholder 2">
            <a:extLst>
              <a:ext uri="{FF2B5EF4-FFF2-40B4-BE49-F238E27FC236}">
                <a16:creationId xmlns:a16="http://schemas.microsoft.com/office/drawing/2014/main" id="{1AFD9A27-6366-F4AB-70DD-473FED3B7CCB}"/>
              </a:ext>
            </a:extLst>
          </p:cNvPr>
          <p:cNvSpPr>
            <a:spLocks noGrp="1"/>
          </p:cNvSpPr>
          <p:nvPr>
            <p:ph sz="half" idx="2"/>
          </p:nvPr>
        </p:nvSpPr>
        <p:spPr>
          <a:xfrm>
            <a:off x="7537621" y="1754059"/>
            <a:ext cx="4162169" cy="4090687"/>
          </a:xfrm>
        </p:spPr>
        <p:txBody>
          <a:bodyPr>
            <a:normAutofit/>
          </a:bodyPr>
          <a:lstStyle/>
          <a:p>
            <a:r>
              <a:rPr lang="en-AU" dirty="0">
                <a:hlinkClick r:id="rId3"/>
              </a:rPr>
              <a:t>Guidance for the provision of MS-2 Step – Victorian legislation | Safer Care Victoria</a:t>
            </a:r>
            <a:endParaRPr lang="en-AU" dirty="0"/>
          </a:p>
          <a:p>
            <a:endParaRPr lang="en-US" dirty="0"/>
          </a:p>
        </p:txBody>
      </p:sp>
      <p:sp>
        <p:nvSpPr>
          <p:cNvPr id="4" name="Footer Placeholder 3">
            <a:extLst>
              <a:ext uri="{FF2B5EF4-FFF2-40B4-BE49-F238E27FC236}">
                <a16:creationId xmlns:a16="http://schemas.microsoft.com/office/drawing/2014/main" id="{38F2BF08-0306-CC19-BEEB-3CEE8A2247A0}"/>
              </a:ext>
            </a:extLst>
          </p:cNvPr>
          <p:cNvSpPr>
            <a:spLocks noGrp="1"/>
          </p:cNvSpPr>
          <p:nvPr>
            <p:ph type="ftr" sz="quarter" idx="11"/>
          </p:nvPr>
        </p:nvSpPr>
        <p:spPr>
          <a:xfrm>
            <a:off x="852616" y="6166406"/>
            <a:ext cx="4114800" cy="365125"/>
          </a:xfrm>
        </p:spPr>
        <p:txBody>
          <a:bodyPr anchor="b">
            <a:normAutofit/>
          </a:bodyPr>
          <a:lstStyle/>
          <a:p>
            <a:pPr>
              <a:spcAft>
                <a:spcPts val="600"/>
              </a:spcAft>
            </a:pPr>
            <a:r>
              <a:rPr lang="en-US"/>
              <a:t>Women's Health and Wellbeing Program</a:t>
            </a:r>
          </a:p>
        </p:txBody>
      </p:sp>
      <p:sp>
        <p:nvSpPr>
          <p:cNvPr id="5" name="Slide Number Placeholder 4">
            <a:extLst>
              <a:ext uri="{FF2B5EF4-FFF2-40B4-BE49-F238E27FC236}">
                <a16:creationId xmlns:a16="http://schemas.microsoft.com/office/drawing/2014/main" id="{8105D7F1-BDD7-66D2-A6A1-2FD46A852AFB}"/>
              </a:ext>
            </a:extLst>
          </p:cNvPr>
          <p:cNvSpPr>
            <a:spLocks noGrp="1"/>
          </p:cNvSpPr>
          <p:nvPr>
            <p:ph type="sldNum" sz="quarter" idx="12"/>
          </p:nvPr>
        </p:nvSpPr>
        <p:spPr>
          <a:xfrm>
            <a:off x="492211" y="6166407"/>
            <a:ext cx="360405" cy="365125"/>
          </a:xfrm>
        </p:spPr>
        <p:txBody>
          <a:bodyPr anchor="b">
            <a:normAutofit/>
          </a:bodyPr>
          <a:lstStyle/>
          <a:p>
            <a:pPr>
              <a:spcAft>
                <a:spcPts val="600"/>
              </a:spcAft>
            </a:pPr>
            <a:fld id="{0B21218E-3424-7243-8A86-B94173C82522}" type="slidenum">
              <a:rPr lang="en-US" smtClean="0"/>
              <a:pPr>
                <a:spcAft>
                  <a:spcPts val="600"/>
                </a:spcAft>
              </a:pPr>
              <a:t>3</a:t>
            </a:fld>
            <a:endParaRPr lang="en-US"/>
          </a:p>
        </p:txBody>
      </p:sp>
    </p:spTree>
    <p:extLst>
      <p:ext uri="{BB962C8B-B14F-4D97-AF65-F5344CB8AC3E}">
        <p14:creationId xmlns:p14="http://schemas.microsoft.com/office/powerpoint/2010/main" val="2144370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6B4F9-5233-2029-029C-9B97A5050106}"/>
              </a:ext>
            </a:extLst>
          </p:cNvPr>
          <p:cNvSpPr>
            <a:spLocks noGrp="1"/>
          </p:cNvSpPr>
          <p:nvPr>
            <p:ph type="title"/>
          </p:nvPr>
        </p:nvSpPr>
        <p:spPr>
          <a:xfrm>
            <a:off x="492211" y="407172"/>
            <a:ext cx="7756640" cy="1087996"/>
          </a:xfrm>
        </p:spPr>
        <p:txBody>
          <a:bodyPr anchor="t">
            <a:normAutofit/>
          </a:bodyPr>
          <a:lstStyle/>
          <a:p>
            <a:r>
              <a:rPr lang="en-AU" dirty="0"/>
              <a:t>Roles for Registered Health Practitioners</a:t>
            </a:r>
          </a:p>
        </p:txBody>
      </p:sp>
      <p:pic>
        <p:nvPicPr>
          <p:cNvPr id="11" name="Picture 10">
            <a:extLst>
              <a:ext uri="{FF2B5EF4-FFF2-40B4-BE49-F238E27FC236}">
                <a16:creationId xmlns:a16="http://schemas.microsoft.com/office/drawing/2014/main" id="{1F0F044C-B7F9-C3A2-30E8-FFA0534CF6FF}"/>
              </a:ext>
            </a:extLst>
          </p:cNvPr>
          <p:cNvPicPr>
            <a:picLocks noChangeAspect="1"/>
          </p:cNvPicPr>
          <p:nvPr/>
        </p:nvPicPr>
        <p:blipFill>
          <a:blip r:embed="rId2"/>
          <a:stretch>
            <a:fillRect/>
          </a:stretch>
        </p:blipFill>
        <p:spPr>
          <a:xfrm>
            <a:off x="673499" y="1707216"/>
            <a:ext cx="7575352" cy="4090688"/>
          </a:xfrm>
          <a:prstGeom prst="rect">
            <a:avLst/>
          </a:prstGeom>
          <a:noFill/>
        </p:spPr>
      </p:pic>
      <p:sp>
        <p:nvSpPr>
          <p:cNvPr id="4" name="Footer Placeholder 3">
            <a:extLst>
              <a:ext uri="{FF2B5EF4-FFF2-40B4-BE49-F238E27FC236}">
                <a16:creationId xmlns:a16="http://schemas.microsoft.com/office/drawing/2014/main" id="{44ED1581-9869-487F-FD66-AC9679B58444}"/>
              </a:ext>
            </a:extLst>
          </p:cNvPr>
          <p:cNvSpPr>
            <a:spLocks noGrp="1"/>
          </p:cNvSpPr>
          <p:nvPr>
            <p:ph type="ftr" sz="quarter" idx="11"/>
          </p:nvPr>
        </p:nvSpPr>
        <p:spPr>
          <a:xfrm>
            <a:off x="852616" y="6166406"/>
            <a:ext cx="4114800" cy="365125"/>
          </a:xfrm>
        </p:spPr>
        <p:txBody>
          <a:bodyPr anchor="b">
            <a:normAutofit/>
          </a:bodyPr>
          <a:lstStyle/>
          <a:p>
            <a:pPr>
              <a:spcAft>
                <a:spcPts val="600"/>
              </a:spcAft>
            </a:pPr>
            <a:r>
              <a:rPr lang="en-US"/>
              <a:t>Women's Health and Wellbeing Program</a:t>
            </a:r>
          </a:p>
        </p:txBody>
      </p:sp>
      <p:sp>
        <p:nvSpPr>
          <p:cNvPr id="5" name="Slide Number Placeholder 4">
            <a:extLst>
              <a:ext uri="{FF2B5EF4-FFF2-40B4-BE49-F238E27FC236}">
                <a16:creationId xmlns:a16="http://schemas.microsoft.com/office/drawing/2014/main" id="{27536D24-0624-998B-965C-C26DCEA00FDA}"/>
              </a:ext>
            </a:extLst>
          </p:cNvPr>
          <p:cNvSpPr>
            <a:spLocks noGrp="1"/>
          </p:cNvSpPr>
          <p:nvPr>
            <p:ph type="sldNum" sz="quarter" idx="12"/>
          </p:nvPr>
        </p:nvSpPr>
        <p:spPr>
          <a:xfrm>
            <a:off x="492211" y="6166407"/>
            <a:ext cx="360405" cy="365125"/>
          </a:xfrm>
        </p:spPr>
        <p:txBody>
          <a:bodyPr anchor="b">
            <a:normAutofit/>
          </a:bodyPr>
          <a:lstStyle/>
          <a:p>
            <a:pPr>
              <a:spcAft>
                <a:spcPts val="600"/>
              </a:spcAft>
            </a:pPr>
            <a:fld id="{0B21218E-3424-7243-8A86-B94173C82522}" type="slidenum">
              <a:rPr lang="en-US" smtClean="0"/>
              <a:pPr>
                <a:spcAft>
                  <a:spcPts val="600"/>
                </a:spcAft>
              </a:pPr>
              <a:t>4</a:t>
            </a:fld>
            <a:endParaRPr lang="en-US"/>
          </a:p>
        </p:txBody>
      </p:sp>
    </p:spTree>
    <p:extLst>
      <p:ext uri="{BB962C8B-B14F-4D97-AF65-F5344CB8AC3E}">
        <p14:creationId xmlns:p14="http://schemas.microsoft.com/office/powerpoint/2010/main" val="4119616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24B6D-60A6-2923-4A3E-CFCAD747D184}"/>
              </a:ext>
            </a:extLst>
          </p:cNvPr>
          <p:cNvSpPr>
            <a:spLocks noGrp="1"/>
          </p:cNvSpPr>
          <p:nvPr>
            <p:ph type="title"/>
          </p:nvPr>
        </p:nvSpPr>
        <p:spPr>
          <a:xfrm>
            <a:off x="492211" y="407172"/>
            <a:ext cx="7684226" cy="593725"/>
          </a:xfrm>
        </p:spPr>
        <p:txBody>
          <a:bodyPr>
            <a:normAutofit/>
          </a:bodyPr>
          <a:lstStyle/>
          <a:p>
            <a:r>
              <a:rPr lang="en-AU" sz="3200" i="0" u="none" strike="noStrike" dirty="0">
                <a:effectLst/>
                <a:latin typeface="VIC" panose="00000500000000000000" pitchFamily="2" charset="0"/>
              </a:rPr>
              <a:t>Termination of Pregnancy</a:t>
            </a:r>
            <a:endParaRPr lang="en-AU" sz="3200" dirty="0"/>
          </a:p>
        </p:txBody>
      </p:sp>
      <p:sp>
        <p:nvSpPr>
          <p:cNvPr id="3" name="Content Placeholder 2">
            <a:extLst>
              <a:ext uri="{FF2B5EF4-FFF2-40B4-BE49-F238E27FC236}">
                <a16:creationId xmlns:a16="http://schemas.microsoft.com/office/drawing/2014/main" id="{28A5202D-FE5F-C104-8284-3AB47D30790D}"/>
              </a:ext>
            </a:extLst>
          </p:cNvPr>
          <p:cNvSpPr>
            <a:spLocks noGrp="1"/>
          </p:cNvSpPr>
          <p:nvPr>
            <p:ph idx="1"/>
          </p:nvPr>
        </p:nvSpPr>
        <p:spPr>
          <a:xfrm>
            <a:off x="492211" y="1234154"/>
            <a:ext cx="4707110" cy="4090688"/>
          </a:xfrm>
        </p:spPr>
        <p:txBody>
          <a:bodyPr/>
          <a:lstStyle/>
          <a:p>
            <a:pPr marL="0" indent="0">
              <a:buNone/>
            </a:pPr>
            <a:r>
              <a:rPr lang="en-AU" dirty="0">
                <a:latin typeface="VIC" panose="00000500000000000000" pitchFamily="2" charset="0"/>
              </a:rPr>
              <a:t>Across the 20 Sexual and Reproductive Healthcare hubs in the state in 2024/25 there were </a:t>
            </a:r>
            <a:r>
              <a:rPr lang="en-AU" sz="2000" b="1" dirty="0">
                <a:latin typeface="VIC" panose="00000500000000000000" pitchFamily="2" charset="0"/>
              </a:rPr>
              <a:t>4,434 </a:t>
            </a:r>
            <a:r>
              <a:rPr lang="en-AU" altLang="en-US" sz="2000" b="1" dirty="0">
                <a:latin typeface="VIC" panose="00000500000000000000" pitchFamily="2" charset="0"/>
              </a:rPr>
              <a:t>services </a:t>
            </a:r>
            <a:r>
              <a:rPr lang="en-AU" altLang="en-US" b="1" dirty="0">
                <a:latin typeface="VIC" panose="00000500000000000000" pitchFamily="2" charset="0"/>
              </a:rPr>
              <a:t>related to termination of pregnancy, </a:t>
            </a:r>
            <a:r>
              <a:rPr lang="en-AU" altLang="en-US" dirty="0">
                <a:latin typeface="VIC" panose="00000500000000000000" pitchFamily="2" charset="0"/>
              </a:rPr>
              <a:t>including:</a:t>
            </a:r>
          </a:p>
          <a:p>
            <a:pPr marL="0" indent="0">
              <a:buNone/>
            </a:pPr>
            <a:r>
              <a:rPr lang="en-AU" altLang="en-US" b="1" dirty="0">
                <a:latin typeface="VIC" panose="00000500000000000000" pitchFamily="2" charset="0"/>
              </a:rPr>
              <a:t> </a:t>
            </a:r>
          </a:p>
          <a:p>
            <a:pPr marL="285750" lvl="3" indent="-285750">
              <a:buFont typeface="Arial" panose="020B0604020202020204" pitchFamily="34" charset="0"/>
              <a:buChar char="•"/>
            </a:pPr>
            <a:r>
              <a:rPr lang="en-AU" sz="2000" b="1" dirty="0">
                <a:latin typeface="VIC" panose="00000500000000000000" pitchFamily="2" charset="0"/>
              </a:rPr>
              <a:t>1,626 </a:t>
            </a:r>
            <a:r>
              <a:rPr lang="en-AU" altLang="en-US" sz="2000" dirty="0">
                <a:latin typeface="VIC" panose="00000500000000000000" pitchFamily="2" charset="0"/>
              </a:rPr>
              <a:t>Medical Termination of Pregnancy (MTOP) </a:t>
            </a:r>
          </a:p>
          <a:p>
            <a:pPr marL="285750" lvl="3" indent="-285750">
              <a:buFont typeface="Arial" panose="020B0604020202020204" pitchFamily="34" charset="0"/>
              <a:buChar char="•"/>
            </a:pPr>
            <a:r>
              <a:rPr lang="en-AU" sz="2000" b="1" dirty="0">
                <a:latin typeface="VIC" panose="00000500000000000000" pitchFamily="2" charset="0"/>
              </a:rPr>
              <a:t>2,078</a:t>
            </a:r>
            <a:r>
              <a:rPr lang="en-AU" sz="2000" dirty="0">
                <a:latin typeface="VIC" panose="00000500000000000000" pitchFamily="2" charset="0"/>
              </a:rPr>
              <a:t> </a:t>
            </a:r>
            <a:r>
              <a:rPr lang="en-AU" altLang="en-US" sz="2000" dirty="0">
                <a:latin typeface="VIC" panose="00000500000000000000" pitchFamily="2" charset="0"/>
              </a:rPr>
              <a:t>MTOP counselling </a:t>
            </a:r>
          </a:p>
          <a:p>
            <a:pPr marL="285750" lvl="3" indent="-285750">
              <a:buFont typeface="Arial" panose="020B0604020202020204" pitchFamily="34" charset="0"/>
              <a:buChar char="•"/>
            </a:pPr>
            <a:r>
              <a:rPr lang="en-AU" altLang="en-US" sz="2000" b="1" dirty="0">
                <a:latin typeface="VIC" panose="00000500000000000000" pitchFamily="2" charset="0"/>
              </a:rPr>
              <a:t>1,074</a:t>
            </a:r>
            <a:r>
              <a:rPr lang="en-AU" altLang="en-US" sz="2000" dirty="0">
                <a:latin typeface="VIC" panose="00000500000000000000" pitchFamily="2" charset="0"/>
              </a:rPr>
              <a:t> referrals for Surgical Termination of Pregnancy</a:t>
            </a:r>
            <a:endParaRPr lang="en-AU" dirty="0"/>
          </a:p>
        </p:txBody>
      </p:sp>
      <p:sp>
        <p:nvSpPr>
          <p:cNvPr id="4" name="Footer Placeholder 3">
            <a:extLst>
              <a:ext uri="{FF2B5EF4-FFF2-40B4-BE49-F238E27FC236}">
                <a16:creationId xmlns:a16="http://schemas.microsoft.com/office/drawing/2014/main" id="{BB19D10D-0BD9-641E-007B-5D3EB4655D64}"/>
              </a:ext>
            </a:extLst>
          </p:cNvPr>
          <p:cNvSpPr>
            <a:spLocks noGrp="1"/>
          </p:cNvSpPr>
          <p:nvPr>
            <p:ph type="ftr" sz="quarter" idx="11"/>
          </p:nvPr>
        </p:nvSpPr>
        <p:spPr/>
        <p:txBody>
          <a:bodyPr/>
          <a:lstStyle/>
          <a:p>
            <a:r>
              <a:rPr lang="en-US"/>
              <a:t>Women's Health and Wellbeing Program</a:t>
            </a:r>
          </a:p>
        </p:txBody>
      </p:sp>
      <p:sp>
        <p:nvSpPr>
          <p:cNvPr id="5" name="Slide Number Placeholder 4">
            <a:extLst>
              <a:ext uri="{FF2B5EF4-FFF2-40B4-BE49-F238E27FC236}">
                <a16:creationId xmlns:a16="http://schemas.microsoft.com/office/drawing/2014/main" id="{6A173DFA-9063-3492-8539-0751C5EE3403}"/>
              </a:ext>
            </a:extLst>
          </p:cNvPr>
          <p:cNvSpPr>
            <a:spLocks noGrp="1"/>
          </p:cNvSpPr>
          <p:nvPr>
            <p:ph type="sldNum" sz="quarter" idx="12"/>
          </p:nvPr>
        </p:nvSpPr>
        <p:spPr/>
        <p:txBody>
          <a:bodyPr/>
          <a:lstStyle/>
          <a:p>
            <a:fld id="{0B21218E-3424-7243-8A86-B94173C82522}" type="slidenum">
              <a:rPr lang="en-US" smtClean="0"/>
              <a:t>5</a:t>
            </a:fld>
            <a:endParaRPr lang="en-US"/>
          </a:p>
        </p:txBody>
      </p:sp>
      <p:graphicFrame>
        <p:nvGraphicFramePr>
          <p:cNvPr id="9" name="Chart 8">
            <a:extLst>
              <a:ext uri="{FF2B5EF4-FFF2-40B4-BE49-F238E27FC236}">
                <a16:creationId xmlns:a16="http://schemas.microsoft.com/office/drawing/2014/main" id="{A9471C45-AE3F-4EC4-87FE-E93893E30369}"/>
              </a:ext>
            </a:extLst>
          </p:cNvPr>
          <p:cNvGraphicFramePr>
            <a:graphicFrameLocks/>
          </p:cNvGraphicFramePr>
          <p:nvPr/>
        </p:nvGraphicFramePr>
        <p:xfrm>
          <a:off x="5688419" y="568854"/>
          <a:ext cx="6262810" cy="53428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3487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45F6-1C5B-B15B-2C56-AE4B24579847}"/>
              </a:ext>
            </a:extLst>
          </p:cNvPr>
          <p:cNvSpPr>
            <a:spLocks noGrp="1"/>
          </p:cNvSpPr>
          <p:nvPr>
            <p:ph type="title"/>
          </p:nvPr>
        </p:nvSpPr>
        <p:spPr>
          <a:xfrm>
            <a:off x="492210" y="407172"/>
            <a:ext cx="7354617" cy="1087996"/>
          </a:xfrm>
        </p:spPr>
        <p:txBody>
          <a:bodyPr/>
          <a:lstStyle/>
          <a:p>
            <a:r>
              <a:rPr lang="en-AU" dirty="0">
                <a:latin typeface="VIC" panose="00000500000000000000" pitchFamily="2" charset="0"/>
              </a:rPr>
              <a:t>SRH Hubs and Women’s Health Clinics </a:t>
            </a:r>
          </a:p>
        </p:txBody>
      </p:sp>
      <p:sp>
        <p:nvSpPr>
          <p:cNvPr id="4" name="Footer Placeholder 3">
            <a:extLst>
              <a:ext uri="{FF2B5EF4-FFF2-40B4-BE49-F238E27FC236}">
                <a16:creationId xmlns:a16="http://schemas.microsoft.com/office/drawing/2014/main" id="{31E12495-DEA9-469F-BE2F-60A07A1739D3}"/>
              </a:ext>
            </a:extLst>
          </p:cNvPr>
          <p:cNvSpPr>
            <a:spLocks noGrp="1"/>
          </p:cNvSpPr>
          <p:nvPr>
            <p:ph type="ftr" sz="quarter" idx="11"/>
          </p:nvPr>
        </p:nvSpPr>
        <p:spPr/>
        <p:txBody>
          <a:bodyPr/>
          <a:lstStyle/>
          <a:p>
            <a:r>
              <a:rPr lang="en-US"/>
              <a:t>Women's Health and Wellbeing Program</a:t>
            </a:r>
          </a:p>
        </p:txBody>
      </p:sp>
      <p:sp>
        <p:nvSpPr>
          <p:cNvPr id="5" name="Slide Number Placeholder 4">
            <a:extLst>
              <a:ext uri="{FF2B5EF4-FFF2-40B4-BE49-F238E27FC236}">
                <a16:creationId xmlns:a16="http://schemas.microsoft.com/office/drawing/2014/main" id="{A08E382A-FD56-13A5-7785-7040F4FDC5C1}"/>
              </a:ext>
            </a:extLst>
          </p:cNvPr>
          <p:cNvSpPr>
            <a:spLocks noGrp="1"/>
          </p:cNvSpPr>
          <p:nvPr>
            <p:ph type="sldNum" sz="quarter" idx="12"/>
          </p:nvPr>
        </p:nvSpPr>
        <p:spPr/>
        <p:txBody>
          <a:bodyPr/>
          <a:lstStyle/>
          <a:p>
            <a:fld id="{0B21218E-3424-7243-8A86-B94173C82522}" type="slidenum">
              <a:rPr lang="en-US" smtClean="0"/>
              <a:t>6</a:t>
            </a:fld>
            <a:endParaRPr lang="en-US"/>
          </a:p>
        </p:txBody>
      </p:sp>
      <p:sp>
        <p:nvSpPr>
          <p:cNvPr id="7" name="Title 2">
            <a:extLst>
              <a:ext uri="{FF2B5EF4-FFF2-40B4-BE49-F238E27FC236}">
                <a16:creationId xmlns:a16="http://schemas.microsoft.com/office/drawing/2014/main" id="{31033B39-EAB8-D1EC-B656-3BFF6983080D}"/>
              </a:ext>
            </a:extLst>
          </p:cNvPr>
          <p:cNvSpPr>
            <a:spLocks noGrp="1"/>
          </p:cNvSpPr>
          <p:nvPr/>
        </p:nvSpPr>
        <p:spPr bwMode="auto">
          <a:xfrm>
            <a:off x="611387" y="1116027"/>
            <a:ext cx="9599084" cy="1079500"/>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609585" rtl="0" eaLnBrk="1" fontAlgn="base" hangingPunct="1">
              <a:lnSpc>
                <a:spcPct val="100000"/>
              </a:lnSpc>
              <a:spcBef>
                <a:spcPct val="0"/>
              </a:spcBef>
              <a:spcAft>
                <a:spcPct val="0"/>
              </a:spcAft>
              <a:defRPr sz="3200" b="1" kern="1200">
                <a:solidFill>
                  <a:schemeClr val="bg1"/>
                </a:solidFill>
                <a:latin typeface="Arial"/>
                <a:ea typeface="ＭＳ Ｐゴシック" charset="0"/>
                <a:cs typeface="Arial"/>
              </a:defRPr>
            </a:lvl1pPr>
            <a:lvl2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2pPr>
            <a:lvl3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3pPr>
            <a:lvl4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4pPr>
            <a:lvl5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5pPr>
            <a:lvl6pPr marL="609585"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6pPr>
            <a:lvl7pPr marL="1219170"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7pPr>
            <a:lvl8pPr marL="1828754"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8pPr>
            <a:lvl9pPr marL="2438339"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9pPr>
          </a:lstStyle>
          <a:p>
            <a:r>
              <a:rPr lang="en-AU" dirty="0"/>
              <a:t>SRH Hubs and Women’s Health Clinics </a:t>
            </a:r>
          </a:p>
        </p:txBody>
      </p:sp>
      <p:sp>
        <p:nvSpPr>
          <p:cNvPr id="8" name="Oval 7">
            <a:extLst>
              <a:ext uri="{FF2B5EF4-FFF2-40B4-BE49-F238E27FC236}">
                <a16:creationId xmlns:a16="http://schemas.microsoft.com/office/drawing/2014/main" id="{8BAB2F6F-7F71-2B9A-CA0F-C7D1A0D2298E}"/>
              </a:ext>
            </a:extLst>
          </p:cNvPr>
          <p:cNvSpPr/>
          <p:nvPr/>
        </p:nvSpPr>
        <p:spPr>
          <a:xfrm>
            <a:off x="7644637" y="4633700"/>
            <a:ext cx="291947" cy="275422"/>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dirty="0"/>
          </a:p>
        </p:txBody>
      </p:sp>
      <p:sp>
        <p:nvSpPr>
          <p:cNvPr id="9" name="Oval 8">
            <a:extLst>
              <a:ext uri="{FF2B5EF4-FFF2-40B4-BE49-F238E27FC236}">
                <a16:creationId xmlns:a16="http://schemas.microsoft.com/office/drawing/2014/main" id="{6D197235-0742-8366-EC90-999EEE0F0B51}"/>
              </a:ext>
            </a:extLst>
          </p:cNvPr>
          <p:cNvSpPr/>
          <p:nvPr/>
        </p:nvSpPr>
        <p:spPr>
          <a:xfrm>
            <a:off x="7644637" y="5381934"/>
            <a:ext cx="291947" cy="275422"/>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sp>
        <p:nvSpPr>
          <p:cNvPr id="10" name="TextBox 6">
            <a:extLst>
              <a:ext uri="{FF2B5EF4-FFF2-40B4-BE49-F238E27FC236}">
                <a16:creationId xmlns:a16="http://schemas.microsoft.com/office/drawing/2014/main" id="{FC7F0D7E-B0D9-063C-41C0-1B863215527F}"/>
              </a:ext>
            </a:extLst>
          </p:cNvPr>
          <p:cNvSpPr txBox="1"/>
          <p:nvPr/>
        </p:nvSpPr>
        <p:spPr>
          <a:xfrm>
            <a:off x="8049580" y="3898193"/>
            <a:ext cx="246777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400" dirty="0">
                <a:latin typeface="VIC" panose="00000500000000000000" pitchFamily="2" charset="0"/>
              </a:rPr>
              <a:t>20 x Women’s SRH Hubs</a:t>
            </a:r>
          </a:p>
        </p:txBody>
      </p:sp>
      <p:sp>
        <p:nvSpPr>
          <p:cNvPr id="11" name="TextBox 7">
            <a:extLst>
              <a:ext uri="{FF2B5EF4-FFF2-40B4-BE49-F238E27FC236}">
                <a16:creationId xmlns:a16="http://schemas.microsoft.com/office/drawing/2014/main" id="{3964349B-FE9E-0BDD-F28D-9F513430223C}"/>
              </a:ext>
            </a:extLst>
          </p:cNvPr>
          <p:cNvSpPr txBox="1"/>
          <p:nvPr/>
        </p:nvSpPr>
        <p:spPr>
          <a:xfrm>
            <a:off x="8049580" y="4525978"/>
            <a:ext cx="2467778"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400" dirty="0">
                <a:latin typeface="VIC" panose="00000500000000000000" pitchFamily="2" charset="0"/>
              </a:rPr>
              <a:t>5 x WH clinics opened 2024 </a:t>
            </a:r>
          </a:p>
        </p:txBody>
      </p:sp>
      <p:sp>
        <p:nvSpPr>
          <p:cNvPr id="12" name="TextBox 8">
            <a:extLst>
              <a:ext uri="{FF2B5EF4-FFF2-40B4-BE49-F238E27FC236}">
                <a16:creationId xmlns:a16="http://schemas.microsoft.com/office/drawing/2014/main" id="{B48D82B4-ADF5-1ECF-1733-00D75E39C149}"/>
              </a:ext>
            </a:extLst>
          </p:cNvPr>
          <p:cNvSpPr txBox="1"/>
          <p:nvPr/>
        </p:nvSpPr>
        <p:spPr>
          <a:xfrm>
            <a:off x="8049580" y="5284408"/>
            <a:ext cx="246777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400" dirty="0">
                <a:latin typeface="VIC" panose="00000500000000000000" pitchFamily="2" charset="0"/>
              </a:rPr>
              <a:t>15 x WH clinics recently established (2025) and proposed</a:t>
            </a:r>
          </a:p>
        </p:txBody>
      </p:sp>
      <p:sp>
        <p:nvSpPr>
          <p:cNvPr id="13" name="Oval 12">
            <a:extLst>
              <a:ext uri="{FF2B5EF4-FFF2-40B4-BE49-F238E27FC236}">
                <a16:creationId xmlns:a16="http://schemas.microsoft.com/office/drawing/2014/main" id="{02001571-F4A9-738F-8F8E-4946B86F367B}"/>
              </a:ext>
            </a:extLst>
          </p:cNvPr>
          <p:cNvSpPr/>
          <p:nvPr/>
        </p:nvSpPr>
        <p:spPr>
          <a:xfrm>
            <a:off x="7644638" y="3898193"/>
            <a:ext cx="291947" cy="275422"/>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pic>
        <p:nvPicPr>
          <p:cNvPr id="1030" name="Picture 6" descr="A map of the united states with many dots&#10;&#10;Description automatically generated">
            <a:extLst>
              <a:ext uri="{FF2B5EF4-FFF2-40B4-BE49-F238E27FC236}">
                <a16:creationId xmlns:a16="http://schemas.microsoft.com/office/drawing/2014/main" id="{BD31BCF6-804B-5D58-21B3-F67B19C871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3159" y="1116026"/>
            <a:ext cx="6755217" cy="4760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775600"/>
      </p:ext>
    </p:extLst>
  </p:cSld>
  <p:clrMapOvr>
    <a:masterClrMapping/>
  </p:clrMapOvr>
</p:sld>
</file>

<file path=ppt/theme/theme1.xml><?xml version="1.0" encoding="utf-8"?>
<a:theme xmlns:a="http://schemas.openxmlformats.org/drawingml/2006/main" name="Office Theme">
  <a:themeElements>
    <a:clrScheme name="DH Womens Health Program">
      <a:dk1>
        <a:srgbClr val="000000"/>
      </a:dk1>
      <a:lt1>
        <a:srgbClr val="FFFFFF"/>
      </a:lt1>
      <a:dk2>
        <a:srgbClr val="00B140"/>
      </a:dk2>
      <a:lt2>
        <a:srgbClr val="D9D9D6"/>
      </a:lt2>
      <a:accent1>
        <a:srgbClr val="4CC879"/>
      </a:accent1>
      <a:accent2>
        <a:srgbClr val="CCEFD9"/>
      </a:accent2>
      <a:accent3>
        <a:srgbClr val="66D1CB"/>
      </a:accent3>
      <a:accent4>
        <a:srgbClr val="CCF0EE"/>
      </a:accent4>
      <a:accent5>
        <a:srgbClr val="B774C3"/>
      </a:accent5>
      <a:accent6>
        <a:srgbClr val="EDDCF0"/>
      </a:accent6>
      <a:hlink>
        <a:srgbClr val="00B140"/>
      </a:hlink>
      <a:folHlink>
        <a:srgbClr val="009C4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f7db093-26fa-4a4d-b7ba-a7de4e106676">
      <Terms xmlns="http://schemas.microsoft.com/office/infopath/2007/PartnerControls"/>
    </lcf76f155ced4ddcb4097134ff3c332f>
    <TaxCatchAll xmlns="63a6e35b-1a0d-4b26-8059-9d7fbfec19c3" xsi:nil="true"/>
    <_dlc_DocId xmlns="63a6e35b-1a0d-4b26-8059-9d7fbfec19c3">EDEYZVM3SA3E-416886924-173968</_dlc_DocId>
    <_dlc_DocIdUrl xmlns="63a6e35b-1a0d-4b26-8059-9d7fbfec19c3">
      <Url>https://onegp.sharepoint.com/sites/doclib/_layouts/15/DocIdRedir.aspx?ID=EDEYZVM3SA3E-416886924-173968</Url>
      <Description>EDEYZVM3SA3E-416886924-173968</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134EC1B70594941AAB0EE9491458F55" ma:contentTypeVersion="19" ma:contentTypeDescription="Create a new document." ma:contentTypeScope="" ma:versionID="79f0d678e6b7eaee0c01a642e867f40a">
  <xsd:schema xmlns:xsd="http://www.w3.org/2001/XMLSchema" xmlns:xs="http://www.w3.org/2001/XMLSchema" xmlns:p="http://schemas.microsoft.com/office/2006/metadata/properties" xmlns:ns2="63a6e35b-1a0d-4b26-8059-9d7fbfec19c3" xmlns:ns3="7f7db093-26fa-4a4d-b7ba-a7de4e106676" targetNamespace="http://schemas.microsoft.com/office/2006/metadata/properties" ma:root="true" ma:fieldsID="43c6cc0613d81975476a6795c674ee80" ns2:_="" ns3:_="">
    <xsd:import namespace="63a6e35b-1a0d-4b26-8059-9d7fbfec19c3"/>
    <xsd:import namespace="7f7db093-26fa-4a4d-b7ba-a7de4e106676"/>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a6e35b-1a0d-4b26-8059-9d7fbfec19c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951c630d-cd73-4986-91fd-ef9bb3ff8aca}" ma:internalName="TaxCatchAll" ma:showField="CatchAllData" ma:web="63a6e35b-1a0d-4b26-8059-9d7fbfec19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f7db093-26fa-4a4d-b7ba-a7de4e106676"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087ee064-f347-41df-91ce-b1c94adcd21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67EE69D-465C-4CF0-A3D3-D45CC3EA0AAF}">
  <ds:schemaRefs>
    <ds:schemaRef ds:uri="5ce0f2b5-5be5-4508-bce9-d7011ece0659"/>
    <ds:schemaRef ds:uri="http://purl.org/dc/elements/1.1/"/>
    <ds:schemaRef ds:uri="http://schemas.microsoft.com/office/2006/metadata/properties"/>
    <ds:schemaRef ds:uri="2fd516b9-533a-4c39-aa95-d1ccfc9bb0d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0a1cdb3-76af-40bd-93b0-f7d150250ba2"/>
    <ds:schemaRef ds:uri="http://www.w3.org/XML/1998/namespace"/>
    <ds:schemaRef ds:uri="http://purl.org/dc/dcmitype/"/>
  </ds:schemaRefs>
</ds:datastoreItem>
</file>

<file path=customXml/itemProps2.xml><?xml version="1.0" encoding="utf-8"?>
<ds:datastoreItem xmlns:ds="http://schemas.openxmlformats.org/officeDocument/2006/customXml" ds:itemID="{558006E7-E069-4AA6-B963-87373C747849}">
  <ds:schemaRefs>
    <ds:schemaRef ds:uri="http://schemas.microsoft.com/sharepoint/v3/contenttype/forms"/>
  </ds:schemaRefs>
</ds:datastoreItem>
</file>

<file path=customXml/itemProps3.xml><?xml version="1.0" encoding="utf-8"?>
<ds:datastoreItem xmlns:ds="http://schemas.openxmlformats.org/officeDocument/2006/customXml" ds:itemID="{42309E0B-A0C5-424B-92F3-4953414248A1}"/>
</file>

<file path=customXml/itemProps4.xml><?xml version="1.0" encoding="utf-8"?>
<ds:datastoreItem xmlns:ds="http://schemas.openxmlformats.org/officeDocument/2006/customXml" ds:itemID="{CE22200A-F0A7-48E3-9605-74E77CBC6B6D}"/>
</file>

<file path=docProps/app.xml><?xml version="1.0" encoding="utf-8"?>
<Properties xmlns="http://schemas.openxmlformats.org/officeDocument/2006/extended-properties" xmlns:vt="http://schemas.openxmlformats.org/officeDocument/2006/docPropsVTypes">
  <TotalTime>67</TotalTime>
  <Words>351</Words>
  <Application>Microsoft Office PowerPoint</Application>
  <PresentationFormat>Widescreen</PresentationFormat>
  <Paragraphs>37</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 Black</vt:lpstr>
      <vt:lpstr>Calibri</vt:lpstr>
      <vt:lpstr>VIC</vt:lpstr>
      <vt:lpstr>VIC SemiBold</vt:lpstr>
      <vt:lpstr>Office Theme</vt:lpstr>
      <vt:lpstr>Medical Termination of Pregnancy  28 August 2025    </vt:lpstr>
      <vt:lpstr>The Therapeutic Goods Administration (TGA) amendment has improved access to  MS-2 Step (Mifepristone and Misoprostol)</vt:lpstr>
      <vt:lpstr>Clinical Guideline - Guidance for the provision of MS-2 Step</vt:lpstr>
      <vt:lpstr>Roles for Registered Health Practitioners</vt:lpstr>
      <vt:lpstr>Termination of Pregnancy</vt:lpstr>
      <vt:lpstr>SRH Hubs and Women’s Health Clinics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MILO AND CO</dc:creator>
  <cp:lastModifiedBy>Magda Kvasnicka (Health)</cp:lastModifiedBy>
  <cp:revision>5</cp:revision>
  <dcterms:created xsi:type="dcterms:W3CDTF">2025-02-25T22:22:37Z</dcterms:created>
  <dcterms:modified xsi:type="dcterms:W3CDTF">2025-08-27T05:23:15Z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e64453-338c-4f93-8a4d-0039a0a41f2a_Enabled">
    <vt:lpwstr>true</vt:lpwstr>
  </property>
  <property fmtid="{D5CDD505-2E9C-101B-9397-08002B2CF9AE}" pid="3" name="MSIP_Label_43e64453-338c-4f93-8a4d-0039a0a41f2a_SetDate">
    <vt:lpwstr>2025-03-26T23:13:57Z</vt:lpwstr>
  </property>
  <property fmtid="{D5CDD505-2E9C-101B-9397-08002B2CF9AE}" pid="4" name="MSIP_Label_43e64453-338c-4f93-8a4d-0039a0a41f2a_Method">
    <vt:lpwstr>Privileged</vt:lpwstr>
  </property>
  <property fmtid="{D5CDD505-2E9C-101B-9397-08002B2CF9AE}" pid="5" name="MSIP_Label_43e64453-338c-4f93-8a4d-0039a0a41f2a_Name">
    <vt:lpwstr>43e64453-338c-4f93-8a4d-0039a0a41f2a</vt:lpwstr>
  </property>
  <property fmtid="{D5CDD505-2E9C-101B-9397-08002B2CF9AE}" pid="6" name="MSIP_Label_43e64453-338c-4f93-8a4d-0039a0a41f2a_SiteId">
    <vt:lpwstr>c0e0601f-0fac-449c-9c88-a104c4eb9f28</vt:lpwstr>
  </property>
  <property fmtid="{D5CDD505-2E9C-101B-9397-08002B2CF9AE}" pid="7" name="MSIP_Label_43e64453-338c-4f93-8a4d-0039a0a41f2a_ActionId">
    <vt:lpwstr>1b9f801f-a437-467f-a675-835e3bdffb40</vt:lpwstr>
  </property>
  <property fmtid="{D5CDD505-2E9C-101B-9397-08002B2CF9AE}" pid="8" name="MSIP_Label_43e64453-338c-4f93-8a4d-0039a0a41f2a_ContentBits">
    <vt:lpwstr>2</vt:lpwstr>
  </property>
  <property fmtid="{D5CDD505-2E9C-101B-9397-08002B2CF9AE}" pid="9" name="MSIP_Label_43e64453-338c-4f93-8a4d-0039a0a41f2a_Tag">
    <vt:lpwstr>10, 0, 1, 1</vt:lpwstr>
  </property>
  <property fmtid="{D5CDD505-2E9C-101B-9397-08002B2CF9AE}" pid="10" name="ClassificationContentMarkingFooterLocations">
    <vt:lpwstr>Office Theme:7</vt:lpwstr>
  </property>
  <property fmtid="{D5CDD505-2E9C-101B-9397-08002B2CF9AE}" pid="11" name="ClassificationContentMarkingFooterText">
    <vt:lpwstr>OFFICIAL</vt:lpwstr>
  </property>
  <property fmtid="{D5CDD505-2E9C-101B-9397-08002B2CF9AE}" pid="12" name="ContentTypeId">
    <vt:lpwstr>0x010100B134EC1B70594941AAB0EE9491458F55</vt:lpwstr>
  </property>
  <property fmtid="{D5CDD505-2E9C-101B-9397-08002B2CF9AE}" pid="13" name="MediaServiceImageTags">
    <vt:lpwstr/>
  </property>
  <property fmtid="{D5CDD505-2E9C-101B-9397-08002B2CF9AE}" pid="14" name="_dlc_DocIdItemGuid">
    <vt:lpwstr>48dbd4a2-74f0-4100-94a7-94db4d7df2dc</vt:lpwstr>
  </property>
</Properties>
</file>