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5"/>
    <p:sldMasterId id="2147483707" r:id="rId6"/>
    <p:sldMasterId id="2147483697" r:id="rId7"/>
    <p:sldMasterId id="2147483677" r:id="rId8"/>
  </p:sldMasterIdLst>
  <p:notesMasterIdLst>
    <p:notesMasterId r:id="rId52"/>
  </p:notesMasterIdLst>
  <p:handoutMasterIdLst>
    <p:handoutMasterId r:id="rId53"/>
  </p:handoutMasterIdLst>
  <p:sldIdLst>
    <p:sldId id="301" r:id="rId9"/>
    <p:sldId id="256" r:id="rId10"/>
    <p:sldId id="257" r:id="rId11"/>
    <p:sldId id="260" r:id="rId12"/>
    <p:sldId id="304" r:id="rId13"/>
    <p:sldId id="305" r:id="rId14"/>
    <p:sldId id="306" r:id="rId15"/>
    <p:sldId id="307" r:id="rId16"/>
    <p:sldId id="309" r:id="rId17"/>
    <p:sldId id="311" r:id="rId18"/>
    <p:sldId id="312" r:id="rId19"/>
    <p:sldId id="273" r:id="rId20"/>
    <p:sldId id="275" r:id="rId21"/>
    <p:sldId id="314" r:id="rId22"/>
    <p:sldId id="276" r:id="rId23"/>
    <p:sldId id="315" r:id="rId24"/>
    <p:sldId id="316" r:id="rId25"/>
    <p:sldId id="319" r:id="rId26"/>
    <p:sldId id="321" r:id="rId27"/>
    <p:sldId id="322" r:id="rId28"/>
    <p:sldId id="323" r:id="rId29"/>
    <p:sldId id="324" r:id="rId30"/>
    <p:sldId id="326" r:id="rId31"/>
    <p:sldId id="327" r:id="rId32"/>
    <p:sldId id="328" r:id="rId33"/>
    <p:sldId id="329" r:id="rId34"/>
    <p:sldId id="331" r:id="rId35"/>
    <p:sldId id="289" r:id="rId36"/>
    <p:sldId id="290" r:id="rId37"/>
    <p:sldId id="345" r:id="rId38"/>
    <p:sldId id="292" r:id="rId39"/>
    <p:sldId id="293" r:id="rId40"/>
    <p:sldId id="294" r:id="rId41"/>
    <p:sldId id="295" r:id="rId42"/>
    <p:sldId id="296" r:id="rId43"/>
    <p:sldId id="297" r:id="rId44"/>
    <p:sldId id="347" r:id="rId45"/>
    <p:sldId id="348" r:id="rId46"/>
    <p:sldId id="341" r:id="rId47"/>
    <p:sldId id="342" r:id="rId48"/>
    <p:sldId id="344" r:id="rId49"/>
    <p:sldId id="343" r:id="rId50"/>
    <p:sldId id="303" r:id="rId51"/>
  </p:sldIdLst>
  <p:sldSz cx="12192000" cy="6858000"/>
  <p:notesSz cx="6858000" cy="9144000"/>
  <p:defaultTextStyle>
    <a:defPPr>
      <a:defRPr lang="en-US"/>
    </a:defPPr>
    <a:lvl1pPr algn="ctr" rtl="0" fontAlgn="base">
      <a:spcBef>
        <a:spcPct val="0"/>
      </a:spcBef>
      <a:spcAft>
        <a:spcPct val="0"/>
      </a:spcAft>
      <a:defRPr kern="1200">
        <a:solidFill>
          <a:schemeClr val="tx1"/>
        </a:solidFill>
        <a:latin typeface="Arial" pitchFamily="34" charset="0"/>
        <a:ea typeface="+mn-ea"/>
        <a:cs typeface="+mn-cs"/>
      </a:defRPr>
    </a:lvl1pPr>
    <a:lvl2pPr marL="457200" algn="ctr" rtl="0" fontAlgn="base">
      <a:spcBef>
        <a:spcPct val="0"/>
      </a:spcBef>
      <a:spcAft>
        <a:spcPct val="0"/>
      </a:spcAft>
      <a:defRPr kern="1200">
        <a:solidFill>
          <a:schemeClr val="tx1"/>
        </a:solidFill>
        <a:latin typeface="Arial" pitchFamily="34" charset="0"/>
        <a:ea typeface="+mn-ea"/>
        <a:cs typeface="+mn-cs"/>
      </a:defRPr>
    </a:lvl2pPr>
    <a:lvl3pPr marL="914400" algn="ctr" rtl="0" fontAlgn="base">
      <a:spcBef>
        <a:spcPct val="0"/>
      </a:spcBef>
      <a:spcAft>
        <a:spcPct val="0"/>
      </a:spcAft>
      <a:defRPr kern="1200">
        <a:solidFill>
          <a:schemeClr val="tx1"/>
        </a:solidFill>
        <a:latin typeface="Arial" pitchFamily="34" charset="0"/>
        <a:ea typeface="+mn-ea"/>
        <a:cs typeface="+mn-cs"/>
      </a:defRPr>
    </a:lvl3pPr>
    <a:lvl4pPr marL="1371600" algn="ctr" rtl="0" fontAlgn="base">
      <a:spcBef>
        <a:spcPct val="0"/>
      </a:spcBef>
      <a:spcAft>
        <a:spcPct val="0"/>
      </a:spcAft>
      <a:defRPr kern="1200">
        <a:solidFill>
          <a:schemeClr val="tx1"/>
        </a:solidFill>
        <a:latin typeface="Arial" pitchFamily="34" charset="0"/>
        <a:ea typeface="+mn-ea"/>
        <a:cs typeface="+mn-cs"/>
      </a:defRPr>
    </a:lvl4pPr>
    <a:lvl5pPr marL="1828800" algn="ctr"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2D6661F-7EA0-50C3-0F3A-FDA635A6C75F}" name="Alice Crowley" initials="AC" userId="S::Alice.Crowley@racgp.org.au::9f01b266-85c2-4674-80eb-53342e0cd172" providerId="AD"/>
  <p188:author id="{F553C132-3DF3-66AD-21E1-9D09956618BE}" name="Kerrianne Singleton" initials="KS" userId="S::Kerrianne.Singleton@racgp.org.au::b6101d8e-31c2-42f8-99d8-75ddfed645a8" providerId="AD"/>
  <p188:author id="{D5C0CE98-52D2-3375-5416-49F9F9F5A1E5}" name="Kodjo Nkyekyer" initials="" userId="S::Kodjo.Nkyekyer@racgp.org.au::f734bd9d-4793-45bf-a43e-6fe7882f081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ABB"/>
    <a:srgbClr val="414141"/>
    <a:srgbClr val="5F6062"/>
    <a:srgbClr val="15375F"/>
    <a:srgbClr val="E32219"/>
    <a:srgbClr val="E2E3E5"/>
    <a:srgbClr val="F5F5F5"/>
    <a:srgbClr val="27889F"/>
    <a:srgbClr val="C82219"/>
    <a:srgbClr val="C82119"/>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D48C4A-9058-4541-AA5E-F29260FF2D01}" vWet="1" dt="2024-11-28T00:30:38.194"/>
    <p1510:client id="{F8644474-3D18-430F-8981-1D6A856C2F08}" v="772" dt="2024-11-28T02:04:49.2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74" autoAdjust="0"/>
    <p:restoredTop sz="88299" autoAdjust="0"/>
  </p:normalViewPr>
  <p:slideViewPr>
    <p:cSldViewPr>
      <p:cViewPr varScale="1">
        <p:scale>
          <a:sx n="98" d="100"/>
          <a:sy n="98" d="100"/>
        </p:scale>
        <p:origin x="996" y="9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howGuides="1">
      <p:cViewPr varScale="1">
        <p:scale>
          <a:sx n="123" d="100"/>
          <a:sy n="123" d="100"/>
        </p:scale>
        <p:origin x="4048" y="9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viewProps" Target="view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handoutMaster" Target="handoutMasters/handoutMaster1.xml"/><Relationship Id="rId58" Type="http://schemas.microsoft.com/office/2015/10/relationships/revisionInfo" Target="revisionInfo.xml"/><Relationship Id="rId5" Type="http://schemas.openxmlformats.org/officeDocument/2006/relationships/slideMaster" Target="slideMasters/slideMaster1.xml"/><Relationship Id="rId19" Type="http://schemas.openxmlformats.org/officeDocument/2006/relationships/slide" Target="slides/slide1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heme" Target="theme/theme1.xml"/><Relationship Id="rId8" Type="http://schemas.openxmlformats.org/officeDocument/2006/relationships/slideMaster" Target="slideMasters/slideMaster4.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microsoft.com/office/2018/10/relationships/authors" Target="author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ableStyles" Target="tableStyle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FF9833-5D2E-4E6C-9876-C6874BCF4333}" type="doc">
      <dgm:prSet loTypeId="urn:microsoft.com/office/officeart/2016/7/layout/VerticalSolidActionList" loCatId="List" qsTypeId="urn:microsoft.com/office/officeart/2005/8/quickstyle/simple2" qsCatId="simple" csTypeId="urn:microsoft.com/office/officeart/2005/8/colors/accent1_4" csCatId="accent1" phldr="1"/>
      <dgm:spPr/>
      <dgm:t>
        <a:bodyPr/>
        <a:lstStyle/>
        <a:p>
          <a:endParaRPr lang="en-US"/>
        </a:p>
      </dgm:t>
    </dgm:pt>
    <dgm:pt modelId="{42709500-05BC-4E5C-A49C-773A51437446}" type="pres">
      <dgm:prSet presAssocID="{29FF9833-5D2E-4E6C-9876-C6874BCF4333}" presName="Name0" presStyleCnt="0">
        <dgm:presLayoutVars>
          <dgm:dir/>
          <dgm:animLvl val="lvl"/>
          <dgm:resizeHandles val="exact"/>
        </dgm:presLayoutVars>
      </dgm:prSet>
      <dgm:spPr/>
    </dgm:pt>
  </dgm:ptLst>
  <dgm:cxnLst>
    <dgm:cxn modelId="{6F94D3D5-D829-4208-9CFB-AB81216B6F7A}" type="presOf" srcId="{29FF9833-5D2E-4E6C-9876-C6874BCF4333}" destId="{42709500-05BC-4E5C-A49C-773A51437446}" srcOrd="0"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sz="1000" dirty="0">
              <a:solidFill>
                <a:srgbClr val="414141"/>
              </a:solidFill>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26B9215-F517-49E8-B127-A7F28073AE81}" type="datetimeFigureOut">
              <a:rPr lang="en-AU" sz="1000" smtClean="0">
                <a:solidFill>
                  <a:srgbClr val="414141"/>
                </a:solidFill>
              </a:rPr>
              <a:t>03/12/2024</a:t>
            </a:fld>
            <a:endParaRPr lang="en-AU" sz="1000">
              <a:solidFill>
                <a:srgbClr val="414141"/>
              </a:solidFill>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sz="1000">
              <a:solidFill>
                <a:srgbClr val="414141"/>
              </a:solidFill>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1C00AD-BD4C-4BC6-A4E7-D19549490AF5}" type="slidenum">
              <a:rPr lang="en-AU" sz="1000" smtClean="0">
                <a:solidFill>
                  <a:srgbClr val="414141"/>
                </a:solidFill>
              </a:rPr>
              <a:t>‹#›</a:t>
            </a:fld>
            <a:endParaRPr lang="en-AU" sz="1000">
              <a:solidFill>
                <a:srgbClr val="414141"/>
              </a:solidFill>
            </a:endParaRPr>
          </a:p>
        </p:txBody>
      </p:sp>
    </p:spTree>
    <p:extLst>
      <p:ext uri="{BB962C8B-B14F-4D97-AF65-F5344CB8AC3E}">
        <p14:creationId xmlns:p14="http://schemas.microsoft.com/office/powerpoint/2010/main" val="15522618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000" baseline="0">
                <a:solidFill>
                  <a:srgbClr val="414141"/>
                </a:solidFill>
                <a:latin typeface="Arial" charset="0"/>
              </a:defRPr>
            </a:lvl1pPr>
          </a:lstStyle>
          <a:p>
            <a:pPr>
              <a:defRPr/>
            </a:pPr>
            <a:fld id="{A678AF2D-999D-4828-91A5-979FA00A461E}" type="datetimeFigureOut">
              <a:rPr lang="en-AU" smtClean="0"/>
              <a:pPr>
                <a:defRPr/>
              </a:pPr>
              <a:t>03/12/2024</a:t>
            </a:fld>
            <a:endParaRPr lang="en-AU"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AU" noProof="0"/>
          </a:p>
        </p:txBody>
      </p:sp>
      <p:sp>
        <p:nvSpPr>
          <p:cNvPr id="5" name="Notes Placeholder 4"/>
          <p:cNvSpPr>
            <a:spLocks noGrp="1"/>
          </p:cNvSpPr>
          <p:nvPr>
            <p:ph type="body" sz="quarter" idx="3"/>
          </p:nvPr>
        </p:nvSpPr>
        <p:spPr>
          <a:xfrm>
            <a:off x="381000" y="4343400"/>
            <a:ext cx="60960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AU" noProof="0"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000" baseline="0">
                <a:solidFill>
                  <a:srgbClr val="414141"/>
                </a:solidFill>
                <a:latin typeface="Arial" charset="0"/>
              </a:defRPr>
            </a:lvl1pPr>
          </a:lstStyle>
          <a:p>
            <a:pPr>
              <a:defRPr/>
            </a:pPr>
            <a:fld id="{AFB5CB43-018D-421C-B3EA-D78A4B5A2298}" type="slidenum">
              <a:rPr lang="en-AU" smtClean="0"/>
              <a:pPr>
                <a:defRPr/>
              </a:pPr>
              <a:t>‹#›</a:t>
            </a:fld>
            <a:endParaRPr lang="en-AU"/>
          </a:p>
        </p:txBody>
      </p:sp>
    </p:spTree>
    <p:extLst>
      <p:ext uri="{BB962C8B-B14F-4D97-AF65-F5344CB8AC3E}">
        <p14:creationId xmlns:p14="http://schemas.microsoft.com/office/powerpoint/2010/main" val="1915218160"/>
      </p:ext>
    </p:extLst>
  </p:cSld>
  <p:clrMap bg1="lt1" tx1="dk1" bg2="lt2" tx2="dk2" accent1="accent1" accent2="accent2" accent3="accent3" accent4="accent4" accent5="accent5" accent6="accent6" hlink="hlink" folHlink="folHlink"/>
  <p:notesStyle>
    <a:lvl1pPr marL="0" indent="0" algn="l" rtl="0" eaLnBrk="0" fontAlgn="base" hangingPunct="0">
      <a:spcBef>
        <a:spcPts val="0"/>
      </a:spcBef>
      <a:spcAft>
        <a:spcPts val="500"/>
      </a:spcAft>
      <a:defRPr sz="1000" kern="1200" baseline="0">
        <a:solidFill>
          <a:srgbClr val="414141"/>
        </a:solidFill>
        <a:latin typeface="Arial" panose="020B0604020202020204" pitchFamily="34" charset="0"/>
        <a:ea typeface="+mn-ea"/>
        <a:cs typeface="+mn-cs"/>
      </a:defRPr>
    </a:lvl1pPr>
    <a:lvl2pPr marL="0" indent="0" algn="l" rtl="0" eaLnBrk="0" fontAlgn="base" hangingPunct="0">
      <a:spcBef>
        <a:spcPts val="0"/>
      </a:spcBef>
      <a:spcAft>
        <a:spcPts val="500"/>
      </a:spcAft>
      <a:defRPr sz="1000" kern="1200" baseline="0">
        <a:solidFill>
          <a:srgbClr val="414141"/>
        </a:solidFill>
        <a:latin typeface="Arial" panose="020B0604020202020204" pitchFamily="34" charset="0"/>
        <a:ea typeface="+mn-ea"/>
        <a:cs typeface="+mn-cs"/>
      </a:defRPr>
    </a:lvl2pPr>
    <a:lvl3pPr marL="0" indent="0" algn="l" rtl="0" eaLnBrk="0" fontAlgn="base" hangingPunct="0">
      <a:spcBef>
        <a:spcPts val="0"/>
      </a:spcBef>
      <a:spcAft>
        <a:spcPts val="500"/>
      </a:spcAft>
      <a:defRPr sz="1000" kern="1200" baseline="0">
        <a:solidFill>
          <a:srgbClr val="414141"/>
        </a:solidFill>
        <a:latin typeface="Arial" panose="020B0604020202020204" pitchFamily="34" charset="0"/>
        <a:ea typeface="+mn-ea"/>
        <a:cs typeface="+mn-cs"/>
      </a:defRPr>
    </a:lvl3pPr>
    <a:lvl4pPr marL="0" indent="0" algn="l" rtl="0" eaLnBrk="0" fontAlgn="base" hangingPunct="0">
      <a:spcBef>
        <a:spcPts val="0"/>
      </a:spcBef>
      <a:spcAft>
        <a:spcPts val="500"/>
      </a:spcAft>
      <a:defRPr sz="1000" kern="1200" baseline="0">
        <a:solidFill>
          <a:srgbClr val="414141"/>
        </a:solidFill>
        <a:latin typeface="Arial" panose="020B0604020202020204" pitchFamily="34" charset="0"/>
        <a:ea typeface="+mn-ea"/>
        <a:cs typeface="+mn-cs"/>
      </a:defRPr>
    </a:lvl4pPr>
    <a:lvl5pPr marL="0" indent="0" algn="l" rtl="0" eaLnBrk="0" fontAlgn="base" hangingPunct="0">
      <a:spcBef>
        <a:spcPts val="0"/>
      </a:spcBef>
      <a:spcAft>
        <a:spcPts val="500"/>
      </a:spcAft>
      <a:defRPr sz="1000" kern="1200" baseline="0">
        <a:solidFill>
          <a:srgbClr val="41414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f4b88a2a18_2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2f4b88a2a18_2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Annemarie to introduce herself</a:t>
            </a:r>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31853b655a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0" name="Google Shape;530;g31853b655a0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318e64fa33a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318e64fa33a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Thank you to TerriLynne for bringing this to our attention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31845daef70_0_47: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Mention Obesity too</a:t>
            </a:r>
            <a:endParaRPr/>
          </a:p>
          <a:p>
            <a:pPr marL="0" lvl="0" indent="0" algn="l" rtl="0">
              <a:spcBef>
                <a:spcPts val="0"/>
              </a:spcBef>
              <a:spcAft>
                <a:spcPts val="0"/>
              </a:spcAft>
              <a:buNone/>
            </a:pPr>
            <a:r>
              <a:rPr lang="en-GB"/>
              <a:t>Explain how as Gp we are fighting a very strong Diet/ medical culture that promotes wt loss as the answer </a:t>
            </a:r>
            <a:endParaRPr/>
          </a:p>
          <a:p>
            <a:pPr marL="0" lvl="0" indent="0" algn="l" rtl="0">
              <a:spcBef>
                <a:spcPts val="0"/>
              </a:spcBef>
              <a:spcAft>
                <a:spcPts val="0"/>
              </a:spcAft>
              <a:buNone/>
            </a:pPr>
            <a:r>
              <a:rPr lang="en-GB"/>
              <a:t>HAES mention </a:t>
            </a:r>
            <a:endParaRPr/>
          </a:p>
          <a:p>
            <a:pPr marL="0" lvl="0" indent="0" algn="l" rtl="0">
              <a:spcBef>
                <a:spcPts val="0"/>
              </a:spcBef>
              <a:spcAft>
                <a:spcPts val="0"/>
              </a:spcAft>
              <a:buNone/>
            </a:pPr>
            <a:r>
              <a:rPr lang="en-GB" sz="1550">
                <a:solidFill>
                  <a:srgbClr val="54595F"/>
                </a:solidFill>
                <a:highlight>
                  <a:srgbClr val="FFFFFF"/>
                </a:highlight>
                <a:latin typeface="Montserrat"/>
                <a:ea typeface="Montserrat"/>
                <a:cs typeface="Montserrat"/>
                <a:sym typeface="Montserrat"/>
              </a:rPr>
              <a:t>1. Weight inclusivity</a:t>
            </a:r>
            <a:endParaRPr sz="1550">
              <a:solidFill>
                <a:srgbClr val="54595F"/>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en-GB" sz="1550">
                <a:solidFill>
                  <a:srgbClr val="54595F"/>
                </a:solidFill>
                <a:highlight>
                  <a:srgbClr val="FFFFFF"/>
                </a:highlight>
                <a:latin typeface="Montserrat"/>
                <a:ea typeface="Montserrat"/>
                <a:cs typeface="Montserrat"/>
                <a:sym typeface="Montserrat"/>
              </a:rPr>
              <a:t>2. Health enhancement</a:t>
            </a:r>
            <a:endParaRPr sz="1550">
              <a:solidFill>
                <a:srgbClr val="54595F"/>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en-GB" sz="1550">
                <a:solidFill>
                  <a:srgbClr val="54595F"/>
                </a:solidFill>
                <a:highlight>
                  <a:srgbClr val="FFFFFF"/>
                </a:highlight>
                <a:latin typeface="Montserrat"/>
                <a:ea typeface="Montserrat"/>
                <a:cs typeface="Montserrat"/>
                <a:sym typeface="Montserrat"/>
              </a:rPr>
              <a:t>3. Eating for wellbeing</a:t>
            </a:r>
            <a:endParaRPr sz="1550">
              <a:solidFill>
                <a:srgbClr val="54595F"/>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en-GB" sz="1550">
                <a:solidFill>
                  <a:srgbClr val="54595F"/>
                </a:solidFill>
                <a:highlight>
                  <a:srgbClr val="FFFFFF"/>
                </a:highlight>
                <a:latin typeface="Montserrat"/>
                <a:ea typeface="Montserrat"/>
                <a:cs typeface="Montserrat"/>
                <a:sym typeface="Montserrat"/>
              </a:rPr>
              <a:t>4. Respectful care</a:t>
            </a:r>
            <a:endParaRPr sz="1550">
              <a:solidFill>
                <a:srgbClr val="54595F"/>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en-GB" sz="1550">
                <a:solidFill>
                  <a:srgbClr val="54595F"/>
                </a:solidFill>
                <a:highlight>
                  <a:srgbClr val="FFFFFF"/>
                </a:highlight>
                <a:latin typeface="Montserrat"/>
                <a:ea typeface="Montserrat"/>
                <a:cs typeface="Montserrat"/>
                <a:sym typeface="Montserrat"/>
              </a:rPr>
              <a:t>5. Life-enhancing movement</a:t>
            </a:r>
            <a:endParaRPr sz="1550">
              <a:solidFill>
                <a:srgbClr val="54595F"/>
              </a:solidFill>
              <a:highlight>
                <a:srgbClr val="FFFFFF"/>
              </a:highlight>
              <a:latin typeface="Montserrat"/>
              <a:ea typeface="Montserrat"/>
              <a:cs typeface="Montserrat"/>
              <a:sym typeface="Montserrat"/>
            </a:endParaRPr>
          </a:p>
        </p:txBody>
      </p:sp>
      <p:sp>
        <p:nvSpPr>
          <p:cNvPr id="541" name="Google Shape;541;g31845daef70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318e64fa33a_0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318e64fa33a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AFB5CB43-018D-421C-B3EA-D78A4B5A2298}" type="slidenum">
              <a:rPr lang="en-AU" smtClean="0"/>
              <a:pPr>
                <a:defRPr/>
              </a:pPr>
              <a:t>38</a:t>
            </a:fld>
            <a:endParaRPr lang="en-AU"/>
          </a:p>
        </p:txBody>
      </p:sp>
    </p:spTree>
    <p:extLst>
      <p:ext uri="{BB962C8B-B14F-4D97-AF65-F5344CB8AC3E}">
        <p14:creationId xmlns:p14="http://schemas.microsoft.com/office/powerpoint/2010/main" val="3474904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318e64fa33a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318e64fa33a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318e64fa33a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3" name="Google Shape;613;g318e64fa33a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Mention the advice I have taken forward </a:t>
            </a:r>
            <a:endParaRPr/>
          </a:p>
          <a:p>
            <a:pPr marL="0" lvl="0" indent="0" algn="l" rtl="0">
              <a:spcBef>
                <a:spcPts val="0"/>
              </a:spcBef>
              <a:spcAft>
                <a:spcPts val="0"/>
              </a:spcAft>
              <a:buNone/>
            </a:pPr>
            <a:r>
              <a:rPr lang="en-GB"/>
              <a:t>May mention CHIME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AFB5CB43-018D-421C-B3EA-D78A4B5A2298}" type="slidenum">
              <a:rPr lang="en-AU" smtClean="0"/>
              <a:pPr>
                <a:defRPr/>
              </a:pPr>
              <a:t>41</a:t>
            </a:fld>
            <a:endParaRPr lang="en-AU"/>
          </a:p>
        </p:txBody>
      </p:sp>
    </p:spTree>
    <p:extLst>
      <p:ext uri="{BB962C8B-B14F-4D97-AF65-F5344CB8AC3E}">
        <p14:creationId xmlns:p14="http://schemas.microsoft.com/office/powerpoint/2010/main" val="3300159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2f4b88a2a18_2_6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2f4b88a2a18_2_6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FF0000"/>
                </a:solidFill>
              </a:rPr>
              <a:t>Thankyou </a:t>
            </a:r>
            <a:endParaRPr>
              <a:solidFill>
                <a:srgbClr val="FF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f4b88a2a18_2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2f4b88a2a18_2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Read out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a:defRPr/>
            </a:pPr>
            <a:fld id="{AFB5CB43-018D-421C-B3EA-D78A4B5A2298}" type="slidenum">
              <a:rPr lang="en-AU" smtClean="0"/>
              <a:pPr>
                <a:defRPr/>
              </a:pPr>
              <a:t>4</a:t>
            </a:fld>
            <a:endParaRPr lang="en-AU"/>
          </a:p>
        </p:txBody>
      </p:sp>
    </p:spTree>
    <p:extLst>
      <p:ext uri="{BB962C8B-B14F-4D97-AF65-F5344CB8AC3E}">
        <p14:creationId xmlns:p14="http://schemas.microsoft.com/office/powerpoint/2010/main" val="1834527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chrome-extension://</a:t>
            </a:r>
            <a:r>
              <a:rPr lang="en-AU" dirty="0" err="1"/>
              <a:t>efaidnbmnnnibpcajpcglclefindmkaj</a:t>
            </a:r>
            <a:r>
              <a:rPr lang="en-AU" dirty="0"/>
              <a:t>/https://www.cci.health.wa.gov.au/~/media/CCI/Mental-Health-Professionals/Eating-Disorders/Eating-Disorders---Information-Sheets/Eating-Disorders-Information-Sheet---The-REAL-Food-Pyramid.pdf</a:t>
            </a:r>
          </a:p>
        </p:txBody>
      </p:sp>
      <p:sp>
        <p:nvSpPr>
          <p:cNvPr id="4" name="Slide Number Placeholder 3"/>
          <p:cNvSpPr>
            <a:spLocks noGrp="1"/>
          </p:cNvSpPr>
          <p:nvPr>
            <p:ph type="sldNum" sz="quarter" idx="5"/>
          </p:nvPr>
        </p:nvSpPr>
        <p:spPr/>
        <p:txBody>
          <a:bodyPr/>
          <a:lstStyle/>
          <a:p>
            <a:pPr>
              <a:defRPr/>
            </a:pPr>
            <a:fld id="{AFB5CB43-018D-421C-B3EA-D78A4B5A2298}" type="slidenum">
              <a:rPr lang="en-AU" smtClean="0"/>
              <a:pPr>
                <a:defRPr/>
              </a:pPr>
              <a:t>12</a:t>
            </a:fld>
            <a:endParaRPr lang="en-AU"/>
          </a:p>
        </p:txBody>
      </p:sp>
    </p:spTree>
    <p:extLst>
      <p:ext uri="{BB962C8B-B14F-4D97-AF65-F5344CB8AC3E}">
        <p14:creationId xmlns:p14="http://schemas.microsoft.com/office/powerpoint/2010/main" val="2476038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AFB5CB43-018D-421C-B3EA-D78A4B5A2298}" type="slidenum">
              <a:rPr lang="en-AU" smtClean="0"/>
              <a:pPr>
                <a:defRPr/>
              </a:pPr>
              <a:t>19</a:t>
            </a:fld>
            <a:endParaRPr lang="en-AU"/>
          </a:p>
        </p:txBody>
      </p:sp>
    </p:spTree>
    <p:extLst>
      <p:ext uri="{BB962C8B-B14F-4D97-AF65-F5344CB8AC3E}">
        <p14:creationId xmlns:p14="http://schemas.microsoft.com/office/powerpoint/2010/main" val="38890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318e64fa33a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318e64fa33a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Really powerful to draw on paper for your patient -themselves in the circle and who else is around them for support </a:t>
            </a:r>
            <a:endParaRPr/>
          </a:p>
          <a:p>
            <a:pPr marL="0" lvl="0" indent="0" algn="l" rtl="0">
              <a:spcBef>
                <a:spcPts val="0"/>
              </a:spcBef>
              <a:spcAft>
                <a:spcPts val="0"/>
              </a:spcAft>
              <a:buNone/>
            </a:pPr>
            <a:r>
              <a:rPr lang="en-GB"/>
              <a:t>Even if they only have you -thats one other person -so THEY ARE NOT ALONE</a:t>
            </a:r>
            <a:endParaRPr/>
          </a:p>
          <a:p>
            <a:pPr marL="0" lvl="0" indent="0" algn="l" rtl="0">
              <a:spcBef>
                <a:spcPts val="0"/>
              </a:spcBef>
              <a:spcAft>
                <a:spcPts val="0"/>
              </a:spcAft>
              <a:buNone/>
            </a:pPr>
            <a:r>
              <a:rPr lang="en-GB"/>
              <a:t>Make it a goal to ensure you create a good solid /collabarative team around your patient </a:t>
            </a:r>
            <a:endParaRPr/>
          </a:p>
          <a:p>
            <a:pPr marL="0" lvl="0" indent="0" algn="l" rtl="0">
              <a:spcBef>
                <a:spcPts val="0"/>
              </a:spcBef>
              <a:spcAft>
                <a:spcPts val="0"/>
              </a:spcAft>
              <a:buNone/>
            </a:pPr>
            <a:r>
              <a:rPr lang="en-GB"/>
              <a:t>Clarify what their roles are.  Clarify what your role is (setting boundaries early)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2f57a0511cc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6" name="Google Shape;506;g2f57a0511cc_2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2f57a0511cc_2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8" name="Google Shape;518;g2f57a0511cc_2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2f57a0511cc_2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4" name="Google Shape;524;g2f57a0511cc_2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49834A3-7415-DA13-7B1F-EEA30CEC2C7E}"/>
              </a:ext>
            </a:extLst>
          </p:cNvPr>
          <p:cNvGrpSpPr/>
          <p:nvPr userDrawn="1"/>
        </p:nvGrpSpPr>
        <p:grpSpPr>
          <a:xfrm>
            <a:off x="0" y="-19877"/>
            <a:ext cx="12195313" cy="6888430"/>
            <a:chOff x="0" y="-19877"/>
            <a:chExt cx="12195313" cy="6888430"/>
          </a:xfrm>
        </p:grpSpPr>
        <p:grpSp>
          <p:nvGrpSpPr>
            <p:cNvPr id="2" name="Group 1">
              <a:extLst>
                <a:ext uri="{FF2B5EF4-FFF2-40B4-BE49-F238E27FC236}">
                  <a16:creationId xmlns:a16="http://schemas.microsoft.com/office/drawing/2014/main" id="{3380B717-C280-0D8D-0F11-8D213950290E}"/>
                </a:ext>
              </a:extLst>
            </p:cNvPr>
            <p:cNvGrpSpPr/>
            <p:nvPr userDrawn="1"/>
          </p:nvGrpSpPr>
          <p:grpSpPr>
            <a:xfrm>
              <a:off x="0" y="-19877"/>
              <a:ext cx="12195313" cy="6888430"/>
              <a:chOff x="0" y="-19877"/>
              <a:chExt cx="12195313" cy="6888430"/>
            </a:xfrm>
          </p:grpSpPr>
          <p:sp>
            <p:nvSpPr>
              <p:cNvPr id="3" name="Rectangle 2">
                <a:extLst>
                  <a:ext uri="{FF2B5EF4-FFF2-40B4-BE49-F238E27FC236}">
                    <a16:creationId xmlns:a16="http://schemas.microsoft.com/office/drawing/2014/main" id="{215F6242-F0A0-F702-227E-682539380B8E}"/>
                  </a:ext>
                </a:extLst>
              </p:cNvPr>
              <p:cNvSpPr/>
              <p:nvPr userDrawn="1"/>
            </p:nvSpPr>
            <p:spPr bwMode="auto">
              <a:xfrm>
                <a:off x="0" y="0"/>
                <a:ext cx="11352584" cy="6858000"/>
              </a:xfrm>
              <a:prstGeom prst="rect">
                <a:avLst/>
              </a:prstGeom>
              <a:solidFill>
                <a:schemeClr val="tx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
            <p:nvSpPr>
              <p:cNvPr id="4" name="Freeform: Shape 3">
                <a:extLst>
                  <a:ext uri="{FF2B5EF4-FFF2-40B4-BE49-F238E27FC236}">
                    <a16:creationId xmlns:a16="http://schemas.microsoft.com/office/drawing/2014/main" id="{2483F761-7C57-C172-68EB-B431CA29AF41}"/>
                  </a:ext>
                </a:extLst>
              </p:cNvPr>
              <p:cNvSpPr/>
              <p:nvPr userDrawn="1"/>
            </p:nvSpPr>
            <p:spPr bwMode="auto">
              <a:xfrm>
                <a:off x="8238853" y="-19877"/>
                <a:ext cx="3956460" cy="6888430"/>
              </a:xfrm>
              <a:custGeom>
                <a:avLst/>
                <a:gdLst>
                  <a:gd name="connsiteX0" fmla="*/ 0 w 3955774"/>
                  <a:gd name="connsiteY0" fmla="*/ 6887817 h 6887817"/>
                  <a:gd name="connsiteX1" fmla="*/ 308113 w 3955774"/>
                  <a:gd name="connsiteY1" fmla="*/ 6559826 h 6887817"/>
                  <a:gd name="connsiteX2" fmla="*/ 904461 w 3955774"/>
                  <a:gd name="connsiteY2" fmla="*/ 5774635 h 6887817"/>
                  <a:gd name="connsiteX3" fmla="*/ 1560444 w 3955774"/>
                  <a:gd name="connsiteY3" fmla="*/ 4412974 h 6887817"/>
                  <a:gd name="connsiteX4" fmla="*/ 1808922 w 3955774"/>
                  <a:gd name="connsiteY4" fmla="*/ 2713382 h 6887817"/>
                  <a:gd name="connsiteX5" fmla="*/ 1808922 w 3955774"/>
                  <a:gd name="connsiteY5" fmla="*/ 9939 h 6887817"/>
                  <a:gd name="connsiteX6" fmla="*/ 3945835 w 3955774"/>
                  <a:gd name="connsiteY6" fmla="*/ 0 h 6887817"/>
                  <a:gd name="connsiteX7" fmla="*/ 3955774 w 3955774"/>
                  <a:gd name="connsiteY7" fmla="*/ 6887817 h 6887817"/>
                  <a:gd name="connsiteX8" fmla="*/ 0 w 3955774"/>
                  <a:gd name="connsiteY8" fmla="*/ 6887817 h 6887817"/>
                  <a:gd name="connsiteX0" fmla="*/ 0 w 3955774"/>
                  <a:gd name="connsiteY0" fmla="*/ 6887817 h 6887817"/>
                  <a:gd name="connsiteX1" fmla="*/ 308113 w 3955774"/>
                  <a:gd name="connsiteY1" fmla="*/ 6559826 h 6887817"/>
                  <a:gd name="connsiteX2" fmla="*/ 904461 w 3955774"/>
                  <a:gd name="connsiteY2" fmla="*/ 5774635 h 6887817"/>
                  <a:gd name="connsiteX3" fmla="*/ 1560444 w 3955774"/>
                  <a:gd name="connsiteY3" fmla="*/ 4412974 h 6887817"/>
                  <a:gd name="connsiteX4" fmla="*/ 1808922 w 3955774"/>
                  <a:gd name="connsiteY4" fmla="*/ 2713382 h 6887817"/>
                  <a:gd name="connsiteX5" fmla="*/ 1808922 w 3955774"/>
                  <a:gd name="connsiteY5" fmla="*/ 9939 h 6887817"/>
                  <a:gd name="connsiteX6" fmla="*/ 3945835 w 3955774"/>
                  <a:gd name="connsiteY6" fmla="*/ 0 h 6887817"/>
                  <a:gd name="connsiteX7" fmla="*/ 3955774 w 3955774"/>
                  <a:gd name="connsiteY7" fmla="*/ 6887817 h 6887817"/>
                  <a:gd name="connsiteX8" fmla="*/ 0 w 3955774"/>
                  <a:gd name="connsiteY8" fmla="*/ 6887817 h 6887817"/>
                  <a:gd name="connsiteX0" fmla="*/ 0 w 3955774"/>
                  <a:gd name="connsiteY0" fmla="*/ 6887817 h 6887817"/>
                  <a:gd name="connsiteX1" fmla="*/ 308113 w 3955774"/>
                  <a:gd name="connsiteY1" fmla="*/ 6559826 h 6887817"/>
                  <a:gd name="connsiteX2" fmla="*/ 904461 w 3955774"/>
                  <a:gd name="connsiteY2" fmla="*/ 5774635 h 6887817"/>
                  <a:gd name="connsiteX3" fmla="*/ 1560444 w 3955774"/>
                  <a:gd name="connsiteY3" fmla="*/ 4412974 h 6887817"/>
                  <a:gd name="connsiteX4" fmla="*/ 1808922 w 3955774"/>
                  <a:gd name="connsiteY4" fmla="*/ 2713382 h 6887817"/>
                  <a:gd name="connsiteX5" fmla="*/ 1808922 w 3955774"/>
                  <a:gd name="connsiteY5" fmla="*/ 9939 h 6887817"/>
                  <a:gd name="connsiteX6" fmla="*/ 3945835 w 3955774"/>
                  <a:gd name="connsiteY6" fmla="*/ 0 h 6887817"/>
                  <a:gd name="connsiteX7" fmla="*/ 3955774 w 3955774"/>
                  <a:gd name="connsiteY7" fmla="*/ 6887817 h 6887817"/>
                  <a:gd name="connsiteX8" fmla="*/ 0 w 3955774"/>
                  <a:gd name="connsiteY8" fmla="*/ 6887817 h 6887817"/>
                  <a:gd name="connsiteX0" fmla="*/ 128047 w 4083821"/>
                  <a:gd name="connsiteY0" fmla="*/ 6887817 h 6887817"/>
                  <a:gd name="connsiteX1" fmla="*/ 1032508 w 4083821"/>
                  <a:gd name="connsiteY1" fmla="*/ 5774635 h 6887817"/>
                  <a:gd name="connsiteX2" fmla="*/ 1688491 w 4083821"/>
                  <a:gd name="connsiteY2" fmla="*/ 4412974 h 6887817"/>
                  <a:gd name="connsiteX3" fmla="*/ 1936969 w 4083821"/>
                  <a:gd name="connsiteY3" fmla="*/ 2713382 h 6887817"/>
                  <a:gd name="connsiteX4" fmla="*/ 1936969 w 4083821"/>
                  <a:gd name="connsiteY4" fmla="*/ 9939 h 6887817"/>
                  <a:gd name="connsiteX5" fmla="*/ 4073882 w 4083821"/>
                  <a:gd name="connsiteY5" fmla="*/ 0 h 6887817"/>
                  <a:gd name="connsiteX6" fmla="*/ 4083821 w 4083821"/>
                  <a:gd name="connsiteY6" fmla="*/ 6887817 h 6887817"/>
                  <a:gd name="connsiteX7" fmla="*/ 128047 w 4083821"/>
                  <a:gd name="connsiteY7" fmla="*/ 6887817 h 6887817"/>
                  <a:gd name="connsiteX0" fmla="*/ 686 w 3956460"/>
                  <a:gd name="connsiteY0" fmla="*/ 6887817 h 6888430"/>
                  <a:gd name="connsiteX1" fmla="*/ 905147 w 3956460"/>
                  <a:gd name="connsiteY1" fmla="*/ 5774635 h 6888430"/>
                  <a:gd name="connsiteX2" fmla="*/ 1561130 w 3956460"/>
                  <a:gd name="connsiteY2" fmla="*/ 4412974 h 6888430"/>
                  <a:gd name="connsiteX3" fmla="*/ 1809608 w 3956460"/>
                  <a:gd name="connsiteY3" fmla="*/ 2713382 h 6888430"/>
                  <a:gd name="connsiteX4" fmla="*/ 1809608 w 3956460"/>
                  <a:gd name="connsiteY4" fmla="*/ 9939 h 6888430"/>
                  <a:gd name="connsiteX5" fmla="*/ 3946521 w 3956460"/>
                  <a:gd name="connsiteY5" fmla="*/ 0 h 6888430"/>
                  <a:gd name="connsiteX6" fmla="*/ 3956460 w 3956460"/>
                  <a:gd name="connsiteY6" fmla="*/ 6887817 h 6888430"/>
                  <a:gd name="connsiteX7" fmla="*/ 686 w 3956460"/>
                  <a:gd name="connsiteY7" fmla="*/ 6887817 h 688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6460" h="6888430">
                    <a:moveTo>
                      <a:pt x="686" y="6887817"/>
                    </a:moveTo>
                    <a:cubicBezTo>
                      <a:pt x="-24390" y="6912494"/>
                      <a:pt x="645073" y="6187109"/>
                      <a:pt x="905147" y="5774635"/>
                    </a:cubicBezTo>
                    <a:cubicBezTo>
                      <a:pt x="1165221" y="5362161"/>
                      <a:pt x="1410387" y="4923183"/>
                      <a:pt x="1561130" y="4412974"/>
                    </a:cubicBezTo>
                    <a:cubicBezTo>
                      <a:pt x="1711873" y="3902765"/>
                      <a:pt x="1761569" y="3447221"/>
                      <a:pt x="1809608" y="2713382"/>
                    </a:cubicBezTo>
                    <a:lnTo>
                      <a:pt x="1809608" y="9939"/>
                    </a:lnTo>
                    <a:lnTo>
                      <a:pt x="3946521" y="0"/>
                    </a:lnTo>
                    <a:lnTo>
                      <a:pt x="3956460" y="6887817"/>
                    </a:lnTo>
                    <a:lnTo>
                      <a:pt x="686" y="6887817"/>
                    </a:lnTo>
                    <a:close/>
                  </a:path>
                </a:pathLst>
              </a:cu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AU" dirty="0"/>
              </a:p>
            </p:txBody>
          </p:sp>
        </p:grpSp>
        <p:pic>
          <p:nvPicPr>
            <p:cNvPr id="6" name="Picture 5" descr="A blue and black logo&#10;&#10;Description automatically generated with medium confidence">
              <a:extLst>
                <a:ext uri="{FF2B5EF4-FFF2-40B4-BE49-F238E27FC236}">
                  <a16:creationId xmlns:a16="http://schemas.microsoft.com/office/drawing/2014/main" id="{8E212B80-337E-4DF5-79BB-C0871E0A0EB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251197" y="4782974"/>
              <a:ext cx="1230530" cy="1512168"/>
            </a:xfrm>
            <a:prstGeom prst="rect">
              <a:avLst/>
            </a:prstGeom>
          </p:spPr>
        </p:pic>
      </p:grpSp>
      <p:sp>
        <p:nvSpPr>
          <p:cNvPr id="5" name="Text Placeholder 5">
            <a:extLst>
              <a:ext uri="{FF2B5EF4-FFF2-40B4-BE49-F238E27FC236}">
                <a16:creationId xmlns:a16="http://schemas.microsoft.com/office/drawing/2014/main" id="{5743ECFE-00E8-1162-5711-524B44D242C8}"/>
              </a:ext>
            </a:extLst>
          </p:cNvPr>
          <p:cNvSpPr>
            <a:spLocks noGrp="1"/>
          </p:cNvSpPr>
          <p:nvPr>
            <p:ph type="body" sz="quarter" idx="10"/>
          </p:nvPr>
        </p:nvSpPr>
        <p:spPr>
          <a:xfrm>
            <a:off x="550863" y="1196975"/>
            <a:ext cx="8929513" cy="4725783"/>
          </a:xfrm>
          <a:prstGeom prst="rect">
            <a:avLst/>
          </a:prstGeom>
        </p:spPr>
        <p:txBody>
          <a:bodyPr lIns="0" tIns="0" rIns="0" bIns="0"/>
          <a:lstStyle>
            <a:lvl1pPr marL="0" indent="0">
              <a:lnSpc>
                <a:spcPts val="6000"/>
              </a:lnSpc>
              <a:spcBef>
                <a:spcPts val="0"/>
              </a:spcBef>
              <a:spcAft>
                <a:spcPts val="500"/>
              </a:spcAft>
              <a:defRPr sz="5200" i="0" baseline="0">
                <a:solidFill>
                  <a:schemeClr val="tx2"/>
                </a:solidFill>
                <a:latin typeface="+mj-lt"/>
              </a:defRPr>
            </a:lvl1pPr>
            <a:lvl2pPr marL="0" indent="0">
              <a:spcBef>
                <a:spcPts val="0"/>
              </a:spcBef>
              <a:spcAft>
                <a:spcPts val="500"/>
              </a:spcAft>
              <a:buFontTx/>
              <a:buNone/>
              <a:defRPr sz="3200" b="0">
                <a:solidFill>
                  <a:schemeClr val="bg1"/>
                </a:solidFill>
              </a:defRPr>
            </a:lvl2pPr>
            <a:lvl3pPr marL="0" indent="0">
              <a:spcBef>
                <a:spcPts val="0"/>
              </a:spcBef>
              <a:spcAft>
                <a:spcPts val="500"/>
              </a:spcAft>
              <a:buFontTx/>
              <a:buNone/>
              <a:defRPr>
                <a:solidFill>
                  <a:schemeClr val="tx2"/>
                </a:solidFill>
              </a:defRPr>
            </a:lvl3pPr>
            <a:lvl4pPr marL="360000" indent="-180000">
              <a:spcBef>
                <a:spcPts val="0"/>
              </a:spcBef>
              <a:spcAft>
                <a:spcPts val="500"/>
              </a:spcAft>
              <a:buFont typeface="Arial" panose="020B0604020202020204" pitchFamily="34" charset="0"/>
              <a:buChar char="•"/>
              <a:defRPr>
                <a:solidFill>
                  <a:schemeClr val="tx2"/>
                </a:solidFill>
              </a:defRPr>
            </a:lvl4pPr>
            <a:lvl5pPr marL="0" indent="0">
              <a:spcBef>
                <a:spcPts val="0"/>
              </a:spcBef>
              <a:spcAft>
                <a:spcPts val="500"/>
              </a:spcAft>
              <a:buFontTx/>
              <a:buNone/>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2384295185"/>
      </p:ext>
    </p:extLst>
  </p:cSld>
  <p:clrMapOvr>
    <a:masterClrMapping/>
  </p:clrMapOvr>
  <p:extLst>
    <p:ext uri="{DCECCB84-F9BA-43D5-87BE-67443E8EF086}">
      <p15:sldGuideLst xmlns:p15="http://schemas.microsoft.com/office/powerpoint/2012/main">
        <p15:guide id="1" orient="horz" pos="75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ing + 1 Content">
    <p:spTree>
      <p:nvGrpSpPr>
        <p:cNvPr id="1" name=""/>
        <p:cNvGrpSpPr/>
        <p:nvPr/>
      </p:nvGrpSpPr>
      <p:grpSpPr>
        <a:xfrm>
          <a:off x="0" y="0"/>
          <a:ext cx="0" cy="0"/>
          <a:chOff x="0" y="0"/>
          <a:chExt cx="0" cy="0"/>
        </a:xfrm>
      </p:grpSpPr>
      <p:sp>
        <p:nvSpPr>
          <p:cNvPr id="7" name="Content Placeholder 6"/>
          <p:cNvSpPr>
            <a:spLocks noGrp="1"/>
          </p:cNvSpPr>
          <p:nvPr>
            <p:ph sz="quarter" idx="12"/>
          </p:nvPr>
        </p:nvSpPr>
        <p:spPr>
          <a:xfrm>
            <a:off x="561274" y="1700808"/>
            <a:ext cx="11079864" cy="4104680"/>
          </a:xfrm>
          <a:prstGeom prst="rect">
            <a:avLst/>
          </a:prstGeom>
        </p:spPr>
        <p:txBody>
          <a:bodyPr lIns="0" tIns="0" rIns="0" bIns="0"/>
          <a:lstStyle>
            <a:lvl1pPr marL="0" indent="0">
              <a:spcBef>
                <a:spcPts val="0"/>
              </a:spcBef>
              <a:spcAft>
                <a:spcPts val="500"/>
              </a:spcAft>
              <a:buFontTx/>
              <a:buNone/>
              <a:defRPr sz="1800" baseline="0">
                <a:solidFill>
                  <a:schemeClr val="tx1"/>
                </a:solidFill>
              </a:defRPr>
            </a:lvl1pPr>
            <a:lvl2pPr marL="0" indent="0">
              <a:spcBef>
                <a:spcPts val="0"/>
              </a:spcBef>
              <a:spcAft>
                <a:spcPts val="500"/>
              </a:spcAft>
              <a:buFontTx/>
              <a:buNone/>
              <a:defRPr sz="1800" b="1" baseline="0">
                <a:solidFill>
                  <a:schemeClr val="tx1"/>
                </a:solidFill>
              </a:defRPr>
            </a:lvl2pPr>
            <a:lvl3pPr marL="342900" indent="-342900">
              <a:spcBef>
                <a:spcPts val="0"/>
              </a:spcBef>
              <a:spcAft>
                <a:spcPts val="500"/>
              </a:spcAft>
              <a:buFont typeface="Arial" panose="020B0604020202020204" pitchFamily="34" charset="0"/>
              <a:buChar char="•"/>
              <a:defRPr sz="1800" baseline="0">
                <a:solidFill>
                  <a:schemeClr val="tx1"/>
                </a:solidFill>
              </a:defRPr>
            </a:lvl3pPr>
            <a:lvl4pPr marL="0" indent="0">
              <a:spcBef>
                <a:spcPts val="0"/>
              </a:spcBef>
              <a:spcAft>
                <a:spcPts val="500"/>
              </a:spcAft>
              <a:buFontTx/>
              <a:buNone/>
              <a:defRPr sz="1400" baseline="0">
                <a:solidFill>
                  <a:schemeClr val="tx1"/>
                </a:solidFill>
              </a:defRPr>
            </a:lvl4pPr>
            <a:lvl5pPr marL="0" indent="0">
              <a:spcBef>
                <a:spcPts val="0"/>
              </a:spcBef>
              <a:spcAft>
                <a:spcPts val="500"/>
              </a:spcAft>
              <a:buFontTx/>
              <a:buNone/>
              <a:defRPr sz="1400" baseline="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Text Placeholder 3"/>
          <p:cNvSpPr>
            <a:spLocks noGrp="1"/>
          </p:cNvSpPr>
          <p:nvPr>
            <p:ph type="body" sz="quarter" idx="10" hasCustomPrompt="1"/>
          </p:nvPr>
        </p:nvSpPr>
        <p:spPr>
          <a:xfrm>
            <a:off x="561274" y="620713"/>
            <a:ext cx="11079261" cy="720055"/>
          </a:xfrm>
          <a:prstGeom prst="rect">
            <a:avLst/>
          </a:prstGeom>
        </p:spPr>
        <p:txBody>
          <a:bodyPr lIns="0" tIns="0" rIns="0" bIns="0" anchor="t" anchorCtr="0"/>
          <a:lstStyle>
            <a:lvl1pPr marL="0" indent="0">
              <a:lnSpc>
                <a:spcPct val="100000"/>
              </a:lnSpc>
              <a:spcBef>
                <a:spcPts val="0"/>
              </a:spcBef>
              <a:spcAft>
                <a:spcPts val="500"/>
              </a:spcAft>
              <a:defRPr sz="3600" i="0" baseline="0">
                <a:solidFill>
                  <a:schemeClr val="tx1"/>
                </a:solidFill>
                <a:latin typeface="+mj-lt"/>
              </a:defRPr>
            </a:lvl1pPr>
            <a:lvl2pPr marL="0" indent="0">
              <a:lnSpc>
                <a:spcPct val="100000"/>
              </a:lnSpc>
              <a:spcBef>
                <a:spcPts val="0"/>
              </a:spcBef>
              <a:spcAft>
                <a:spcPts val="500"/>
              </a:spcAft>
              <a:buFontTx/>
              <a:buNone/>
              <a:defRPr sz="2800" b="1" baseline="0">
                <a:solidFill>
                  <a:schemeClr val="tx1"/>
                </a:solidFill>
              </a:defRPr>
            </a:lvl2pPr>
            <a:lvl3pPr marL="0" indent="0">
              <a:lnSpc>
                <a:spcPct val="100000"/>
              </a:lnSpc>
              <a:spcBef>
                <a:spcPts val="0"/>
              </a:spcBef>
              <a:spcAft>
                <a:spcPts val="500"/>
              </a:spcAft>
              <a:buFontTx/>
              <a:buNone/>
              <a:defRPr sz="2200" b="1" baseline="0">
                <a:solidFill>
                  <a:srgbClr val="5F6062"/>
                </a:solidFill>
              </a:defRPr>
            </a:lvl3pPr>
            <a:lvl4pPr marL="342900" indent="-342900">
              <a:spcBef>
                <a:spcPts val="0"/>
              </a:spcBef>
              <a:spcAft>
                <a:spcPts val="500"/>
              </a:spcAft>
              <a:buFont typeface="Arial" panose="020B0604020202020204" pitchFamily="34" charset="0"/>
              <a:buChar char="•"/>
              <a:defRPr sz="2400" baseline="0">
                <a:solidFill>
                  <a:srgbClr val="5F6062"/>
                </a:solidFill>
              </a:defRPr>
            </a:lvl4pPr>
            <a:lvl5pPr marL="0" indent="0">
              <a:spcBef>
                <a:spcPts val="0"/>
              </a:spcBef>
              <a:spcAft>
                <a:spcPts val="500"/>
              </a:spcAft>
              <a:buFontTx/>
              <a:buNone/>
              <a:defRPr sz="1800" baseline="0">
                <a:solidFill>
                  <a:srgbClr val="5F6062"/>
                </a:solidFill>
              </a:defRPr>
            </a:lvl5pPr>
          </a:lstStyle>
          <a:p>
            <a:pPr lvl="0"/>
            <a:r>
              <a:rPr lang="en-US" dirty="0"/>
              <a:t>Edit Master text styles</a:t>
            </a:r>
          </a:p>
        </p:txBody>
      </p:sp>
    </p:spTree>
    <p:extLst>
      <p:ext uri="{BB962C8B-B14F-4D97-AF65-F5344CB8AC3E}">
        <p14:creationId xmlns:p14="http://schemas.microsoft.com/office/powerpoint/2010/main" val="4086848215"/>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in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391E02E2-67E6-BB17-B5A0-5CE24CAB74DC}"/>
              </a:ext>
            </a:extLst>
          </p:cNvPr>
          <p:cNvSpPr>
            <a:spLocks noGrp="1"/>
          </p:cNvSpPr>
          <p:nvPr>
            <p:ph type="body" sz="quarter" idx="10" hasCustomPrompt="1"/>
          </p:nvPr>
        </p:nvSpPr>
        <p:spPr>
          <a:xfrm>
            <a:off x="561274" y="620713"/>
            <a:ext cx="11079261" cy="720055"/>
          </a:xfrm>
          <a:prstGeom prst="rect">
            <a:avLst/>
          </a:prstGeom>
        </p:spPr>
        <p:txBody>
          <a:bodyPr lIns="0" tIns="0" rIns="0" bIns="0" anchor="t" anchorCtr="0"/>
          <a:lstStyle>
            <a:lvl1pPr marL="0" indent="0">
              <a:lnSpc>
                <a:spcPct val="100000"/>
              </a:lnSpc>
              <a:spcBef>
                <a:spcPts val="0"/>
              </a:spcBef>
              <a:spcAft>
                <a:spcPts val="500"/>
              </a:spcAft>
              <a:defRPr sz="3600" i="0" baseline="0">
                <a:solidFill>
                  <a:schemeClr val="tx1"/>
                </a:solidFill>
                <a:latin typeface="+mj-lt"/>
              </a:defRPr>
            </a:lvl1pPr>
            <a:lvl2pPr marL="0" indent="0">
              <a:lnSpc>
                <a:spcPct val="100000"/>
              </a:lnSpc>
              <a:spcBef>
                <a:spcPts val="0"/>
              </a:spcBef>
              <a:spcAft>
                <a:spcPts val="500"/>
              </a:spcAft>
              <a:buFontTx/>
              <a:buNone/>
              <a:defRPr sz="2800" b="1" baseline="0">
                <a:solidFill>
                  <a:schemeClr val="tx1"/>
                </a:solidFill>
              </a:defRPr>
            </a:lvl2pPr>
            <a:lvl3pPr marL="0" indent="0">
              <a:lnSpc>
                <a:spcPct val="100000"/>
              </a:lnSpc>
              <a:spcBef>
                <a:spcPts val="0"/>
              </a:spcBef>
              <a:spcAft>
                <a:spcPts val="500"/>
              </a:spcAft>
              <a:buFontTx/>
              <a:buNone/>
              <a:defRPr sz="2200" b="1" baseline="0">
                <a:solidFill>
                  <a:srgbClr val="5F6062"/>
                </a:solidFill>
              </a:defRPr>
            </a:lvl3pPr>
            <a:lvl4pPr marL="342900" indent="-342900">
              <a:spcBef>
                <a:spcPts val="0"/>
              </a:spcBef>
              <a:spcAft>
                <a:spcPts val="500"/>
              </a:spcAft>
              <a:buFont typeface="Arial" panose="020B0604020202020204" pitchFamily="34" charset="0"/>
              <a:buChar char="•"/>
              <a:defRPr sz="2400" baseline="0">
                <a:solidFill>
                  <a:srgbClr val="5F6062"/>
                </a:solidFill>
              </a:defRPr>
            </a:lvl4pPr>
            <a:lvl5pPr marL="0" indent="0">
              <a:spcBef>
                <a:spcPts val="0"/>
              </a:spcBef>
              <a:spcAft>
                <a:spcPts val="500"/>
              </a:spcAft>
              <a:buFontTx/>
              <a:buNone/>
              <a:defRPr sz="1800" baseline="0">
                <a:solidFill>
                  <a:srgbClr val="5F6062"/>
                </a:solidFill>
              </a:defRPr>
            </a:lvl5pPr>
          </a:lstStyle>
          <a:p>
            <a:pPr lvl="0"/>
            <a:r>
              <a:rPr lang="en-US" dirty="0"/>
              <a:t>Edit Master text styles</a:t>
            </a:r>
          </a:p>
        </p:txBody>
      </p:sp>
    </p:spTree>
    <p:extLst>
      <p:ext uri="{BB962C8B-B14F-4D97-AF65-F5344CB8AC3E}">
        <p14:creationId xmlns:p14="http://schemas.microsoft.com/office/powerpoint/2010/main" val="279451374"/>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ing + 2 Content">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AEEF24DE-131D-9A96-0477-DF5871DFF4E6}"/>
              </a:ext>
            </a:extLst>
          </p:cNvPr>
          <p:cNvSpPr>
            <a:spLocks noGrp="1"/>
          </p:cNvSpPr>
          <p:nvPr>
            <p:ph type="body" sz="quarter" idx="10" hasCustomPrompt="1"/>
          </p:nvPr>
        </p:nvSpPr>
        <p:spPr>
          <a:xfrm>
            <a:off x="561274" y="620713"/>
            <a:ext cx="11079261" cy="720055"/>
          </a:xfrm>
          <a:prstGeom prst="rect">
            <a:avLst/>
          </a:prstGeom>
        </p:spPr>
        <p:txBody>
          <a:bodyPr lIns="0" tIns="0" rIns="0" bIns="0" anchor="t" anchorCtr="0"/>
          <a:lstStyle>
            <a:lvl1pPr marL="0" indent="0">
              <a:lnSpc>
                <a:spcPct val="100000"/>
              </a:lnSpc>
              <a:spcBef>
                <a:spcPts val="0"/>
              </a:spcBef>
              <a:spcAft>
                <a:spcPts val="500"/>
              </a:spcAft>
              <a:defRPr sz="3600" i="0" baseline="0">
                <a:solidFill>
                  <a:schemeClr val="tx1"/>
                </a:solidFill>
                <a:latin typeface="+mj-lt"/>
              </a:defRPr>
            </a:lvl1pPr>
            <a:lvl2pPr marL="0" indent="0">
              <a:lnSpc>
                <a:spcPct val="100000"/>
              </a:lnSpc>
              <a:spcBef>
                <a:spcPts val="0"/>
              </a:spcBef>
              <a:spcAft>
                <a:spcPts val="500"/>
              </a:spcAft>
              <a:buFontTx/>
              <a:buNone/>
              <a:defRPr sz="2800" b="1" baseline="0">
                <a:solidFill>
                  <a:schemeClr val="tx1"/>
                </a:solidFill>
              </a:defRPr>
            </a:lvl2pPr>
            <a:lvl3pPr marL="0" indent="0">
              <a:lnSpc>
                <a:spcPct val="100000"/>
              </a:lnSpc>
              <a:spcBef>
                <a:spcPts val="0"/>
              </a:spcBef>
              <a:spcAft>
                <a:spcPts val="500"/>
              </a:spcAft>
              <a:buFontTx/>
              <a:buNone/>
              <a:defRPr sz="2200" b="1" baseline="0">
                <a:solidFill>
                  <a:srgbClr val="5F6062"/>
                </a:solidFill>
              </a:defRPr>
            </a:lvl3pPr>
            <a:lvl4pPr marL="342900" indent="-342900">
              <a:spcBef>
                <a:spcPts val="0"/>
              </a:spcBef>
              <a:spcAft>
                <a:spcPts val="500"/>
              </a:spcAft>
              <a:buFont typeface="Arial" panose="020B0604020202020204" pitchFamily="34" charset="0"/>
              <a:buChar char="•"/>
              <a:defRPr sz="2400" baseline="0">
                <a:solidFill>
                  <a:srgbClr val="5F6062"/>
                </a:solidFill>
              </a:defRPr>
            </a:lvl4pPr>
            <a:lvl5pPr marL="0" indent="0">
              <a:spcBef>
                <a:spcPts val="0"/>
              </a:spcBef>
              <a:spcAft>
                <a:spcPts val="500"/>
              </a:spcAft>
              <a:buFontTx/>
              <a:buNone/>
              <a:defRPr sz="1800" baseline="0">
                <a:solidFill>
                  <a:srgbClr val="5F6062"/>
                </a:solidFill>
              </a:defRPr>
            </a:lvl5pPr>
          </a:lstStyle>
          <a:p>
            <a:pPr lvl="0"/>
            <a:r>
              <a:rPr lang="en-US" dirty="0"/>
              <a:t>Edit Master text styles</a:t>
            </a:r>
          </a:p>
        </p:txBody>
      </p:sp>
      <p:sp>
        <p:nvSpPr>
          <p:cNvPr id="6" name="Content Placeholder 6">
            <a:extLst>
              <a:ext uri="{FF2B5EF4-FFF2-40B4-BE49-F238E27FC236}">
                <a16:creationId xmlns:a16="http://schemas.microsoft.com/office/drawing/2014/main" id="{B4BC3CE0-DDCE-3F02-810D-280EBA04CD78}"/>
              </a:ext>
            </a:extLst>
          </p:cNvPr>
          <p:cNvSpPr>
            <a:spLocks noGrp="1"/>
          </p:cNvSpPr>
          <p:nvPr>
            <p:ph sz="quarter" idx="12"/>
          </p:nvPr>
        </p:nvSpPr>
        <p:spPr>
          <a:xfrm>
            <a:off x="561274" y="1700808"/>
            <a:ext cx="5390264" cy="4104680"/>
          </a:xfrm>
          <a:prstGeom prst="rect">
            <a:avLst/>
          </a:prstGeom>
        </p:spPr>
        <p:txBody>
          <a:bodyPr lIns="0" tIns="0" rIns="0" bIns="0"/>
          <a:lstStyle>
            <a:lvl1pPr marL="0" indent="0">
              <a:spcBef>
                <a:spcPts val="0"/>
              </a:spcBef>
              <a:spcAft>
                <a:spcPts val="500"/>
              </a:spcAft>
              <a:buFontTx/>
              <a:buNone/>
              <a:defRPr sz="1800" baseline="0">
                <a:solidFill>
                  <a:schemeClr val="tx1"/>
                </a:solidFill>
              </a:defRPr>
            </a:lvl1pPr>
            <a:lvl2pPr marL="0" indent="0">
              <a:spcBef>
                <a:spcPts val="0"/>
              </a:spcBef>
              <a:spcAft>
                <a:spcPts val="500"/>
              </a:spcAft>
              <a:buFontTx/>
              <a:buNone/>
              <a:defRPr sz="1800" b="1" baseline="0">
                <a:solidFill>
                  <a:schemeClr val="tx1"/>
                </a:solidFill>
              </a:defRPr>
            </a:lvl2pPr>
            <a:lvl3pPr marL="342900" indent="-342900">
              <a:spcBef>
                <a:spcPts val="0"/>
              </a:spcBef>
              <a:spcAft>
                <a:spcPts val="500"/>
              </a:spcAft>
              <a:buFont typeface="Arial" panose="020B0604020202020204" pitchFamily="34" charset="0"/>
              <a:buChar char="•"/>
              <a:defRPr sz="1800" baseline="0">
                <a:solidFill>
                  <a:schemeClr val="tx1"/>
                </a:solidFill>
              </a:defRPr>
            </a:lvl3pPr>
            <a:lvl4pPr marL="0" indent="0">
              <a:spcBef>
                <a:spcPts val="0"/>
              </a:spcBef>
              <a:spcAft>
                <a:spcPts val="500"/>
              </a:spcAft>
              <a:buFontTx/>
              <a:buNone/>
              <a:defRPr sz="1400" baseline="0">
                <a:solidFill>
                  <a:schemeClr val="tx1"/>
                </a:solidFill>
              </a:defRPr>
            </a:lvl4pPr>
            <a:lvl5pPr marL="0" indent="0">
              <a:spcBef>
                <a:spcPts val="0"/>
              </a:spcBef>
              <a:spcAft>
                <a:spcPts val="500"/>
              </a:spcAft>
              <a:buFontTx/>
              <a:buNone/>
              <a:defRPr sz="1400" baseline="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Content Placeholder 6">
            <a:extLst>
              <a:ext uri="{FF2B5EF4-FFF2-40B4-BE49-F238E27FC236}">
                <a16:creationId xmlns:a16="http://schemas.microsoft.com/office/drawing/2014/main" id="{B6D0630F-A235-6DD6-597D-4B7F6946899E}"/>
              </a:ext>
            </a:extLst>
          </p:cNvPr>
          <p:cNvSpPr>
            <a:spLocks noGrp="1"/>
          </p:cNvSpPr>
          <p:nvPr>
            <p:ph sz="quarter" idx="13"/>
          </p:nvPr>
        </p:nvSpPr>
        <p:spPr>
          <a:xfrm>
            <a:off x="6254353" y="1700808"/>
            <a:ext cx="5390264" cy="4104680"/>
          </a:xfrm>
          <a:prstGeom prst="rect">
            <a:avLst/>
          </a:prstGeom>
        </p:spPr>
        <p:txBody>
          <a:bodyPr lIns="0" tIns="0" rIns="0" bIns="0"/>
          <a:lstStyle>
            <a:lvl1pPr marL="0" indent="0">
              <a:spcBef>
                <a:spcPts val="0"/>
              </a:spcBef>
              <a:spcAft>
                <a:spcPts val="500"/>
              </a:spcAft>
              <a:buFontTx/>
              <a:buNone/>
              <a:defRPr sz="1800" baseline="0">
                <a:solidFill>
                  <a:schemeClr val="tx1"/>
                </a:solidFill>
              </a:defRPr>
            </a:lvl1pPr>
            <a:lvl2pPr marL="0" indent="0">
              <a:spcBef>
                <a:spcPts val="0"/>
              </a:spcBef>
              <a:spcAft>
                <a:spcPts val="500"/>
              </a:spcAft>
              <a:buFontTx/>
              <a:buNone/>
              <a:defRPr sz="1800" b="1" baseline="0">
                <a:solidFill>
                  <a:schemeClr val="tx1"/>
                </a:solidFill>
              </a:defRPr>
            </a:lvl2pPr>
            <a:lvl3pPr marL="342900" indent="-342900">
              <a:spcBef>
                <a:spcPts val="0"/>
              </a:spcBef>
              <a:spcAft>
                <a:spcPts val="500"/>
              </a:spcAft>
              <a:buFont typeface="Arial" panose="020B0604020202020204" pitchFamily="34" charset="0"/>
              <a:buChar char="•"/>
              <a:defRPr sz="1800" baseline="0">
                <a:solidFill>
                  <a:schemeClr val="tx1"/>
                </a:solidFill>
              </a:defRPr>
            </a:lvl3pPr>
            <a:lvl4pPr marL="0" indent="0">
              <a:spcBef>
                <a:spcPts val="0"/>
              </a:spcBef>
              <a:spcAft>
                <a:spcPts val="500"/>
              </a:spcAft>
              <a:buFontTx/>
              <a:buNone/>
              <a:defRPr sz="1400" baseline="0">
                <a:solidFill>
                  <a:schemeClr val="tx1"/>
                </a:solidFill>
              </a:defRPr>
            </a:lvl4pPr>
            <a:lvl5pPr marL="0" indent="0">
              <a:spcBef>
                <a:spcPts val="0"/>
              </a:spcBef>
              <a:spcAft>
                <a:spcPts val="500"/>
              </a:spcAft>
              <a:buFontTx/>
              <a:buNone/>
              <a:defRPr sz="1400" baseline="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863001931"/>
      </p:ext>
    </p:extLst>
  </p:cSld>
  <p:clrMapOvr>
    <a:masterClrMapping/>
  </p:clrMapOvr>
  <p:extLst>
    <p:ext uri="{DCECCB84-F9BA-43D5-87BE-67443E8EF086}">
      <p15:sldGuideLst xmlns:p15="http://schemas.microsoft.com/office/powerpoint/2012/main">
        <p15:guide id="2" pos="3749">
          <p15:clr>
            <a:srgbClr val="FBAE40"/>
          </p15:clr>
        </p15:guide>
        <p15:guide id="5" pos="393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ing + 3 Content">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8D9B8172-EA95-0E2C-1322-37217CFC1EC1}"/>
              </a:ext>
            </a:extLst>
          </p:cNvPr>
          <p:cNvSpPr>
            <a:spLocks noGrp="1"/>
          </p:cNvSpPr>
          <p:nvPr>
            <p:ph type="body" sz="quarter" idx="10" hasCustomPrompt="1"/>
          </p:nvPr>
        </p:nvSpPr>
        <p:spPr>
          <a:xfrm>
            <a:off x="561274" y="620713"/>
            <a:ext cx="11079261" cy="720055"/>
          </a:xfrm>
          <a:prstGeom prst="rect">
            <a:avLst/>
          </a:prstGeom>
        </p:spPr>
        <p:txBody>
          <a:bodyPr lIns="0" tIns="0" rIns="0" bIns="0" anchor="t" anchorCtr="0"/>
          <a:lstStyle>
            <a:lvl1pPr marL="0" indent="0">
              <a:lnSpc>
                <a:spcPct val="100000"/>
              </a:lnSpc>
              <a:spcBef>
                <a:spcPts val="0"/>
              </a:spcBef>
              <a:spcAft>
                <a:spcPts val="500"/>
              </a:spcAft>
              <a:defRPr sz="3600" i="0" baseline="0">
                <a:solidFill>
                  <a:schemeClr val="tx1"/>
                </a:solidFill>
                <a:latin typeface="+mj-lt"/>
              </a:defRPr>
            </a:lvl1pPr>
            <a:lvl2pPr marL="0" indent="0">
              <a:lnSpc>
                <a:spcPct val="100000"/>
              </a:lnSpc>
              <a:spcBef>
                <a:spcPts val="0"/>
              </a:spcBef>
              <a:spcAft>
                <a:spcPts val="500"/>
              </a:spcAft>
              <a:buFontTx/>
              <a:buNone/>
              <a:defRPr sz="2800" b="1" baseline="0">
                <a:solidFill>
                  <a:schemeClr val="tx1"/>
                </a:solidFill>
              </a:defRPr>
            </a:lvl2pPr>
            <a:lvl3pPr marL="0" indent="0">
              <a:lnSpc>
                <a:spcPct val="100000"/>
              </a:lnSpc>
              <a:spcBef>
                <a:spcPts val="0"/>
              </a:spcBef>
              <a:spcAft>
                <a:spcPts val="500"/>
              </a:spcAft>
              <a:buFontTx/>
              <a:buNone/>
              <a:defRPr sz="2200" b="1" baseline="0">
                <a:solidFill>
                  <a:srgbClr val="5F6062"/>
                </a:solidFill>
              </a:defRPr>
            </a:lvl3pPr>
            <a:lvl4pPr marL="342900" indent="-342900">
              <a:spcBef>
                <a:spcPts val="0"/>
              </a:spcBef>
              <a:spcAft>
                <a:spcPts val="500"/>
              </a:spcAft>
              <a:buFont typeface="Arial" panose="020B0604020202020204" pitchFamily="34" charset="0"/>
              <a:buChar char="•"/>
              <a:defRPr sz="2400" baseline="0">
                <a:solidFill>
                  <a:srgbClr val="5F6062"/>
                </a:solidFill>
              </a:defRPr>
            </a:lvl4pPr>
            <a:lvl5pPr marL="0" indent="0">
              <a:spcBef>
                <a:spcPts val="0"/>
              </a:spcBef>
              <a:spcAft>
                <a:spcPts val="500"/>
              </a:spcAft>
              <a:buFontTx/>
              <a:buNone/>
              <a:defRPr sz="1800" baseline="0">
                <a:solidFill>
                  <a:srgbClr val="5F6062"/>
                </a:solidFill>
              </a:defRPr>
            </a:lvl5pPr>
          </a:lstStyle>
          <a:p>
            <a:pPr lvl="0"/>
            <a:r>
              <a:rPr lang="en-US" dirty="0"/>
              <a:t>Edit Master text styles</a:t>
            </a:r>
          </a:p>
        </p:txBody>
      </p:sp>
      <p:sp>
        <p:nvSpPr>
          <p:cNvPr id="11" name="Content Placeholder 6">
            <a:extLst>
              <a:ext uri="{FF2B5EF4-FFF2-40B4-BE49-F238E27FC236}">
                <a16:creationId xmlns:a16="http://schemas.microsoft.com/office/drawing/2014/main" id="{AC6F2039-E51C-3CC5-C0CF-E0DF03FFAD84}"/>
              </a:ext>
            </a:extLst>
          </p:cNvPr>
          <p:cNvSpPr>
            <a:spLocks noGrp="1"/>
          </p:cNvSpPr>
          <p:nvPr>
            <p:ph sz="quarter" idx="12"/>
          </p:nvPr>
        </p:nvSpPr>
        <p:spPr>
          <a:xfrm>
            <a:off x="561274" y="1700808"/>
            <a:ext cx="3518601" cy="4104680"/>
          </a:xfrm>
          <a:prstGeom prst="rect">
            <a:avLst/>
          </a:prstGeom>
        </p:spPr>
        <p:txBody>
          <a:bodyPr lIns="0" tIns="0" rIns="0" bIns="0"/>
          <a:lstStyle>
            <a:lvl1pPr marL="0" indent="0">
              <a:spcBef>
                <a:spcPts val="0"/>
              </a:spcBef>
              <a:spcAft>
                <a:spcPts val="500"/>
              </a:spcAft>
              <a:buFontTx/>
              <a:buNone/>
              <a:defRPr sz="1800" baseline="0">
                <a:solidFill>
                  <a:schemeClr val="tx1"/>
                </a:solidFill>
              </a:defRPr>
            </a:lvl1pPr>
            <a:lvl2pPr marL="0" indent="0">
              <a:spcBef>
                <a:spcPts val="0"/>
              </a:spcBef>
              <a:spcAft>
                <a:spcPts val="500"/>
              </a:spcAft>
              <a:buFontTx/>
              <a:buNone/>
              <a:defRPr sz="1800" b="1" baseline="0">
                <a:solidFill>
                  <a:schemeClr val="tx1"/>
                </a:solidFill>
              </a:defRPr>
            </a:lvl2pPr>
            <a:lvl3pPr marL="342900" indent="-342900">
              <a:spcBef>
                <a:spcPts val="0"/>
              </a:spcBef>
              <a:spcAft>
                <a:spcPts val="500"/>
              </a:spcAft>
              <a:buFont typeface="Arial" panose="020B0604020202020204" pitchFamily="34" charset="0"/>
              <a:buChar char="•"/>
              <a:defRPr sz="1800" baseline="0">
                <a:solidFill>
                  <a:schemeClr val="tx1"/>
                </a:solidFill>
              </a:defRPr>
            </a:lvl3pPr>
            <a:lvl4pPr marL="0" indent="0">
              <a:spcBef>
                <a:spcPts val="0"/>
              </a:spcBef>
              <a:spcAft>
                <a:spcPts val="500"/>
              </a:spcAft>
              <a:buFontTx/>
              <a:buNone/>
              <a:defRPr sz="1400" baseline="0">
                <a:solidFill>
                  <a:schemeClr val="tx1"/>
                </a:solidFill>
              </a:defRPr>
            </a:lvl4pPr>
            <a:lvl5pPr marL="0" indent="0">
              <a:spcBef>
                <a:spcPts val="0"/>
              </a:spcBef>
              <a:spcAft>
                <a:spcPts val="500"/>
              </a:spcAft>
              <a:buFontTx/>
              <a:buNone/>
              <a:defRPr sz="1400" baseline="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Content Placeholder 6">
            <a:extLst>
              <a:ext uri="{FF2B5EF4-FFF2-40B4-BE49-F238E27FC236}">
                <a16:creationId xmlns:a16="http://schemas.microsoft.com/office/drawing/2014/main" id="{FA4D21F1-8FCD-675D-3533-389DB03586CB}"/>
              </a:ext>
            </a:extLst>
          </p:cNvPr>
          <p:cNvSpPr>
            <a:spLocks noGrp="1"/>
          </p:cNvSpPr>
          <p:nvPr>
            <p:ph sz="quarter" idx="13"/>
          </p:nvPr>
        </p:nvSpPr>
        <p:spPr>
          <a:xfrm>
            <a:off x="4345016" y="1700213"/>
            <a:ext cx="3518601" cy="4104680"/>
          </a:xfrm>
          <a:prstGeom prst="rect">
            <a:avLst/>
          </a:prstGeom>
        </p:spPr>
        <p:txBody>
          <a:bodyPr lIns="0" tIns="0" rIns="0" bIns="0"/>
          <a:lstStyle>
            <a:lvl1pPr marL="0" indent="0">
              <a:spcBef>
                <a:spcPts val="0"/>
              </a:spcBef>
              <a:spcAft>
                <a:spcPts val="500"/>
              </a:spcAft>
              <a:buFontTx/>
              <a:buNone/>
              <a:defRPr sz="1800" baseline="0">
                <a:solidFill>
                  <a:schemeClr val="tx1"/>
                </a:solidFill>
              </a:defRPr>
            </a:lvl1pPr>
            <a:lvl2pPr marL="0" indent="0">
              <a:spcBef>
                <a:spcPts val="0"/>
              </a:spcBef>
              <a:spcAft>
                <a:spcPts val="500"/>
              </a:spcAft>
              <a:buFontTx/>
              <a:buNone/>
              <a:defRPr sz="1800" b="1" baseline="0">
                <a:solidFill>
                  <a:schemeClr val="tx1"/>
                </a:solidFill>
              </a:defRPr>
            </a:lvl2pPr>
            <a:lvl3pPr marL="342900" indent="-342900">
              <a:spcBef>
                <a:spcPts val="0"/>
              </a:spcBef>
              <a:spcAft>
                <a:spcPts val="500"/>
              </a:spcAft>
              <a:buFont typeface="Arial" panose="020B0604020202020204" pitchFamily="34" charset="0"/>
              <a:buChar char="•"/>
              <a:defRPr sz="1800" baseline="0">
                <a:solidFill>
                  <a:schemeClr val="tx1"/>
                </a:solidFill>
              </a:defRPr>
            </a:lvl3pPr>
            <a:lvl4pPr marL="0" indent="0">
              <a:spcBef>
                <a:spcPts val="0"/>
              </a:spcBef>
              <a:spcAft>
                <a:spcPts val="500"/>
              </a:spcAft>
              <a:buFontTx/>
              <a:buNone/>
              <a:defRPr sz="1400" baseline="0">
                <a:solidFill>
                  <a:schemeClr val="tx1"/>
                </a:solidFill>
              </a:defRPr>
            </a:lvl4pPr>
            <a:lvl5pPr marL="0" indent="0">
              <a:spcBef>
                <a:spcPts val="0"/>
              </a:spcBef>
              <a:spcAft>
                <a:spcPts val="500"/>
              </a:spcAft>
              <a:buFontTx/>
              <a:buNone/>
              <a:defRPr sz="1400" baseline="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3" name="Content Placeholder 6">
            <a:extLst>
              <a:ext uri="{FF2B5EF4-FFF2-40B4-BE49-F238E27FC236}">
                <a16:creationId xmlns:a16="http://schemas.microsoft.com/office/drawing/2014/main" id="{ADD7678A-9F06-EE36-B72B-F97198B9D54B}"/>
              </a:ext>
            </a:extLst>
          </p:cNvPr>
          <p:cNvSpPr>
            <a:spLocks noGrp="1"/>
          </p:cNvSpPr>
          <p:nvPr>
            <p:ph sz="quarter" idx="14"/>
          </p:nvPr>
        </p:nvSpPr>
        <p:spPr>
          <a:xfrm>
            <a:off x="8128757" y="1700213"/>
            <a:ext cx="3518601" cy="4104680"/>
          </a:xfrm>
          <a:prstGeom prst="rect">
            <a:avLst/>
          </a:prstGeom>
        </p:spPr>
        <p:txBody>
          <a:bodyPr lIns="0" tIns="0" rIns="0" bIns="0"/>
          <a:lstStyle>
            <a:lvl1pPr marL="0" indent="0">
              <a:spcBef>
                <a:spcPts val="0"/>
              </a:spcBef>
              <a:spcAft>
                <a:spcPts val="500"/>
              </a:spcAft>
              <a:buFontTx/>
              <a:buNone/>
              <a:defRPr sz="1800" baseline="0">
                <a:solidFill>
                  <a:schemeClr val="tx1"/>
                </a:solidFill>
              </a:defRPr>
            </a:lvl1pPr>
            <a:lvl2pPr marL="0" indent="0">
              <a:spcBef>
                <a:spcPts val="0"/>
              </a:spcBef>
              <a:spcAft>
                <a:spcPts val="500"/>
              </a:spcAft>
              <a:buFontTx/>
              <a:buNone/>
              <a:defRPr sz="1800" b="1" baseline="0">
                <a:solidFill>
                  <a:schemeClr val="tx1"/>
                </a:solidFill>
              </a:defRPr>
            </a:lvl2pPr>
            <a:lvl3pPr marL="342900" indent="-342900">
              <a:spcBef>
                <a:spcPts val="0"/>
              </a:spcBef>
              <a:spcAft>
                <a:spcPts val="500"/>
              </a:spcAft>
              <a:buFont typeface="Arial" panose="020B0604020202020204" pitchFamily="34" charset="0"/>
              <a:buChar char="•"/>
              <a:defRPr sz="1800" baseline="0">
                <a:solidFill>
                  <a:schemeClr val="tx1"/>
                </a:solidFill>
              </a:defRPr>
            </a:lvl3pPr>
            <a:lvl4pPr marL="0" indent="0">
              <a:spcBef>
                <a:spcPts val="0"/>
              </a:spcBef>
              <a:spcAft>
                <a:spcPts val="500"/>
              </a:spcAft>
              <a:buFontTx/>
              <a:buNone/>
              <a:defRPr sz="1400" baseline="0">
                <a:solidFill>
                  <a:schemeClr val="tx1"/>
                </a:solidFill>
              </a:defRPr>
            </a:lvl4pPr>
            <a:lvl5pPr marL="0" indent="0">
              <a:spcBef>
                <a:spcPts val="0"/>
              </a:spcBef>
              <a:spcAft>
                <a:spcPts val="500"/>
              </a:spcAft>
              <a:buFontTx/>
              <a:buNone/>
              <a:defRPr sz="1400" baseline="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813465849"/>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ing + 2 Content (Left)">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92959810-93DA-9083-2C5B-7E25F31E904F}"/>
              </a:ext>
            </a:extLst>
          </p:cNvPr>
          <p:cNvSpPr>
            <a:spLocks noGrp="1"/>
          </p:cNvSpPr>
          <p:nvPr>
            <p:ph type="body" sz="quarter" idx="10" hasCustomPrompt="1"/>
          </p:nvPr>
        </p:nvSpPr>
        <p:spPr>
          <a:xfrm>
            <a:off x="561274" y="620713"/>
            <a:ext cx="11079261" cy="720055"/>
          </a:xfrm>
          <a:prstGeom prst="rect">
            <a:avLst/>
          </a:prstGeom>
        </p:spPr>
        <p:txBody>
          <a:bodyPr lIns="0" tIns="0" rIns="0" bIns="0" anchor="t" anchorCtr="0"/>
          <a:lstStyle>
            <a:lvl1pPr marL="0" indent="0">
              <a:lnSpc>
                <a:spcPct val="100000"/>
              </a:lnSpc>
              <a:spcBef>
                <a:spcPts val="0"/>
              </a:spcBef>
              <a:spcAft>
                <a:spcPts val="500"/>
              </a:spcAft>
              <a:defRPr sz="3600" i="0" baseline="0">
                <a:solidFill>
                  <a:schemeClr val="tx1"/>
                </a:solidFill>
                <a:latin typeface="+mj-lt"/>
              </a:defRPr>
            </a:lvl1pPr>
            <a:lvl2pPr marL="0" indent="0">
              <a:lnSpc>
                <a:spcPct val="100000"/>
              </a:lnSpc>
              <a:spcBef>
                <a:spcPts val="0"/>
              </a:spcBef>
              <a:spcAft>
                <a:spcPts val="500"/>
              </a:spcAft>
              <a:buFontTx/>
              <a:buNone/>
              <a:defRPr sz="2800" b="1" baseline="0">
                <a:solidFill>
                  <a:schemeClr val="tx1"/>
                </a:solidFill>
              </a:defRPr>
            </a:lvl2pPr>
            <a:lvl3pPr marL="0" indent="0">
              <a:lnSpc>
                <a:spcPct val="100000"/>
              </a:lnSpc>
              <a:spcBef>
                <a:spcPts val="0"/>
              </a:spcBef>
              <a:spcAft>
                <a:spcPts val="500"/>
              </a:spcAft>
              <a:buFontTx/>
              <a:buNone/>
              <a:defRPr sz="2200" b="1" baseline="0">
                <a:solidFill>
                  <a:srgbClr val="5F6062"/>
                </a:solidFill>
              </a:defRPr>
            </a:lvl3pPr>
            <a:lvl4pPr marL="342900" indent="-342900">
              <a:spcBef>
                <a:spcPts val="0"/>
              </a:spcBef>
              <a:spcAft>
                <a:spcPts val="500"/>
              </a:spcAft>
              <a:buFont typeface="Arial" panose="020B0604020202020204" pitchFamily="34" charset="0"/>
              <a:buChar char="•"/>
              <a:defRPr sz="2400" baseline="0">
                <a:solidFill>
                  <a:srgbClr val="5F6062"/>
                </a:solidFill>
              </a:defRPr>
            </a:lvl4pPr>
            <a:lvl5pPr marL="0" indent="0">
              <a:spcBef>
                <a:spcPts val="0"/>
              </a:spcBef>
              <a:spcAft>
                <a:spcPts val="500"/>
              </a:spcAft>
              <a:buFontTx/>
              <a:buNone/>
              <a:defRPr sz="1800" baseline="0">
                <a:solidFill>
                  <a:srgbClr val="5F6062"/>
                </a:solidFill>
              </a:defRPr>
            </a:lvl5pPr>
          </a:lstStyle>
          <a:p>
            <a:pPr lvl="0"/>
            <a:r>
              <a:rPr lang="en-US" dirty="0"/>
              <a:t>Edit Master text styles</a:t>
            </a:r>
          </a:p>
        </p:txBody>
      </p:sp>
      <p:sp>
        <p:nvSpPr>
          <p:cNvPr id="10" name="Content Placeholder 6">
            <a:extLst>
              <a:ext uri="{FF2B5EF4-FFF2-40B4-BE49-F238E27FC236}">
                <a16:creationId xmlns:a16="http://schemas.microsoft.com/office/drawing/2014/main" id="{11211712-B0C0-DA51-8BD6-8D8526F2FDAF}"/>
              </a:ext>
            </a:extLst>
          </p:cNvPr>
          <p:cNvSpPr>
            <a:spLocks noGrp="1"/>
          </p:cNvSpPr>
          <p:nvPr>
            <p:ph sz="quarter" idx="12"/>
          </p:nvPr>
        </p:nvSpPr>
        <p:spPr>
          <a:xfrm>
            <a:off x="561274" y="1700808"/>
            <a:ext cx="3518601" cy="4104680"/>
          </a:xfrm>
          <a:prstGeom prst="rect">
            <a:avLst/>
          </a:prstGeom>
        </p:spPr>
        <p:txBody>
          <a:bodyPr lIns="0" tIns="0" rIns="0" bIns="0"/>
          <a:lstStyle>
            <a:lvl1pPr marL="0" indent="0">
              <a:spcBef>
                <a:spcPts val="0"/>
              </a:spcBef>
              <a:spcAft>
                <a:spcPts val="500"/>
              </a:spcAft>
              <a:buFontTx/>
              <a:buNone/>
              <a:defRPr sz="1800" baseline="0">
                <a:solidFill>
                  <a:schemeClr val="tx1"/>
                </a:solidFill>
              </a:defRPr>
            </a:lvl1pPr>
            <a:lvl2pPr marL="0" indent="0">
              <a:spcBef>
                <a:spcPts val="0"/>
              </a:spcBef>
              <a:spcAft>
                <a:spcPts val="500"/>
              </a:spcAft>
              <a:buFontTx/>
              <a:buNone/>
              <a:defRPr sz="1800" b="1" baseline="0">
                <a:solidFill>
                  <a:schemeClr val="tx1"/>
                </a:solidFill>
              </a:defRPr>
            </a:lvl2pPr>
            <a:lvl3pPr marL="342900" indent="-342900">
              <a:spcBef>
                <a:spcPts val="0"/>
              </a:spcBef>
              <a:spcAft>
                <a:spcPts val="500"/>
              </a:spcAft>
              <a:buFont typeface="Arial" panose="020B0604020202020204" pitchFamily="34" charset="0"/>
              <a:buChar char="•"/>
              <a:defRPr sz="1800" baseline="0">
                <a:solidFill>
                  <a:schemeClr val="tx1"/>
                </a:solidFill>
              </a:defRPr>
            </a:lvl3pPr>
            <a:lvl4pPr marL="0" indent="0">
              <a:spcBef>
                <a:spcPts val="0"/>
              </a:spcBef>
              <a:spcAft>
                <a:spcPts val="500"/>
              </a:spcAft>
              <a:buFontTx/>
              <a:buNone/>
              <a:defRPr sz="1400" baseline="0">
                <a:solidFill>
                  <a:schemeClr val="tx1"/>
                </a:solidFill>
              </a:defRPr>
            </a:lvl4pPr>
            <a:lvl5pPr marL="0" indent="0">
              <a:spcBef>
                <a:spcPts val="0"/>
              </a:spcBef>
              <a:spcAft>
                <a:spcPts val="500"/>
              </a:spcAft>
              <a:buFontTx/>
              <a:buNone/>
              <a:defRPr sz="1400" baseline="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1" name="Content Placeholder 6">
            <a:extLst>
              <a:ext uri="{FF2B5EF4-FFF2-40B4-BE49-F238E27FC236}">
                <a16:creationId xmlns:a16="http://schemas.microsoft.com/office/drawing/2014/main" id="{83577BEF-A4BE-0F80-C942-FBFB7E5B9890}"/>
              </a:ext>
            </a:extLst>
          </p:cNvPr>
          <p:cNvSpPr>
            <a:spLocks noGrp="1"/>
          </p:cNvSpPr>
          <p:nvPr>
            <p:ph sz="quarter" idx="13"/>
          </p:nvPr>
        </p:nvSpPr>
        <p:spPr>
          <a:xfrm>
            <a:off x="4345016" y="1700213"/>
            <a:ext cx="7295519" cy="4104680"/>
          </a:xfrm>
          <a:prstGeom prst="rect">
            <a:avLst/>
          </a:prstGeom>
        </p:spPr>
        <p:txBody>
          <a:bodyPr lIns="0" tIns="0" rIns="0" bIns="0"/>
          <a:lstStyle>
            <a:lvl1pPr marL="0" indent="0">
              <a:spcBef>
                <a:spcPts val="0"/>
              </a:spcBef>
              <a:spcAft>
                <a:spcPts val="500"/>
              </a:spcAft>
              <a:buFontTx/>
              <a:buNone/>
              <a:defRPr sz="1800" baseline="0">
                <a:solidFill>
                  <a:schemeClr val="tx1"/>
                </a:solidFill>
              </a:defRPr>
            </a:lvl1pPr>
            <a:lvl2pPr marL="0" indent="0">
              <a:spcBef>
                <a:spcPts val="0"/>
              </a:spcBef>
              <a:spcAft>
                <a:spcPts val="500"/>
              </a:spcAft>
              <a:buFontTx/>
              <a:buNone/>
              <a:defRPr sz="1800" b="1" baseline="0">
                <a:solidFill>
                  <a:schemeClr val="tx1"/>
                </a:solidFill>
              </a:defRPr>
            </a:lvl2pPr>
            <a:lvl3pPr marL="342900" indent="-342900">
              <a:spcBef>
                <a:spcPts val="0"/>
              </a:spcBef>
              <a:spcAft>
                <a:spcPts val="500"/>
              </a:spcAft>
              <a:buFont typeface="Arial" panose="020B0604020202020204" pitchFamily="34" charset="0"/>
              <a:buChar char="•"/>
              <a:defRPr sz="1800" baseline="0">
                <a:solidFill>
                  <a:schemeClr val="tx1"/>
                </a:solidFill>
              </a:defRPr>
            </a:lvl3pPr>
            <a:lvl4pPr marL="0" indent="0">
              <a:spcBef>
                <a:spcPts val="0"/>
              </a:spcBef>
              <a:spcAft>
                <a:spcPts val="500"/>
              </a:spcAft>
              <a:buFontTx/>
              <a:buNone/>
              <a:defRPr sz="1400" baseline="0">
                <a:solidFill>
                  <a:schemeClr val="tx1"/>
                </a:solidFill>
              </a:defRPr>
            </a:lvl4pPr>
            <a:lvl5pPr marL="0" indent="0">
              <a:spcBef>
                <a:spcPts val="0"/>
              </a:spcBef>
              <a:spcAft>
                <a:spcPts val="500"/>
              </a:spcAft>
              <a:buFontTx/>
              <a:buNone/>
              <a:defRPr sz="1400" baseline="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653638039"/>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ing + 2 Content (Right)">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844FCB03-9B5F-0B19-6706-F5C3A07EEB3B}"/>
              </a:ext>
            </a:extLst>
          </p:cNvPr>
          <p:cNvSpPr>
            <a:spLocks noGrp="1"/>
          </p:cNvSpPr>
          <p:nvPr>
            <p:ph type="body" sz="quarter" idx="10" hasCustomPrompt="1"/>
          </p:nvPr>
        </p:nvSpPr>
        <p:spPr>
          <a:xfrm>
            <a:off x="561274" y="620713"/>
            <a:ext cx="11079261" cy="720055"/>
          </a:xfrm>
          <a:prstGeom prst="rect">
            <a:avLst/>
          </a:prstGeom>
        </p:spPr>
        <p:txBody>
          <a:bodyPr lIns="0" tIns="0" rIns="0" bIns="0" anchor="t" anchorCtr="0"/>
          <a:lstStyle>
            <a:lvl1pPr marL="0" indent="0">
              <a:lnSpc>
                <a:spcPct val="100000"/>
              </a:lnSpc>
              <a:spcBef>
                <a:spcPts val="0"/>
              </a:spcBef>
              <a:spcAft>
                <a:spcPts val="500"/>
              </a:spcAft>
              <a:defRPr sz="3600" i="0" baseline="0">
                <a:solidFill>
                  <a:schemeClr val="tx1"/>
                </a:solidFill>
                <a:latin typeface="+mj-lt"/>
              </a:defRPr>
            </a:lvl1pPr>
            <a:lvl2pPr marL="0" indent="0">
              <a:lnSpc>
                <a:spcPct val="100000"/>
              </a:lnSpc>
              <a:spcBef>
                <a:spcPts val="0"/>
              </a:spcBef>
              <a:spcAft>
                <a:spcPts val="500"/>
              </a:spcAft>
              <a:buFontTx/>
              <a:buNone/>
              <a:defRPr sz="2800" b="1" baseline="0">
                <a:solidFill>
                  <a:schemeClr val="tx1"/>
                </a:solidFill>
              </a:defRPr>
            </a:lvl2pPr>
            <a:lvl3pPr marL="0" indent="0">
              <a:lnSpc>
                <a:spcPct val="100000"/>
              </a:lnSpc>
              <a:spcBef>
                <a:spcPts val="0"/>
              </a:spcBef>
              <a:spcAft>
                <a:spcPts val="500"/>
              </a:spcAft>
              <a:buFontTx/>
              <a:buNone/>
              <a:defRPr sz="2200" b="1" baseline="0">
                <a:solidFill>
                  <a:srgbClr val="5F6062"/>
                </a:solidFill>
              </a:defRPr>
            </a:lvl3pPr>
            <a:lvl4pPr marL="342900" indent="-342900">
              <a:spcBef>
                <a:spcPts val="0"/>
              </a:spcBef>
              <a:spcAft>
                <a:spcPts val="500"/>
              </a:spcAft>
              <a:buFont typeface="Arial" panose="020B0604020202020204" pitchFamily="34" charset="0"/>
              <a:buChar char="•"/>
              <a:defRPr sz="2400" baseline="0">
                <a:solidFill>
                  <a:srgbClr val="5F6062"/>
                </a:solidFill>
              </a:defRPr>
            </a:lvl4pPr>
            <a:lvl5pPr marL="0" indent="0">
              <a:spcBef>
                <a:spcPts val="0"/>
              </a:spcBef>
              <a:spcAft>
                <a:spcPts val="500"/>
              </a:spcAft>
              <a:buFontTx/>
              <a:buNone/>
              <a:defRPr sz="1800" baseline="0">
                <a:solidFill>
                  <a:srgbClr val="5F6062"/>
                </a:solidFill>
              </a:defRPr>
            </a:lvl5pPr>
          </a:lstStyle>
          <a:p>
            <a:pPr lvl="0"/>
            <a:r>
              <a:rPr lang="en-US" dirty="0"/>
              <a:t>Edit Master text styles</a:t>
            </a:r>
          </a:p>
        </p:txBody>
      </p:sp>
      <p:sp>
        <p:nvSpPr>
          <p:cNvPr id="11" name="Content Placeholder 6">
            <a:extLst>
              <a:ext uri="{FF2B5EF4-FFF2-40B4-BE49-F238E27FC236}">
                <a16:creationId xmlns:a16="http://schemas.microsoft.com/office/drawing/2014/main" id="{098ABE8B-42C9-718C-04C5-BD019DFDBF79}"/>
              </a:ext>
            </a:extLst>
          </p:cNvPr>
          <p:cNvSpPr>
            <a:spLocks noGrp="1"/>
          </p:cNvSpPr>
          <p:nvPr>
            <p:ph sz="quarter" idx="12" hasCustomPrompt="1"/>
          </p:nvPr>
        </p:nvSpPr>
        <p:spPr>
          <a:xfrm>
            <a:off x="561274" y="1700808"/>
            <a:ext cx="7190489" cy="4104680"/>
          </a:xfrm>
          <a:prstGeom prst="rect">
            <a:avLst/>
          </a:prstGeom>
        </p:spPr>
        <p:txBody>
          <a:bodyPr lIns="0" tIns="0" rIns="0" bIns="0"/>
          <a:lstStyle>
            <a:lvl1pPr marL="0" indent="0">
              <a:spcBef>
                <a:spcPts val="0"/>
              </a:spcBef>
              <a:spcAft>
                <a:spcPts val="500"/>
              </a:spcAft>
              <a:buFontTx/>
              <a:buNone/>
              <a:defRPr sz="1800" baseline="0">
                <a:solidFill>
                  <a:schemeClr val="tx1"/>
                </a:solidFill>
              </a:defRPr>
            </a:lvl1pPr>
            <a:lvl2pPr marL="0" indent="0">
              <a:spcBef>
                <a:spcPts val="0"/>
              </a:spcBef>
              <a:spcAft>
                <a:spcPts val="500"/>
              </a:spcAft>
              <a:buFontTx/>
              <a:buNone/>
              <a:defRPr sz="1800" b="1" baseline="0">
                <a:solidFill>
                  <a:schemeClr val="tx1"/>
                </a:solidFill>
              </a:defRPr>
            </a:lvl2pPr>
            <a:lvl3pPr marL="342900" indent="-342900">
              <a:spcBef>
                <a:spcPts val="0"/>
              </a:spcBef>
              <a:spcAft>
                <a:spcPts val="500"/>
              </a:spcAft>
              <a:buFont typeface="Arial" panose="020B0604020202020204" pitchFamily="34" charset="0"/>
              <a:buChar char="•"/>
              <a:defRPr sz="1800" baseline="0">
                <a:solidFill>
                  <a:schemeClr val="tx1"/>
                </a:solidFill>
              </a:defRPr>
            </a:lvl3pPr>
            <a:lvl4pPr marL="0" indent="0">
              <a:spcBef>
                <a:spcPts val="0"/>
              </a:spcBef>
              <a:spcAft>
                <a:spcPts val="500"/>
              </a:spcAft>
              <a:buFontTx/>
              <a:buNone/>
              <a:defRPr sz="1400" baseline="0">
                <a:solidFill>
                  <a:schemeClr val="tx1"/>
                </a:solidFill>
              </a:defRPr>
            </a:lvl4pPr>
            <a:lvl5pPr marL="0" indent="0">
              <a:spcBef>
                <a:spcPts val="0"/>
              </a:spcBef>
              <a:spcAft>
                <a:spcPts val="500"/>
              </a:spcAft>
              <a:buFontTx/>
              <a:buNone/>
              <a:defRPr sz="1400" baseline="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Content Placeholder 6">
            <a:extLst>
              <a:ext uri="{FF2B5EF4-FFF2-40B4-BE49-F238E27FC236}">
                <a16:creationId xmlns:a16="http://schemas.microsoft.com/office/drawing/2014/main" id="{D2718097-A015-7DD8-1C8C-4BCD5718B97D}"/>
              </a:ext>
            </a:extLst>
          </p:cNvPr>
          <p:cNvSpPr>
            <a:spLocks noGrp="1"/>
          </p:cNvSpPr>
          <p:nvPr>
            <p:ph sz="quarter" idx="13"/>
          </p:nvPr>
        </p:nvSpPr>
        <p:spPr>
          <a:xfrm>
            <a:off x="8112125" y="1700213"/>
            <a:ext cx="3518601" cy="4104680"/>
          </a:xfrm>
          <a:prstGeom prst="rect">
            <a:avLst/>
          </a:prstGeom>
        </p:spPr>
        <p:txBody>
          <a:bodyPr lIns="0" tIns="0" rIns="0" bIns="0"/>
          <a:lstStyle>
            <a:lvl1pPr marL="0" indent="0">
              <a:spcBef>
                <a:spcPts val="0"/>
              </a:spcBef>
              <a:spcAft>
                <a:spcPts val="500"/>
              </a:spcAft>
              <a:buFontTx/>
              <a:buNone/>
              <a:defRPr sz="1800" baseline="0">
                <a:solidFill>
                  <a:schemeClr val="tx1"/>
                </a:solidFill>
              </a:defRPr>
            </a:lvl1pPr>
            <a:lvl2pPr marL="0" indent="0">
              <a:spcBef>
                <a:spcPts val="0"/>
              </a:spcBef>
              <a:spcAft>
                <a:spcPts val="500"/>
              </a:spcAft>
              <a:buFontTx/>
              <a:buNone/>
              <a:defRPr sz="1800" b="1" baseline="0">
                <a:solidFill>
                  <a:schemeClr val="tx1"/>
                </a:solidFill>
              </a:defRPr>
            </a:lvl2pPr>
            <a:lvl3pPr marL="342900" indent="-342900">
              <a:spcBef>
                <a:spcPts val="0"/>
              </a:spcBef>
              <a:spcAft>
                <a:spcPts val="500"/>
              </a:spcAft>
              <a:buFont typeface="Arial" panose="020B0604020202020204" pitchFamily="34" charset="0"/>
              <a:buChar char="•"/>
              <a:defRPr sz="1800" baseline="0">
                <a:solidFill>
                  <a:schemeClr val="tx1"/>
                </a:solidFill>
              </a:defRPr>
            </a:lvl3pPr>
            <a:lvl4pPr marL="0" indent="0">
              <a:spcBef>
                <a:spcPts val="0"/>
              </a:spcBef>
              <a:spcAft>
                <a:spcPts val="500"/>
              </a:spcAft>
              <a:buFontTx/>
              <a:buNone/>
              <a:defRPr sz="1400" baseline="0">
                <a:solidFill>
                  <a:schemeClr val="tx1"/>
                </a:solidFill>
              </a:defRPr>
            </a:lvl4pPr>
            <a:lvl5pPr marL="0" indent="0">
              <a:spcBef>
                <a:spcPts val="0"/>
              </a:spcBef>
              <a:spcAft>
                <a:spcPts val="500"/>
              </a:spcAft>
              <a:buFontTx/>
              <a:buNone/>
              <a:defRPr sz="1400" baseline="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631005721"/>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 Content">
    <p:spTree>
      <p:nvGrpSpPr>
        <p:cNvPr id="1" name=""/>
        <p:cNvGrpSpPr/>
        <p:nvPr/>
      </p:nvGrpSpPr>
      <p:grpSpPr>
        <a:xfrm>
          <a:off x="0" y="0"/>
          <a:ext cx="0" cy="0"/>
          <a:chOff x="0" y="0"/>
          <a:chExt cx="0" cy="0"/>
        </a:xfrm>
      </p:grpSpPr>
      <p:sp>
        <p:nvSpPr>
          <p:cNvPr id="3" name="Content Placeholder 6">
            <a:extLst>
              <a:ext uri="{FF2B5EF4-FFF2-40B4-BE49-F238E27FC236}">
                <a16:creationId xmlns:a16="http://schemas.microsoft.com/office/drawing/2014/main" id="{3CD0E8F3-D43F-621E-07B6-B95D656C35EC}"/>
              </a:ext>
            </a:extLst>
          </p:cNvPr>
          <p:cNvSpPr>
            <a:spLocks noGrp="1"/>
          </p:cNvSpPr>
          <p:nvPr>
            <p:ph sz="quarter" idx="12" hasCustomPrompt="1"/>
          </p:nvPr>
        </p:nvSpPr>
        <p:spPr>
          <a:xfrm>
            <a:off x="561274" y="620713"/>
            <a:ext cx="11079864" cy="5184775"/>
          </a:xfrm>
          <a:prstGeom prst="rect">
            <a:avLst/>
          </a:prstGeom>
        </p:spPr>
        <p:txBody>
          <a:bodyPr lIns="0" tIns="0" rIns="0" bIns="0"/>
          <a:lstStyle>
            <a:lvl1pPr marL="0" indent="0">
              <a:spcBef>
                <a:spcPts val="0"/>
              </a:spcBef>
              <a:spcAft>
                <a:spcPts val="500"/>
              </a:spcAft>
              <a:buFontTx/>
              <a:buNone/>
              <a:defRPr sz="1800" baseline="0">
                <a:solidFill>
                  <a:schemeClr val="tx1"/>
                </a:solidFill>
              </a:defRPr>
            </a:lvl1pPr>
            <a:lvl2pPr marL="0" indent="0">
              <a:spcBef>
                <a:spcPts val="0"/>
              </a:spcBef>
              <a:spcAft>
                <a:spcPts val="500"/>
              </a:spcAft>
              <a:buFontTx/>
              <a:buNone/>
              <a:defRPr sz="1800" b="1" baseline="0">
                <a:solidFill>
                  <a:schemeClr val="tx1"/>
                </a:solidFill>
              </a:defRPr>
            </a:lvl2pPr>
            <a:lvl3pPr marL="342900" indent="-342900">
              <a:spcBef>
                <a:spcPts val="0"/>
              </a:spcBef>
              <a:spcAft>
                <a:spcPts val="500"/>
              </a:spcAft>
              <a:buFont typeface="Arial" panose="020B0604020202020204" pitchFamily="34" charset="0"/>
              <a:buChar char="•"/>
              <a:defRPr sz="1800" baseline="0">
                <a:solidFill>
                  <a:schemeClr val="tx1"/>
                </a:solidFill>
              </a:defRPr>
            </a:lvl3pPr>
            <a:lvl4pPr marL="0" indent="0">
              <a:spcBef>
                <a:spcPts val="0"/>
              </a:spcBef>
              <a:spcAft>
                <a:spcPts val="500"/>
              </a:spcAft>
              <a:buFontTx/>
              <a:buNone/>
              <a:defRPr sz="1400" baseline="0">
                <a:solidFill>
                  <a:schemeClr val="tx1"/>
                </a:solidFill>
              </a:defRPr>
            </a:lvl4pPr>
            <a:lvl5pPr marL="0" indent="0">
              <a:spcBef>
                <a:spcPts val="0"/>
              </a:spcBef>
              <a:spcAft>
                <a:spcPts val="500"/>
              </a:spcAft>
              <a:buFontTx/>
              <a:buNone/>
              <a:defRPr sz="1400" baseline="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4173968760"/>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page v1">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6B23AFC1-B2CA-F8AA-38F3-7E5E28ED56AA}"/>
              </a:ext>
            </a:extLst>
          </p:cNvPr>
          <p:cNvSpPr/>
          <p:nvPr userDrawn="1"/>
        </p:nvSpPr>
        <p:spPr bwMode="auto">
          <a:xfrm>
            <a:off x="8238853" y="-19877"/>
            <a:ext cx="3956460" cy="6888430"/>
          </a:xfrm>
          <a:custGeom>
            <a:avLst/>
            <a:gdLst>
              <a:gd name="connsiteX0" fmla="*/ 0 w 3955774"/>
              <a:gd name="connsiteY0" fmla="*/ 6887817 h 6887817"/>
              <a:gd name="connsiteX1" fmla="*/ 308113 w 3955774"/>
              <a:gd name="connsiteY1" fmla="*/ 6559826 h 6887817"/>
              <a:gd name="connsiteX2" fmla="*/ 904461 w 3955774"/>
              <a:gd name="connsiteY2" fmla="*/ 5774635 h 6887817"/>
              <a:gd name="connsiteX3" fmla="*/ 1560444 w 3955774"/>
              <a:gd name="connsiteY3" fmla="*/ 4412974 h 6887817"/>
              <a:gd name="connsiteX4" fmla="*/ 1808922 w 3955774"/>
              <a:gd name="connsiteY4" fmla="*/ 2713382 h 6887817"/>
              <a:gd name="connsiteX5" fmla="*/ 1808922 w 3955774"/>
              <a:gd name="connsiteY5" fmla="*/ 9939 h 6887817"/>
              <a:gd name="connsiteX6" fmla="*/ 3945835 w 3955774"/>
              <a:gd name="connsiteY6" fmla="*/ 0 h 6887817"/>
              <a:gd name="connsiteX7" fmla="*/ 3955774 w 3955774"/>
              <a:gd name="connsiteY7" fmla="*/ 6887817 h 6887817"/>
              <a:gd name="connsiteX8" fmla="*/ 0 w 3955774"/>
              <a:gd name="connsiteY8" fmla="*/ 6887817 h 6887817"/>
              <a:gd name="connsiteX0" fmla="*/ 0 w 3955774"/>
              <a:gd name="connsiteY0" fmla="*/ 6887817 h 6887817"/>
              <a:gd name="connsiteX1" fmla="*/ 308113 w 3955774"/>
              <a:gd name="connsiteY1" fmla="*/ 6559826 h 6887817"/>
              <a:gd name="connsiteX2" fmla="*/ 904461 w 3955774"/>
              <a:gd name="connsiteY2" fmla="*/ 5774635 h 6887817"/>
              <a:gd name="connsiteX3" fmla="*/ 1560444 w 3955774"/>
              <a:gd name="connsiteY3" fmla="*/ 4412974 h 6887817"/>
              <a:gd name="connsiteX4" fmla="*/ 1808922 w 3955774"/>
              <a:gd name="connsiteY4" fmla="*/ 2713382 h 6887817"/>
              <a:gd name="connsiteX5" fmla="*/ 1808922 w 3955774"/>
              <a:gd name="connsiteY5" fmla="*/ 9939 h 6887817"/>
              <a:gd name="connsiteX6" fmla="*/ 3945835 w 3955774"/>
              <a:gd name="connsiteY6" fmla="*/ 0 h 6887817"/>
              <a:gd name="connsiteX7" fmla="*/ 3955774 w 3955774"/>
              <a:gd name="connsiteY7" fmla="*/ 6887817 h 6887817"/>
              <a:gd name="connsiteX8" fmla="*/ 0 w 3955774"/>
              <a:gd name="connsiteY8" fmla="*/ 6887817 h 6887817"/>
              <a:gd name="connsiteX0" fmla="*/ 0 w 3955774"/>
              <a:gd name="connsiteY0" fmla="*/ 6887817 h 6887817"/>
              <a:gd name="connsiteX1" fmla="*/ 308113 w 3955774"/>
              <a:gd name="connsiteY1" fmla="*/ 6559826 h 6887817"/>
              <a:gd name="connsiteX2" fmla="*/ 904461 w 3955774"/>
              <a:gd name="connsiteY2" fmla="*/ 5774635 h 6887817"/>
              <a:gd name="connsiteX3" fmla="*/ 1560444 w 3955774"/>
              <a:gd name="connsiteY3" fmla="*/ 4412974 h 6887817"/>
              <a:gd name="connsiteX4" fmla="*/ 1808922 w 3955774"/>
              <a:gd name="connsiteY4" fmla="*/ 2713382 h 6887817"/>
              <a:gd name="connsiteX5" fmla="*/ 1808922 w 3955774"/>
              <a:gd name="connsiteY5" fmla="*/ 9939 h 6887817"/>
              <a:gd name="connsiteX6" fmla="*/ 3945835 w 3955774"/>
              <a:gd name="connsiteY6" fmla="*/ 0 h 6887817"/>
              <a:gd name="connsiteX7" fmla="*/ 3955774 w 3955774"/>
              <a:gd name="connsiteY7" fmla="*/ 6887817 h 6887817"/>
              <a:gd name="connsiteX8" fmla="*/ 0 w 3955774"/>
              <a:gd name="connsiteY8" fmla="*/ 6887817 h 6887817"/>
              <a:gd name="connsiteX0" fmla="*/ 128047 w 4083821"/>
              <a:gd name="connsiteY0" fmla="*/ 6887817 h 6887817"/>
              <a:gd name="connsiteX1" fmla="*/ 1032508 w 4083821"/>
              <a:gd name="connsiteY1" fmla="*/ 5774635 h 6887817"/>
              <a:gd name="connsiteX2" fmla="*/ 1688491 w 4083821"/>
              <a:gd name="connsiteY2" fmla="*/ 4412974 h 6887817"/>
              <a:gd name="connsiteX3" fmla="*/ 1936969 w 4083821"/>
              <a:gd name="connsiteY3" fmla="*/ 2713382 h 6887817"/>
              <a:gd name="connsiteX4" fmla="*/ 1936969 w 4083821"/>
              <a:gd name="connsiteY4" fmla="*/ 9939 h 6887817"/>
              <a:gd name="connsiteX5" fmla="*/ 4073882 w 4083821"/>
              <a:gd name="connsiteY5" fmla="*/ 0 h 6887817"/>
              <a:gd name="connsiteX6" fmla="*/ 4083821 w 4083821"/>
              <a:gd name="connsiteY6" fmla="*/ 6887817 h 6887817"/>
              <a:gd name="connsiteX7" fmla="*/ 128047 w 4083821"/>
              <a:gd name="connsiteY7" fmla="*/ 6887817 h 6887817"/>
              <a:gd name="connsiteX0" fmla="*/ 686 w 3956460"/>
              <a:gd name="connsiteY0" fmla="*/ 6887817 h 6888430"/>
              <a:gd name="connsiteX1" fmla="*/ 905147 w 3956460"/>
              <a:gd name="connsiteY1" fmla="*/ 5774635 h 6888430"/>
              <a:gd name="connsiteX2" fmla="*/ 1561130 w 3956460"/>
              <a:gd name="connsiteY2" fmla="*/ 4412974 h 6888430"/>
              <a:gd name="connsiteX3" fmla="*/ 1809608 w 3956460"/>
              <a:gd name="connsiteY3" fmla="*/ 2713382 h 6888430"/>
              <a:gd name="connsiteX4" fmla="*/ 1809608 w 3956460"/>
              <a:gd name="connsiteY4" fmla="*/ 9939 h 6888430"/>
              <a:gd name="connsiteX5" fmla="*/ 3946521 w 3956460"/>
              <a:gd name="connsiteY5" fmla="*/ 0 h 6888430"/>
              <a:gd name="connsiteX6" fmla="*/ 3956460 w 3956460"/>
              <a:gd name="connsiteY6" fmla="*/ 6887817 h 6888430"/>
              <a:gd name="connsiteX7" fmla="*/ 686 w 3956460"/>
              <a:gd name="connsiteY7" fmla="*/ 6887817 h 688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6460" h="6888430">
                <a:moveTo>
                  <a:pt x="686" y="6887817"/>
                </a:moveTo>
                <a:cubicBezTo>
                  <a:pt x="-24390" y="6912494"/>
                  <a:pt x="645073" y="6187109"/>
                  <a:pt x="905147" y="5774635"/>
                </a:cubicBezTo>
                <a:cubicBezTo>
                  <a:pt x="1165221" y="5362161"/>
                  <a:pt x="1410387" y="4923183"/>
                  <a:pt x="1561130" y="4412974"/>
                </a:cubicBezTo>
                <a:cubicBezTo>
                  <a:pt x="1711873" y="3902765"/>
                  <a:pt x="1761569" y="3447221"/>
                  <a:pt x="1809608" y="2713382"/>
                </a:cubicBezTo>
                <a:lnTo>
                  <a:pt x="1809608" y="9939"/>
                </a:lnTo>
                <a:lnTo>
                  <a:pt x="3946521" y="0"/>
                </a:lnTo>
                <a:lnTo>
                  <a:pt x="3956460" y="6887817"/>
                </a:lnTo>
                <a:lnTo>
                  <a:pt x="686" y="6887817"/>
                </a:lnTo>
                <a:close/>
              </a:path>
            </a:pathLst>
          </a:cu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AU" dirty="0"/>
          </a:p>
        </p:txBody>
      </p:sp>
      <p:sp>
        <p:nvSpPr>
          <p:cNvPr id="4" name="Content Placeholder 6">
            <a:extLst>
              <a:ext uri="{FF2B5EF4-FFF2-40B4-BE49-F238E27FC236}">
                <a16:creationId xmlns:a16="http://schemas.microsoft.com/office/drawing/2014/main" id="{73390F27-2B76-815D-0433-77181786292E}"/>
              </a:ext>
            </a:extLst>
          </p:cNvPr>
          <p:cNvSpPr>
            <a:spLocks noGrp="1"/>
          </p:cNvSpPr>
          <p:nvPr>
            <p:ph sz="quarter" idx="12" hasCustomPrompt="1"/>
          </p:nvPr>
        </p:nvSpPr>
        <p:spPr>
          <a:xfrm>
            <a:off x="561274" y="620713"/>
            <a:ext cx="11079864" cy="5184775"/>
          </a:xfrm>
          <a:prstGeom prst="rect">
            <a:avLst/>
          </a:prstGeom>
        </p:spPr>
        <p:txBody>
          <a:bodyPr lIns="0" tIns="0" rIns="0" bIns="0"/>
          <a:lstStyle>
            <a:lvl1pPr marL="0" indent="0">
              <a:spcBef>
                <a:spcPts val="0"/>
              </a:spcBef>
              <a:spcAft>
                <a:spcPts val="500"/>
              </a:spcAft>
              <a:buFontTx/>
              <a:buNone/>
              <a:defRPr sz="1800" baseline="0">
                <a:solidFill>
                  <a:schemeClr val="tx1"/>
                </a:solidFill>
              </a:defRPr>
            </a:lvl1pPr>
            <a:lvl2pPr marL="0" indent="0">
              <a:spcBef>
                <a:spcPts val="0"/>
              </a:spcBef>
              <a:spcAft>
                <a:spcPts val="500"/>
              </a:spcAft>
              <a:buFontTx/>
              <a:buNone/>
              <a:defRPr sz="1800" b="1" baseline="0">
                <a:solidFill>
                  <a:schemeClr val="tx1"/>
                </a:solidFill>
              </a:defRPr>
            </a:lvl2pPr>
            <a:lvl3pPr marL="342900" indent="-342900">
              <a:spcBef>
                <a:spcPts val="0"/>
              </a:spcBef>
              <a:spcAft>
                <a:spcPts val="500"/>
              </a:spcAft>
              <a:buFont typeface="Arial" panose="020B0604020202020204" pitchFamily="34" charset="0"/>
              <a:buChar char="•"/>
              <a:defRPr sz="1800" baseline="0">
                <a:solidFill>
                  <a:schemeClr val="tx1"/>
                </a:solidFill>
              </a:defRPr>
            </a:lvl3pPr>
            <a:lvl4pPr marL="0" indent="0">
              <a:spcBef>
                <a:spcPts val="0"/>
              </a:spcBef>
              <a:spcAft>
                <a:spcPts val="500"/>
              </a:spcAft>
              <a:buFontTx/>
              <a:buNone/>
              <a:defRPr sz="1400" baseline="0">
                <a:solidFill>
                  <a:schemeClr val="tx1"/>
                </a:solidFill>
              </a:defRPr>
            </a:lvl4pPr>
            <a:lvl5pPr marL="0" indent="0">
              <a:spcBef>
                <a:spcPts val="0"/>
              </a:spcBef>
              <a:spcAft>
                <a:spcPts val="500"/>
              </a:spcAft>
              <a:buFontTx/>
              <a:buNone/>
              <a:defRPr sz="1400" baseline="0">
                <a:solidFill>
                  <a:schemeClr val="tx1"/>
                </a:solidFill>
              </a:defRPr>
            </a:lvl5pPr>
          </a:lstStyle>
          <a:p>
            <a:pPr lvl="0"/>
            <a:r>
              <a:rPr lang="en-US" dirty="0"/>
              <a:t>Insert image</a:t>
            </a:r>
            <a:endParaRPr lang="en-AU" dirty="0"/>
          </a:p>
        </p:txBody>
      </p:sp>
      <p:pic>
        <p:nvPicPr>
          <p:cNvPr id="6" name="Picture 5" descr="A black background with blue text&#10;&#10;Description automatically generated">
            <a:extLst>
              <a:ext uri="{FF2B5EF4-FFF2-40B4-BE49-F238E27FC236}">
                <a16:creationId xmlns:a16="http://schemas.microsoft.com/office/drawing/2014/main" id="{9F86BE09-332D-C10D-50EB-ECED4D2B6D3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522868" y="6192808"/>
            <a:ext cx="1095210" cy="288032"/>
          </a:xfrm>
          <a:prstGeom prst="rect">
            <a:avLst/>
          </a:prstGeom>
        </p:spPr>
      </p:pic>
    </p:spTree>
    <p:extLst>
      <p:ext uri="{BB962C8B-B14F-4D97-AF65-F5344CB8AC3E}">
        <p14:creationId xmlns:p14="http://schemas.microsoft.com/office/powerpoint/2010/main" val="3085597622"/>
      </p:ext>
    </p:extLst>
  </p:cSld>
  <p:clrMapOvr>
    <a:masterClrMapping/>
  </p:clrMapOvr>
  <p:extLst>
    <p:ext uri="{DCECCB84-F9BA-43D5-87BE-67443E8EF086}">
      <p15:sldGuideLst xmlns:p15="http://schemas.microsoft.com/office/powerpoint/2012/main">
        <p15:guide id="1" orient="horz" pos="75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page v2">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9B404C62-33A9-6EE8-32E5-63AF160FB36F}"/>
              </a:ext>
            </a:extLst>
          </p:cNvPr>
          <p:cNvSpPr/>
          <p:nvPr userDrawn="1"/>
        </p:nvSpPr>
        <p:spPr bwMode="auto">
          <a:xfrm>
            <a:off x="8238853" y="-19877"/>
            <a:ext cx="3956460" cy="6888430"/>
          </a:xfrm>
          <a:custGeom>
            <a:avLst/>
            <a:gdLst>
              <a:gd name="connsiteX0" fmla="*/ 0 w 3955774"/>
              <a:gd name="connsiteY0" fmla="*/ 6887817 h 6887817"/>
              <a:gd name="connsiteX1" fmla="*/ 308113 w 3955774"/>
              <a:gd name="connsiteY1" fmla="*/ 6559826 h 6887817"/>
              <a:gd name="connsiteX2" fmla="*/ 904461 w 3955774"/>
              <a:gd name="connsiteY2" fmla="*/ 5774635 h 6887817"/>
              <a:gd name="connsiteX3" fmla="*/ 1560444 w 3955774"/>
              <a:gd name="connsiteY3" fmla="*/ 4412974 h 6887817"/>
              <a:gd name="connsiteX4" fmla="*/ 1808922 w 3955774"/>
              <a:gd name="connsiteY4" fmla="*/ 2713382 h 6887817"/>
              <a:gd name="connsiteX5" fmla="*/ 1808922 w 3955774"/>
              <a:gd name="connsiteY5" fmla="*/ 9939 h 6887817"/>
              <a:gd name="connsiteX6" fmla="*/ 3945835 w 3955774"/>
              <a:gd name="connsiteY6" fmla="*/ 0 h 6887817"/>
              <a:gd name="connsiteX7" fmla="*/ 3955774 w 3955774"/>
              <a:gd name="connsiteY7" fmla="*/ 6887817 h 6887817"/>
              <a:gd name="connsiteX8" fmla="*/ 0 w 3955774"/>
              <a:gd name="connsiteY8" fmla="*/ 6887817 h 6887817"/>
              <a:gd name="connsiteX0" fmla="*/ 0 w 3955774"/>
              <a:gd name="connsiteY0" fmla="*/ 6887817 h 6887817"/>
              <a:gd name="connsiteX1" fmla="*/ 308113 w 3955774"/>
              <a:gd name="connsiteY1" fmla="*/ 6559826 h 6887817"/>
              <a:gd name="connsiteX2" fmla="*/ 904461 w 3955774"/>
              <a:gd name="connsiteY2" fmla="*/ 5774635 h 6887817"/>
              <a:gd name="connsiteX3" fmla="*/ 1560444 w 3955774"/>
              <a:gd name="connsiteY3" fmla="*/ 4412974 h 6887817"/>
              <a:gd name="connsiteX4" fmla="*/ 1808922 w 3955774"/>
              <a:gd name="connsiteY4" fmla="*/ 2713382 h 6887817"/>
              <a:gd name="connsiteX5" fmla="*/ 1808922 w 3955774"/>
              <a:gd name="connsiteY5" fmla="*/ 9939 h 6887817"/>
              <a:gd name="connsiteX6" fmla="*/ 3945835 w 3955774"/>
              <a:gd name="connsiteY6" fmla="*/ 0 h 6887817"/>
              <a:gd name="connsiteX7" fmla="*/ 3955774 w 3955774"/>
              <a:gd name="connsiteY7" fmla="*/ 6887817 h 6887817"/>
              <a:gd name="connsiteX8" fmla="*/ 0 w 3955774"/>
              <a:gd name="connsiteY8" fmla="*/ 6887817 h 6887817"/>
              <a:gd name="connsiteX0" fmla="*/ 0 w 3955774"/>
              <a:gd name="connsiteY0" fmla="*/ 6887817 h 6887817"/>
              <a:gd name="connsiteX1" fmla="*/ 308113 w 3955774"/>
              <a:gd name="connsiteY1" fmla="*/ 6559826 h 6887817"/>
              <a:gd name="connsiteX2" fmla="*/ 904461 w 3955774"/>
              <a:gd name="connsiteY2" fmla="*/ 5774635 h 6887817"/>
              <a:gd name="connsiteX3" fmla="*/ 1560444 w 3955774"/>
              <a:gd name="connsiteY3" fmla="*/ 4412974 h 6887817"/>
              <a:gd name="connsiteX4" fmla="*/ 1808922 w 3955774"/>
              <a:gd name="connsiteY4" fmla="*/ 2713382 h 6887817"/>
              <a:gd name="connsiteX5" fmla="*/ 1808922 w 3955774"/>
              <a:gd name="connsiteY5" fmla="*/ 9939 h 6887817"/>
              <a:gd name="connsiteX6" fmla="*/ 3945835 w 3955774"/>
              <a:gd name="connsiteY6" fmla="*/ 0 h 6887817"/>
              <a:gd name="connsiteX7" fmla="*/ 3955774 w 3955774"/>
              <a:gd name="connsiteY7" fmla="*/ 6887817 h 6887817"/>
              <a:gd name="connsiteX8" fmla="*/ 0 w 3955774"/>
              <a:gd name="connsiteY8" fmla="*/ 6887817 h 6887817"/>
              <a:gd name="connsiteX0" fmla="*/ 128047 w 4083821"/>
              <a:gd name="connsiteY0" fmla="*/ 6887817 h 6887817"/>
              <a:gd name="connsiteX1" fmla="*/ 1032508 w 4083821"/>
              <a:gd name="connsiteY1" fmla="*/ 5774635 h 6887817"/>
              <a:gd name="connsiteX2" fmla="*/ 1688491 w 4083821"/>
              <a:gd name="connsiteY2" fmla="*/ 4412974 h 6887817"/>
              <a:gd name="connsiteX3" fmla="*/ 1936969 w 4083821"/>
              <a:gd name="connsiteY3" fmla="*/ 2713382 h 6887817"/>
              <a:gd name="connsiteX4" fmla="*/ 1936969 w 4083821"/>
              <a:gd name="connsiteY4" fmla="*/ 9939 h 6887817"/>
              <a:gd name="connsiteX5" fmla="*/ 4073882 w 4083821"/>
              <a:gd name="connsiteY5" fmla="*/ 0 h 6887817"/>
              <a:gd name="connsiteX6" fmla="*/ 4083821 w 4083821"/>
              <a:gd name="connsiteY6" fmla="*/ 6887817 h 6887817"/>
              <a:gd name="connsiteX7" fmla="*/ 128047 w 4083821"/>
              <a:gd name="connsiteY7" fmla="*/ 6887817 h 6887817"/>
              <a:gd name="connsiteX0" fmla="*/ 686 w 3956460"/>
              <a:gd name="connsiteY0" fmla="*/ 6887817 h 6888430"/>
              <a:gd name="connsiteX1" fmla="*/ 905147 w 3956460"/>
              <a:gd name="connsiteY1" fmla="*/ 5774635 h 6888430"/>
              <a:gd name="connsiteX2" fmla="*/ 1561130 w 3956460"/>
              <a:gd name="connsiteY2" fmla="*/ 4412974 h 6888430"/>
              <a:gd name="connsiteX3" fmla="*/ 1809608 w 3956460"/>
              <a:gd name="connsiteY3" fmla="*/ 2713382 h 6888430"/>
              <a:gd name="connsiteX4" fmla="*/ 1809608 w 3956460"/>
              <a:gd name="connsiteY4" fmla="*/ 9939 h 6888430"/>
              <a:gd name="connsiteX5" fmla="*/ 3946521 w 3956460"/>
              <a:gd name="connsiteY5" fmla="*/ 0 h 6888430"/>
              <a:gd name="connsiteX6" fmla="*/ 3956460 w 3956460"/>
              <a:gd name="connsiteY6" fmla="*/ 6887817 h 6888430"/>
              <a:gd name="connsiteX7" fmla="*/ 686 w 3956460"/>
              <a:gd name="connsiteY7" fmla="*/ 6887817 h 688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6460" h="6888430">
                <a:moveTo>
                  <a:pt x="686" y="6887817"/>
                </a:moveTo>
                <a:cubicBezTo>
                  <a:pt x="-24390" y="6912494"/>
                  <a:pt x="645073" y="6187109"/>
                  <a:pt x="905147" y="5774635"/>
                </a:cubicBezTo>
                <a:cubicBezTo>
                  <a:pt x="1165221" y="5362161"/>
                  <a:pt x="1410387" y="4923183"/>
                  <a:pt x="1561130" y="4412974"/>
                </a:cubicBezTo>
                <a:cubicBezTo>
                  <a:pt x="1711873" y="3902765"/>
                  <a:pt x="1761569" y="3447221"/>
                  <a:pt x="1809608" y="2713382"/>
                </a:cubicBezTo>
                <a:lnTo>
                  <a:pt x="1809608" y="9939"/>
                </a:lnTo>
                <a:lnTo>
                  <a:pt x="3946521" y="0"/>
                </a:lnTo>
                <a:lnTo>
                  <a:pt x="3956460" y="6887817"/>
                </a:lnTo>
                <a:lnTo>
                  <a:pt x="686" y="6887817"/>
                </a:lnTo>
                <a:close/>
              </a:path>
            </a:pathLst>
          </a:cu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AU" dirty="0"/>
          </a:p>
        </p:txBody>
      </p:sp>
      <p:pic>
        <p:nvPicPr>
          <p:cNvPr id="3" name="Picture 2" descr="A black background with blue text&#10;&#10;Description automatically generated">
            <a:extLst>
              <a:ext uri="{FF2B5EF4-FFF2-40B4-BE49-F238E27FC236}">
                <a16:creationId xmlns:a16="http://schemas.microsoft.com/office/drawing/2014/main" id="{09017A29-5E92-F370-34D0-0E5BCC36A1F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522868" y="6192808"/>
            <a:ext cx="1095210" cy="288032"/>
          </a:xfrm>
          <a:prstGeom prst="rect">
            <a:avLst/>
          </a:prstGeom>
        </p:spPr>
      </p:pic>
      <p:sp>
        <p:nvSpPr>
          <p:cNvPr id="4" name="Content Placeholder 6">
            <a:extLst>
              <a:ext uri="{FF2B5EF4-FFF2-40B4-BE49-F238E27FC236}">
                <a16:creationId xmlns:a16="http://schemas.microsoft.com/office/drawing/2014/main" id="{73390F27-2B76-815D-0433-77181786292E}"/>
              </a:ext>
            </a:extLst>
          </p:cNvPr>
          <p:cNvSpPr>
            <a:spLocks noGrp="1"/>
          </p:cNvSpPr>
          <p:nvPr>
            <p:ph sz="quarter" idx="12" hasCustomPrompt="1"/>
          </p:nvPr>
        </p:nvSpPr>
        <p:spPr>
          <a:xfrm>
            <a:off x="561274" y="620713"/>
            <a:ext cx="11079864" cy="5184775"/>
          </a:xfrm>
          <a:prstGeom prst="rect">
            <a:avLst/>
          </a:prstGeom>
        </p:spPr>
        <p:txBody>
          <a:bodyPr lIns="0" tIns="0" rIns="0" bIns="0"/>
          <a:lstStyle>
            <a:lvl1pPr marL="0" indent="0">
              <a:spcBef>
                <a:spcPts val="0"/>
              </a:spcBef>
              <a:spcAft>
                <a:spcPts val="500"/>
              </a:spcAft>
              <a:buFontTx/>
              <a:buNone/>
              <a:defRPr sz="1800" baseline="0">
                <a:solidFill>
                  <a:schemeClr val="tx1"/>
                </a:solidFill>
              </a:defRPr>
            </a:lvl1pPr>
            <a:lvl2pPr marL="0" indent="0">
              <a:spcBef>
                <a:spcPts val="0"/>
              </a:spcBef>
              <a:spcAft>
                <a:spcPts val="500"/>
              </a:spcAft>
              <a:buFontTx/>
              <a:buNone/>
              <a:defRPr sz="1800" b="1" baseline="0">
                <a:solidFill>
                  <a:schemeClr val="tx1"/>
                </a:solidFill>
              </a:defRPr>
            </a:lvl2pPr>
            <a:lvl3pPr marL="342900" indent="-342900">
              <a:spcBef>
                <a:spcPts val="0"/>
              </a:spcBef>
              <a:spcAft>
                <a:spcPts val="500"/>
              </a:spcAft>
              <a:buFont typeface="Arial" panose="020B0604020202020204" pitchFamily="34" charset="0"/>
              <a:buChar char="•"/>
              <a:defRPr sz="1800" baseline="0">
                <a:solidFill>
                  <a:schemeClr val="tx1"/>
                </a:solidFill>
              </a:defRPr>
            </a:lvl3pPr>
            <a:lvl4pPr marL="0" indent="0">
              <a:spcBef>
                <a:spcPts val="0"/>
              </a:spcBef>
              <a:spcAft>
                <a:spcPts val="500"/>
              </a:spcAft>
              <a:buFontTx/>
              <a:buNone/>
              <a:defRPr sz="1400" baseline="0">
                <a:solidFill>
                  <a:schemeClr val="tx1"/>
                </a:solidFill>
              </a:defRPr>
            </a:lvl4pPr>
            <a:lvl5pPr marL="0" indent="0">
              <a:spcBef>
                <a:spcPts val="0"/>
              </a:spcBef>
              <a:spcAft>
                <a:spcPts val="500"/>
              </a:spcAft>
              <a:buFontTx/>
              <a:buNone/>
              <a:defRPr sz="1400" baseline="0">
                <a:solidFill>
                  <a:schemeClr val="tx1"/>
                </a:solidFill>
              </a:defRPr>
            </a:lvl5pPr>
          </a:lstStyle>
          <a:p>
            <a:pPr lvl="0"/>
            <a:r>
              <a:rPr lang="en-US" dirty="0"/>
              <a:t>Insert image</a:t>
            </a:r>
            <a:endParaRPr lang="en-AU" dirty="0"/>
          </a:p>
        </p:txBody>
      </p:sp>
    </p:spTree>
    <p:extLst>
      <p:ext uri="{BB962C8B-B14F-4D97-AF65-F5344CB8AC3E}">
        <p14:creationId xmlns:p14="http://schemas.microsoft.com/office/powerpoint/2010/main" val="141463709"/>
      </p:ext>
    </p:extLst>
  </p:cSld>
  <p:clrMapOvr>
    <a:masterClrMapping/>
  </p:clrMapOvr>
  <p:extLst>
    <p:ext uri="{DCECCB84-F9BA-43D5-87BE-67443E8EF086}">
      <p15:sldGuideLst xmlns:p15="http://schemas.microsoft.com/office/powerpoint/2012/main">
        <p15:guide id="1" orient="horz" pos="75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7"/>
        <p:cNvGrpSpPr/>
        <p:nvPr/>
      </p:nvGrpSpPr>
      <p:grpSpPr>
        <a:xfrm>
          <a:off x="0" y="0"/>
          <a:ext cx="0" cy="0"/>
          <a:chOff x="0" y="0"/>
          <a:chExt cx="0" cy="0"/>
        </a:xfrm>
      </p:grpSpPr>
      <p:sp>
        <p:nvSpPr>
          <p:cNvPr id="198" name="Google Shape;198;p50"/>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spcBef>
                <a:spcPts val="0"/>
              </a:spcBef>
              <a:spcAft>
                <a:spcPts val="0"/>
              </a:spcAft>
            </a:pPr>
            <a:fld id="{00000000-1234-1234-1234-123412341234}" type="slidenum">
              <a:rPr lang="en-GB" smtClean="0"/>
              <a:pPr algn="r">
                <a:spcBef>
                  <a:spcPts val="0"/>
                </a:spcBef>
                <a:spcAft>
                  <a:spcPts val="0"/>
                </a:spcAft>
              </a:pPr>
              <a:t>‹#›</a:t>
            </a:fld>
            <a:endParaRPr lang="en-GB"/>
          </a:p>
        </p:txBody>
      </p:sp>
    </p:spTree>
    <p:extLst>
      <p:ext uri="{BB962C8B-B14F-4D97-AF65-F5344CB8AC3E}">
        <p14:creationId xmlns:p14="http://schemas.microsoft.com/office/powerpoint/2010/main" val="2782014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D01F60D-89F4-D2E5-272A-B0CBBC109241}"/>
              </a:ext>
            </a:extLst>
          </p:cNvPr>
          <p:cNvSpPr/>
          <p:nvPr userDrawn="1"/>
        </p:nvSpPr>
        <p:spPr bwMode="auto">
          <a:xfrm>
            <a:off x="0" y="0"/>
            <a:ext cx="11208568" cy="685800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
        <p:nvSpPr>
          <p:cNvPr id="4" name="Text Placeholder 5">
            <a:extLst>
              <a:ext uri="{FF2B5EF4-FFF2-40B4-BE49-F238E27FC236}">
                <a16:creationId xmlns:a16="http://schemas.microsoft.com/office/drawing/2014/main" id="{CDBB845D-B57F-FE49-51EE-400EF0C7F3D6}"/>
              </a:ext>
            </a:extLst>
          </p:cNvPr>
          <p:cNvSpPr>
            <a:spLocks noGrp="1"/>
          </p:cNvSpPr>
          <p:nvPr>
            <p:ph type="body" sz="quarter" idx="11"/>
          </p:nvPr>
        </p:nvSpPr>
        <p:spPr>
          <a:xfrm>
            <a:off x="550863" y="1196975"/>
            <a:ext cx="8929513" cy="4725783"/>
          </a:xfrm>
          <a:prstGeom prst="rect">
            <a:avLst/>
          </a:prstGeom>
        </p:spPr>
        <p:txBody>
          <a:bodyPr lIns="0" tIns="0" rIns="0" bIns="0"/>
          <a:lstStyle>
            <a:lvl1pPr marL="0" indent="0">
              <a:lnSpc>
                <a:spcPts val="6000"/>
              </a:lnSpc>
              <a:spcBef>
                <a:spcPts val="0"/>
              </a:spcBef>
              <a:spcAft>
                <a:spcPts val="500"/>
              </a:spcAft>
              <a:defRPr sz="5200" i="0" baseline="0">
                <a:solidFill>
                  <a:schemeClr val="tx1"/>
                </a:solidFill>
                <a:latin typeface="+mj-lt"/>
              </a:defRPr>
            </a:lvl1pPr>
            <a:lvl2pPr marL="0" indent="0">
              <a:spcBef>
                <a:spcPts val="0"/>
              </a:spcBef>
              <a:spcAft>
                <a:spcPts val="500"/>
              </a:spcAft>
              <a:buFontTx/>
              <a:buNone/>
              <a:defRPr sz="3200" b="0">
                <a:solidFill>
                  <a:schemeClr val="bg1"/>
                </a:solidFill>
              </a:defRPr>
            </a:lvl2pPr>
            <a:lvl3pPr marL="0" indent="0">
              <a:spcBef>
                <a:spcPts val="0"/>
              </a:spcBef>
              <a:spcAft>
                <a:spcPts val="500"/>
              </a:spcAft>
              <a:buFontTx/>
              <a:buNone/>
              <a:defRPr>
                <a:solidFill>
                  <a:schemeClr val="tx1"/>
                </a:solidFill>
              </a:defRPr>
            </a:lvl3pPr>
            <a:lvl4pPr marL="360000" indent="-180000">
              <a:spcBef>
                <a:spcPts val="0"/>
              </a:spcBef>
              <a:spcAft>
                <a:spcPts val="500"/>
              </a:spcAft>
              <a:buFont typeface="Arial" panose="020B0604020202020204" pitchFamily="34" charset="0"/>
              <a:buChar char="•"/>
              <a:defRPr>
                <a:solidFill>
                  <a:schemeClr val="tx1"/>
                </a:solidFill>
              </a:defRPr>
            </a:lvl4pPr>
            <a:lvl5pPr marL="0" indent="0">
              <a:spcBef>
                <a:spcPts val="0"/>
              </a:spcBef>
              <a:spcAft>
                <a:spcPts val="500"/>
              </a:spcAft>
              <a:buFontTx/>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pic>
        <p:nvPicPr>
          <p:cNvPr id="8" name="Picture 7" descr="A blue and black background&#10;&#10;Description automatically generated">
            <a:extLst>
              <a:ext uri="{FF2B5EF4-FFF2-40B4-BE49-F238E27FC236}">
                <a16:creationId xmlns:a16="http://schemas.microsoft.com/office/drawing/2014/main" id="{68F9FDF0-79CE-7BF8-E2F7-2AC0E9701B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57749" y="0"/>
            <a:ext cx="3950208" cy="6858000"/>
          </a:xfrm>
          <a:prstGeom prst="rect">
            <a:avLst/>
          </a:prstGeom>
        </p:spPr>
      </p:pic>
      <p:pic>
        <p:nvPicPr>
          <p:cNvPr id="9" name="Picture 8">
            <a:extLst>
              <a:ext uri="{FF2B5EF4-FFF2-40B4-BE49-F238E27FC236}">
                <a16:creationId xmlns:a16="http://schemas.microsoft.com/office/drawing/2014/main" id="{BA05976D-8AE1-EE30-086F-90BEB89477D8}"/>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10251197" y="4782974"/>
            <a:ext cx="1230529" cy="1512168"/>
          </a:xfrm>
          <a:prstGeom prst="rect">
            <a:avLst/>
          </a:prstGeom>
        </p:spPr>
      </p:pic>
    </p:spTree>
    <p:extLst>
      <p:ext uri="{BB962C8B-B14F-4D97-AF65-F5344CB8AC3E}">
        <p14:creationId xmlns:p14="http://schemas.microsoft.com/office/powerpoint/2010/main" val="1693787594"/>
      </p:ext>
    </p:extLst>
  </p:cSld>
  <p:clrMapOvr>
    <a:masterClrMapping/>
  </p:clrMapOvr>
  <p:extLst>
    <p:ext uri="{DCECCB84-F9BA-43D5-87BE-67443E8EF086}">
      <p15:sldGuideLst xmlns:p15="http://schemas.microsoft.com/office/powerpoint/2012/main">
        <p15:guide id="1" orient="horz" pos="75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spcBef>
                <a:spcPts val="0"/>
              </a:spcBef>
              <a:spcAft>
                <a:spcPts val="0"/>
              </a:spcAft>
            </a:pPr>
            <a:fld id="{00000000-1234-1234-1234-123412341234}" type="slidenum">
              <a:rPr lang="en-GB" smtClean="0"/>
              <a:pPr algn="r">
                <a:spcBef>
                  <a:spcPts val="0"/>
                </a:spcBef>
                <a:spcAft>
                  <a:spcPts val="0"/>
                </a:spcAft>
              </a:pPr>
              <a:t>‹#›</a:t>
            </a:fld>
            <a:endParaRPr lang="en-GB"/>
          </a:p>
        </p:txBody>
      </p:sp>
    </p:spTree>
    <p:extLst>
      <p:ext uri="{BB962C8B-B14F-4D97-AF65-F5344CB8AC3E}">
        <p14:creationId xmlns:p14="http://schemas.microsoft.com/office/powerpoint/2010/main" val="8397533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3"/>
        <p:cNvGrpSpPr/>
        <p:nvPr/>
      </p:nvGrpSpPr>
      <p:grpSpPr>
        <a:xfrm>
          <a:off x="0" y="0"/>
          <a:ext cx="0" cy="0"/>
          <a:chOff x="0" y="0"/>
          <a:chExt cx="0" cy="0"/>
        </a:xfrm>
      </p:grpSpPr>
      <p:sp>
        <p:nvSpPr>
          <p:cNvPr id="104" name="Google Shape;104;p29"/>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3"/>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9147480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00"/>
        <p:cNvGrpSpPr/>
        <p:nvPr/>
      </p:nvGrpSpPr>
      <p:grpSpPr>
        <a:xfrm>
          <a:off x="0" y="0"/>
          <a:ext cx="0" cy="0"/>
          <a:chOff x="0" y="0"/>
          <a:chExt cx="0" cy="0"/>
        </a:xfrm>
      </p:grpSpPr>
      <p:sp>
        <p:nvSpPr>
          <p:cNvPr id="101" name="Google Shape;101;p28"/>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3"/>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2" name="Google Shape;102;p28"/>
          <p:cNvSpPr txBox="1">
            <a:spLocks noGrp="1"/>
          </p:cNvSpPr>
          <p:nvPr>
            <p:ph type="body" idx="1"/>
          </p:nvPr>
        </p:nvSpPr>
        <p:spPr>
          <a:xfrm>
            <a:off x="838200" y="1825625"/>
            <a:ext cx="10515600" cy="4351339"/>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23942964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15"/>
        <p:cNvGrpSpPr/>
        <p:nvPr/>
      </p:nvGrpSpPr>
      <p:grpSpPr>
        <a:xfrm>
          <a:off x="0" y="0"/>
          <a:ext cx="0" cy="0"/>
          <a:chOff x="0" y="0"/>
          <a:chExt cx="0" cy="0"/>
        </a:xfrm>
      </p:grpSpPr>
      <p:sp>
        <p:nvSpPr>
          <p:cNvPr id="216" name="Google Shape;216;p55"/>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17" name="Google Shape;217;p55"/>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218" name="Google Shape;218;p5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spcBef>
                <a:spcPts val="0"/>
              </a:spcBef>
              <a:spcAft>
                <a:spcPts val="0"/>
              </a:spcAft>
            </a:pPr>
            <a:fld id="{00000000-1234-1234-1234-123412341234}" type="slidenum">
              <a:rPr lang="en-GB" smtClean="0"/>
              <a:pPr algn="r">
                <a:spcBef>
                  <a:spcPts val="0"/>
                </a:spcBef>
                <a:spcAft>
                  <a:spcPts val="0"/>
                </a:spcAft>
              </a:pPr>
              <a:t>‹#›</a:t>
            </a:fld>
            <a:endParaRPr lang="en-GB"/>
          </a:p>
        </p:txBody>
      </p:sp>
    </p:spTree>
    <p:extLst>
      <p:ext uri="{BB962C8B-B14F-4D97-AF65-F5344CB8AC3E}">
        <p14:creationId xmlns:p14="http://schemas.microsoft.com/office/powerpoint/2010/main" val="13923519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208"/>
        <p:cNvGrpSpPr/>
        <p:nvPr/>
      </p:nvGrpSpPr>
      <p:grpSpPr>
        <a:xfrm>
          <a:off x="0" y="0"/>
          <a:ext cx="0" cy="0"/>
          <a:chOff x="0" y="0"/>
          <a:chExt cx="0" cy="0"/>
        </a:xfrm>
      </p:grpSpPr>
      <p:sp>
        <p:nvSpPr>
          <p:cNvPr id="209" name="Google Shape;209;p53"/>
          <p:cNvSpPr txBox="1">
            <a:spLocks noGrp="1"/>
          </p:cNvSpPr>
          <p:nvPr>
            <p:ph type="title"/>
          </p:nvPr>
        </p:nvSpPr>
        <p:spPr>
          <a:xfrm>
            <a:off x="831851" y="1709737"/>
            <a:ext cx="10515600" cy="28528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3"/>
              </a:buClr>
              <a:buSzPts val="4500"/>
              <a:buFont typeface="Arial"/>
              <a:buNone/>
              <a:defRPr sz="60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10" name="Google Shape;210;p53"/>
          <p:cNvSpPr txBox="1">
            <a:spLocks noGrp="1"/>
          </p:cNvSpPr>
          <p:nvPr>
            <p:ph type="body" idx="1"/>
          </p:nvPr>
        </p:nvSpPr>
        <p:spPr>
          <a:xfrm>
            <a:off x="831851" y="4589463"/>
            <a:ext cx="10515600" cy="15004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rgbClr val="888888"/>
              </a:buClr>
              <a:buSzPts val="1800"/>
              <a:buNone/>
              <a:defRPr sz="2400">
                <a:solidFill>
                  <a:srgbClr val="888888"/>
                </a:solidFill>
              </a:defRPr>
            </a:lvl1pPr>
            <a:lvl2pPr marL="1219170" lvl="1" indent="-304792" algn="l">
              <a:lnSpc>
                <a:spcPct val="90000"/>
              </a:lnSpc>
              <a:spcBef>
                <a:spcPts val="1600"/>
              </a:spcBef>
              <a:spcAft>
                <a:spcPts val="0"/>
              </a:spcAft>
              <a:buClr>
                <a:srgbClr val="888888"/>
              </a:buClr>
              <a:buSzPts val="1500"/>
              <a:buNone/>
              <a:defRPr sz="2000">
                <a:solidFill>
                  <a:srgbClr val="888888"/>
                </a:solidFill>
              </a:defRPr>
            </a:lvl2pPr>
            <a:lvl3pPr marL="1828754" lvl="2" indent="-304792" algn="l">
              <a:lnSpc>
                <a:spcPct val="90000"/>
              </a:lnSpc>
              <a:spcBef>
                <a:spcPts val="1600"/>
              </a:spcBef>
              <a:spcAft>
                <a:spcPts val="0"/>
              </a:spcAft>
              <a:buClr>
                <a:srgbClr val="888888"/>
              </a:buClr>
              <a:buSzPts val="1400"/>
              <a:buNone/>
              <a:defRPr sz="1867">
                <a:solidFill>
                  <a:srgbClr val="888888"/>
                </a:solidFill>
              </a:defRPr>
            </a:lvl3pPr>
            <a:lvl4pPr marL="2438339" lvl="3" indent="-304792" algn="l">
              <a:lnSpc>
                <a:spcPct val="90000"/>
              </a:lnSpc>
              <a:spcBef>
                <a:spcPts val="1600"/>
              </a:spcBef>
              <a:spcAft>
                <a:spcPts val="0"/>
              </a:spcAft>
              <a:buClr>
                <a:srgbClr val="888888"/>
              </a:buClr>
              <a:buSzPts val="1200"/>
              <a:buNone/>
              <a:defRPr sz="1600">
                <a:solidFill>
                  <a:srgbClr val="888888"/>
                </a:solidFill>
              </a:defRPr>
            </a:lvl4pPr>
            <a:lvl5pPr marL="3047924" lvl="4" indent="-304792" algn="l">
              <a:lnSpc>
                <a:spcPct val="90000"/>
              </a:lnSpc>
              <a:spcBef>
                <a:spcPts val="1600"/>
              </a:spcBef>
              <a:spcAft>
                <a:spcPts val="0"/>
              </a:spcAft>
              <a:buClr>
                <a:srgbClr val="888888"/>
              </a:buClr>
              <a:buSzPts val="1200"/>
              <a:buNone/>
              <a:defRPr sz="1600">
                <a:solidFill>
                  <a:srgbClr val="888888"/>
                </a:solidFill>
              </a:defRPr>
            </a:lvl5pPr>
            <a:lvl6pPr marL="3657509" lvl="5" indent="-304792" algn="l">
              <a:lnSpc>
                <a:spcPct val="90000"/>
              </a:lnSpc>
              <a:spcBef>
                <a:spcPts val="1600"/>
              </a:spcBef>
              <a:spcAft>
                <a:spcPts val="0"/>
              </a:spcAft>
              <a:buClr>
                <a:srgbClr val="888888"/>
              </a:buClr>
              <a:buSzPts val="1200"/>
              <a:buNone/>
              <a:defRPr sz="1600">
                <a:solidFill>
                  <a:srgbClr val="888888"/>
                </a:solidFill>
              </a:defRPr>
            </a:lvl6pPr>
            <a:lvl7pPr marL="4267093" lvl="6" indent="-304792" algn="l">
              <a:lnSpc>
                <a:spcPct val="90000"/>
              </a:lnSpc>
              <a:spcBef>
                <a:spcPts val="1600"/>
              </a:spcBef>
              <a:spcAft>
                <a:spcPts val="0"/>
              </a:spcAft>
              <a:buClr>
                <a:srgbClr val="888888"/>
              </a:buClr>
              <a:buSzPts val="1200"/>
              <a:buNone/>
              <a:defRPr sz="1600">
                <a:solidFill>
                  <a:srgbClr val="888888"/>
                </a:solidFill>
              </a:defRPr>
            </a:lvl7pPr>
            <a:lvl8pPr marL="4876678" lvl="7" indent="-304792" algn="l">
              <a:lnSpc>
                <a:spcPct val="90000"/>
              </a:lnSpc>
              <a:spcBef>
                <a:spcPts val="1600"/>
              </a:spcBef>
              <a:spcAft>
                <a:spcPts val="0"/>
              </a:spcAft>
              <a:buClr>
                <a:srgbClr val="888888"/>
              </a:buClr>
              <a:buSzPts val="1200"/>
              <a:buNone/>
              <a:defRPr sz="1600">
                <a:solidFill>
                  <a:srgbClr val="888888"/>
                </a:solidFill>
              </a:defRPr>
            </a:lvl8pPr>
            <a:lvl9pPr marL="5486263" lvl="8" indent="-304792" algn="l">
              <a:lnSpc>
                <a:spcPct val="90000"/>
              </a:lnSpc>
              <a:spcBef>
                <a:spcPts val="1600"/>
              </a:spcBef>
              <a:spcAft>
                <a:spcPts val="1600"/>
              </a:spcAft>
              <a:buClr>
                <a:srgbClr val="888888"/>
              </a:buClr>
              <a:buSzPts val="1200"/>
              <a:buNone/>
              <a:defRPr sz="1600">
                <a:solidFill>
                  <a:srgbClr val="888888"/>
                </a:solidFill>
              </a:defRPr>
            </a:lvl9pPr>
          </a:lstStyle>
          <a:p>
            <a:endParaRPr/>
          </a:p>
        </p:txBody>
      </p:sp>
    </p:spTree>
    <p:extLst>
      <p:ext uri="{BB962C8B-B14F-4D97-AF65-F5344CB8AC3E}">
        <p14:creationId xmlns:p14="http://schemas.microsoft.com/office/powerpoint/2010/main" val="531769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5">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C25922F-5685-2738-41DB-58E7B74F59B9}"/>
              </a:ext>
            </a:extLst>
          </p:cNvPr>
          <p:cNvGrpSpPr/>
          <p:nvPr userDrawn="1"/>
        </p:nvGrpSpPr>
        <p:grpSpPr>
          <a:xfrm>
            <a:off x="0" y="-19877"/>
            <a:ext cx="12195313" cy="6888430"/>
            <a:chOff x="0" y="-19877"/>
            <a:chExt cx="12195313" cy="6888430"/>
          </a:xfrm>
        </p:grpSpPr>
        <p:grpSp>
          <p:nvGrpSpPr>
            <p:cNvPr id="2" name="Group 1">
              <a:extLst>
                <a:ext uri="{FF2B5EF4-FFF2-40B4-BE49-F238E27FC236}">
                  <a16:creationId xmlns:a16="http://schemas.microsoft.com/office/drawing/2014/main" id="{251B880B-FD4D-233E-5CBA-B7DD26D4C9C9}"/>
                </a:ext>
              </a:extLst>
            </p:cNvPr>
            <p:cNvGrpSpPr/>
            <p:nvPr userDrawn="1"/>
          </p:nvGrpSpPr>
          <p:grpSpPr>
            <a:xfrm>
              <a:off x="0" y="-19877"/>
              <a:ext cx="12195313" cy="6888430"/>
              <a:chOff x="0" y="-19877"/>
              <a:chExt cx="12195313" cy="6888430"/>
            </a:xfrm>
          </p:grpSpPr>
          <p:sp>
            <p:nvSpPr>
              <p:cNvPr id="4" name="Rectangle 3">
                <a:extLst>
                  <a:ext uri="{FF2B5EF4-FFF2-40B4-BE49-F238E27FC236}">
                    <a16:creationId xmlns:a16="http://schemas.microsoft.com/office/drawing/2014/main" id="{81FC9248-DBF3-F8AF-627F-50364D19F76A}"/>
                  </a:ext>
                </a:extLst>
              </p:cNvPr>
              <p:cNvSpPr/>
              <p:nvPr userDrawn="1"/>
            </p:nvSpPr>
            <p:spPr bwMode="auto">
              <a:xfrm>
                <a:off x="0" y="0"/>
                <a:ext cx="11352584" cy="6858000"/>
              </a:xfrm>
              <a:prstGeom prst="rect">
                <a:avLst/>
              </a:prstGeom>
              <a:solidFill>
                <a:schemeClr val="tx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
            <p:nvSpPr>
              <p:cNvPr id="5" name="Freeform: Shape 4">
                <a:extLst>
                  <a:ext uri="{FF2B5EF4-FFF2-40B4-BE49-F238E27FC236}">
                    <a16:creationId xmlns:a16="http://schemas.microsoft.com/office/drawing/2014/main" id="{7CD3B106-541B-532C-09B5-8F9E3A00CB6A}"/>
                  </a:ext>
                </a:extLst>
              </p:cNvPr>
              <p:cNvSpPr/>
              <p:nvPr userDrawn="1"/>
            </p:nvSpPr>
            <p:spPr bwMode="auto">
              <a:xfrm>
                <a:off x="8238853" y="-19877"/>
                <a:ext cx="3956460" cy="6888430"/>
              </a:xfrm>
              <a:custGeom>
                <a:avLst/>
                <a:gdLst>
                  <a:gd name="connsiteX0" fmla="*/ 0 w 3955774"/>
                  <a:gd name="connsiteY0" fmla="*/ 6887817 h 6887817"/>
                  <a:gd name="connsiteX1" fmla="*/ 308113 w 3955774"/>
                  <a:gd name="connsiteY1" fmla="*/ 6559826 h 6887817"/>
                  <a:gd name="connsiteX2" fmla="*/ 904461 w 3955774"/>
                  <a:gd name="connsiteY2" fmla="*/ 5774635 h 6887817"/>
                  <a:gd name="connsiteX3" fmla="*/ 1560444 w 3955774"/>
                  <a:gd name="connsiteY3" fmla="*/ 4412974 h 6887817"/>
                  <a:gd name="connsiteX4" fmla="*/ 1808922 w 3955774"/>
                  <a:gd name="connsiteY4" fmla="*/ 2713382 h 6887817"/>
                  <a:gd name="connsiteX5" fmla="*/ 1808922 w 3955774"/>
                  <a:gd name="connsiteY5" fmla="*/ 9939 h 6887817"/>
                  <a:gd name="connsiteX6" fmla="*/ 3945835 w 3955774"/>
                  <a:gd name="connsiteY6" fmla="*/ 0 h 6887817"/>
                  <a:gd name="connsiteX7" fmla="*/ 3955774 w 3955774"/>
                  <a:gd name="connsiteY7" fmla="*/ 6887817 h 6887817"/>
                  <a:gd name="connsiteX8" fmla="*/ 0 w 3955774"/>
                  <a:gd name="connsiteY8" fmla="*/ 6887817 h 6887817"/>
                  <a:gd name="connsiteX0" fmla="*/ 0 w 3955774"/>
                  <a:gd name="connsiteY0" fmla="*/ 6887817 h 6887817"/>
                  <a:gd name="connsiteX1" fmla="*/ 308113 w 3955774"/>
                  <a:gd name="connsiteY1" fmla="*/ 6559826 h 6887817"/>
                  <a:gd name="connsiteX2" fmla="*/ 904461 w 3955774"/>
                  <a:gd name="connsiteY2" fmla="*/ 5774635 h 6887817"/>
                  <a:gd name="connsiteX3" fmla="*/ 1560444 w 3955774"/>
                  <a:gd name="connsiteY3" fmla="*/ 4412974 h 6887817"/>
                  <a:gd name="connsiteX4" fmla="*/ 1808922 w 3955774"/>
                  <a:gd name="connsiteY4" fmla="*/ 2713382 h 6887817"/>
                  <a:gd name="connsiteX5" fmla="*/ 1808922 w 3955774"/>
                  <a:gd name="connsiteY5" fmla="*/ 9939 h 6887817"/>
                  <a:gd name="connsiteX6" fmla="*/ 3945835 w 3955774"/>
                  <a:gd name="connsiteY6" fmla="*/ 0 h 6887817"/>
                  <a:gd name="connsiteX7" fmla="*/ 3955774 w 3955774"/>
                  <a:gd name="connsiteY7" fmla="*/ 6887817 h 6887817"/>
                  <a:gd name="connsiteX8" fmla="*/ 0 w 3955774"/>
                  <a:gd name="connsiteY8" fmla="*/ 6887817 h 6887817"/>
                  <a:gd name="connsiteX0" fmla="*/ 0 w 3955774"/>
                  <a:gd name="connsiteY0" fmla="*/ 6887817 h 6887817"/>
                  <a:gd name="connsiteX1" fmla="*/ 308113 w 3955774"/>
                  <a:gd name="connsiteY1" fmla="*/ 6559826 h 6887817"/>
                  <a:gd name="connsiteX2" fmla="*/ 904461 w 3955774"/>
                  <a:gd name="connsiteY2" fmla="*/ 5774635 h 6887817"/>
                  <a:gd name="connsiteX3" fmla="*/ 1560444 w 3955774"/>
                  <a:gd name="connsiteY3" fmla="*/ 4412974 h 6887817"/>
                  <a:gd name="connsiteX4" fmla="*/ 1808922 w 3955774"/>
                  <a:gd name="connsiteY4" fmla="*/ 2713382 h 6887817"/>
                  <a:gd name="connsiteX5" fmla="*/ 1808922 w 3955774"/>
                  <a:gd name="connsiteY5" fmla="*/ 9939 h 6887817"/>
                  <a:gd name="connsiteX6" fmla="*/ 3945835 w 3955774"/>
                  <a:gd name="connsiteY6" fmla="*/ 0 h 6887817"/>
                  <a:gd name="connsiteX7" fmla="*/ 3955774 w 3955774"/>
                  <a:gd name="connsiteY7" fmla="*/ 6887817 h 6887817"/>
                  <a:gd name="connsiteX8" fmla="*/ 0 w 3955774"/>
                  <a:gd name="connsiteY8" fmla="*/ 6887817 h 6887817"/>
                  <a:gd name="connsiteX0" fmla="*/ 128047 w 4083821"/>
                  <a:gd name="connsiteY0" fmla="*/ 6887817 h 6887817"/>
                  <a:gd name="connsiteX1" fmla="*/ 1032508 w 4083821"/>
                  <a:gd name="connsiteY1" fmla="*/ 5774635 h 6887817"/>
                  <a:gd name="connsiteX2" fmla="*/ 1688491 w 4083821"/>
                  <a:gd name="connsiteY2" fmla="*/ 4412974 h 6887817"/>
                  <a:gd name="connsiteX3" fmla="*/ 1936969 w 4083821"/>
                  <a:gd name="connsiteY3" fmla="*/ 2713382 h 6887817"/>
                  <a:gd name="connsiteX4" fmla="*/ 1936969 w 4083821"/>
                  <a:gd name="connsiteY4" fmla="*/ 9939 h 6887817"/>
                  <a:gd name="connsiteX5" fmla="*/ 4073882 w 4083821"/>
                  <a:gd name="connsiteY5" fmla="*/ 0 h 6887817"/>
                  <a:gd name="connsiteX6" fmla="*/ 4083821 w 4083821"/>
                  <a:gd name="connsiteY6" fmla="*/ 6887817 h 6887817"/>
                  <a:gd name="connsiteX7" fmla="*/ 128047 w 4083821"/>
                  <a:gd name="connsiteY7" fmla="*/ 6887817 h 6887817"/>
                  <a:gd name="connsiteX0" fmla="*/ 686 w 3956460"/>
                  <a:gd name="connsiteY0" fmla="*/ 6887817 h 6888430"/>
                  <a:gd name="connsiteX1" fmla="*/ 905147 w 3956460"/>
                  <a:gd name="connsiteY1" fmla="*/ 5774635 h 6888430"/>
                  <a:gd name="connsiteX2" fmla="*/ 1561130 w 3956460"/>
                  <a:gd name="connsiteY2" fmla="*/ 4412974 h 6888430"/>
                  <a:gd name="connsiteX3" fmla="*/ 1809608 w 3956460"/>
                  <a:gd name="connsiteY3" fmla="*/ 2713382 h 6888430"/>
                  <a:gd name="connsiteX4" fmla="*/ 1809608 w 3956460"/>
                  <a:gd name="connsiteY4" fmla="*/ 9939 h 6888430"/>
                  <a:gd name="connsiteX5" fmla="*/ 3946521 w 3956460"/>
                  <a:gd name="connsiteY5" fmla="*/ 0 h 6888430"/>
                  <a:gd name="connsiteX6" fmla="*/ 3956460 w 3956460"/>
                  <a:gd name="connsiteY6" fmla="*/ 6887817 h 6888430"/>
                  <a:gd name="connsiteX7" fmla="*/ 686 w 3956460"/>
                  <a:gd name="connsiteY7" fmla="*/ 6887817 h 688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6460" h="6888430">
                    <a:moveTo>
                      <a:pt x="686" y="6887817"/>
                    </a:moveTo>
                    <a:cubicBezTo>
                      <a:pt x="-24390" y="6912494"/>
                      <a:pt x="645073" y="6187109"/>
                      <a:pt x="905147" y="5774635"/>
                    </a:cubicBezTo>
                    <a:cubicBezTo>
                      <a:pt x="1165221" y="5362161"/>
                      <a:pt x="1410387" y="4923183"/>
                      <a:pt x="1561130" y="4412974"/>
                    </a:cubicBezTo>
                    <a:cubicBezTo>
                      <a:pt x="1711873" y="3902765"/>
                      <a:pt x="1761569" y="3447221"/>
                      <a:pt x="1809608" y="2713382"/>
                    </a:cubicBezTo>
                    <a:lnTo>
                      <a:pt x="1809608" y="9939"/>
                    </a:lnTo>
                    <a:lnTo>
                      <a:pt x="3946521" y="0"/>
                    </a:lnTo>
                    <a:lnTo>
                      <a:pt x="3956460" y="6887817"/>
                    </a:lnTo>
                    <a:lnTo>
                      <a:pt x="686" y="6887817"/>
                    </a:lnTo>
                    <a:close/>
                  </a:path>
                </a:pathLst>
              </a:cu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AU" dirty="0"/>
              </a:p>
            </p:txBody>
          </p:sp>
        </p:grpSp>
        <p:pic>
          <p:nvPicPr>
            <p:cNvPr id="6" name="Picture 5" descr="A blue and black logo&#10;&#10;Description automatically generated with medium confidence">
              <a:extLst>
                <a:ext uri="{FF2B5EF4-FFF2-40B4-BE49-F238E27FC236}">
                  <a16:creationId xmlns:a16="http://schemas.microsoft.com/office/drawing/2014/main" id="{2C70C232-AD48-F70D-79DF-D30CEEB5DD6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251197" y="4782974"/>
              <a:ext cx="1230530" cy="1512168"/>
            </a:xfrm>
            <a:prstGeom prst="rect">
              <a:avLst/>
            </a:prstGeom>
          </p:spPr>
        </p:pic>
      </p:grpSp>
      <p:sp>
        <p:nvSpPr>
          <p:cNvPr id="3" name="Text Placeholder 5">
            <a:extLst>
              <a:ext uri="{FF2B5EF4-FFF2-40B4-BE49-F238E27FC236}">
                <a16:creationId xmlns:a16="http://schemas.microsoft.com/office/drawing/2014/main" id="{75E9E98F-4DC8-0C7E-0801-A8EC79144C90}"/>
              </a:ext>
            </a:extLst>
          </p:cNvPr>
          <p:cNvSpPr>
            <a:spLocks noGrp="1"/>
          </p:cNvSpPr>
          <p:nvPr>
            <p:ph type="body" sz="quarter" idx="11"/>
          </p:nvPr>
        </p:nvSpPr>
        <p:spPr>
          <a:xfrm>
            <a:off x="550863" y="1196975"/>
            <a:ext cx="8929513" cy="4725783"/>
          </a:xfrm>
          <a:prstGeom prst="rect">
            <a:avLst/>
          </a:prstGeom>
        </p:spPr>
        <p:txBody>
          <a:bodyPr lIns="0" tIns="0" rIns="0" bIns="0"/>
          <a:lstStyle>
            <a:lvl1pPr marL="0" indent="0">
              <a:lnSpc>
                <a:spcPts val="6000"/>
              </a:lnSpc>
              <a:spcBef>
                <a:spcPts val="0"/>
              </a:spcBef>
              <a:spcAft>
                <a:spcPts val="500"/>
              </a:spcAft>
              <a:defRPr sz="5200" i="0" baseline="0">
                <a:solidFill>
                  <a:schemeClr val="bg2"/>
                </a:solidFill>
                <a:latin typeface="+mj-lt"/>
              </a:defRPr>
            </a:lvl1pPr>
            <a:lvl2pPr marL="0" indent="0">
              <a:spcBef>
                <a:spcPts val="0"/>
              </a:spcBef>
              <a:spcAft>
                <a:spcPts val="500"/>
              </a:spcAft>
              <a:buFontTx/>
              <a:buNone/>
              <a:defRPr sz="3200" b="0">
                <a:solidFill>
                  <a:schemeClr val="bg2"/>
                </a:solidFill>
              </a:defRPr>
            </a:lvl2pPr>
            <a:lvl3pPr marL="0" indent="0">
              <a:spcBef>
                <a:spcPts val="0"/>
              </a:spcBef>
              <a:spcAft>
                <a:spcPts val="500"/>
              </a:spcAft>
              <a:buFontTx/>
              <a:buNone/>
              <a:defRPr>
                <a:solidFill>
                  <a:schemeClr val="bg2"/>
                </a:solidFill>
              </a:defRPr>
            </a:lvl3pPr>
            <a:lvl4pPr marL="360000" indent="-180000">
              <a:spcBef>
                <a:spcPts val="0"/>
              </a:spcBef>
              <a:spcAft>
                <a:spcPts val="500"/>
              </a:spcAft>
              <a:buFont typeface="Arial" panose="020B0604020202020204" pitchFamily="34" charset="0"/>
              <a:buChar char="•"/>
              <a:defRPr>
                <a:solidFill>
                  <a:schemeClr val="bg2"/>
                </a:solidFill>
              </a:defRPr>
            </a:lvl4pPr>
            <a:lvl5pPr marL="0" indent="0">
              <a:spcBef>
                <a:spcPts val="0"/>
              </a:spcBef>
              <a:spcAft>
                <a:spcPts val="500"/>
              </a:spcAft>
              <a:buFontTx/>
              <a:buNone/>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2098118336"/>
      </p:ext>
    </p:extLst>
  </p:cSld>
  <p:clrMapOvr>
    <a:masterClrMapping/>
  </p:clrMapOvr>
  <p:extLst>
    <p:ext uri="{DCECCB84-F9BA-43D5-87BE-67443E8EF086}">
      <p15:sldGuideLst xmlns:p15="http://schemas.microsoft.com/office/powerpoint/2012/main">
        <p15:guide id="1" orient="horz" pos="75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1">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16449D3-81D4-E395-BB68-043BE98F66DE}"/>
              </a:ext>
            </a:extLst>
          </p:cNvPr>
          <p:cNvGrpSpPr/>
          <p:nvPr userDrawn="1"/>
        </p:nvGrpSpPr>
        <p:grpSpPr>
          <a:xfrm>
            <a:off x="0" y="-21021"/>
            <a:ext cx="12192000" cy="6879021"/>
            <a:chOff x="0" y="-21021"/>
            <a:chExt cx="12192000" cy="6879021"/>
          </a:xfrm>
        </p:grpSpPr>
        <p:sp>
          <p:nvSpPr>
            <p:cNvPr id="3" name="Rectangle 2">
              <a:extLst>
                <a:ext uri="{FF2B5EF4-FFF2-40B4-BE49-F238E27FC236}">
                  <a16:creationId xmlns:a16="http://schemas.microsoft.com/office/drawing/2014/main" id="{2D4788CC-FFB5-62EF-631F-EB063F43308D}"/>
                </a:ext>
              </a:extLst>
            </p:cNvPr>
            <p:cNvSpPr/>
            <p:nvPr userDrawn="1"/>
          </p:nvSpPr>
          <p:spPr bwMode="auto">
            <a:xfrm>
              <a:off x="0" y="-21021"/>
              <a:ext cx="12192000" cy="6879021"/>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
          <p:nvSpPr>
            <p:cNvPr id="4" name="Freeform: Shape 3">
              <a:extLst>
                <a:ext uri="{FF2B5EF4-FFF2-40B4-BE49-F238E27FC236}">
                  <a16:creationId xmlns:a16="http://schemas.microsoft.com/office/drawing/2014/main" id="{82BA296E-BC6F-DC77-47C8-BF36E336DBED}"/>
                </a:ext>
              </a:extLst>
            </p:cNvPr>
            <p:cNvSpPr/>
            <p:nvPr userDrawn="1"/>
          </p:nvSpPr>
          <p:spPr bwMode="auto">
            <a:xfrm>
              <a:off x="8240109" y="-21021"/>
              <a:ext cx="1846071" cy="6879021"/>
            </a:xfrm>
            <a:custGeom>
              <a:avLst/>
              <a:gdLst>
                <a:gd name="connsiteX0" fmla="*/ 0 w 1856233"/>
                <a:gd name="connsiteY0" fmla="*/ 6894787 h 6894787"/>
                <a:gd name="connsiteX1" fmla="*/ 1366345 w 1856233"/>
                <a:gd name="connsiteY1" fmla="*/ 4561490 h 6894787"/>
                <a:gd name="connsiteX2" fmla="*/ 1828800 w 1856233"/>
                <a:gd name="connsiteY2" fmla="*/ 2322787 h 6894787"/>
                <a:gd name="connsiteX3" fmla="*/ 1807779 w 1856233"/>
                <a:gd name="connsiteY3" fmla="*/ 0 h 6894787"/>
                <a:gd name="connsiteX0" fmla="*/ 0 w 1856233"/>
                <a:gd name="connsiteY0" fmla="*/ 6894787 h 6894787"/>
                <a:gd name="connsiteX1" fmla="*/ 1429407 w 1856233"/>
                <a:gd name="connsiteY1" fmla="*/ 4813738 h 6894787"/>
                <a:gd name="connsiteX2" fmla="*/ 1828800 w 1856233"/>
                <a:gd name="connsiteY2" fmla="*/ 2322787 h 6894787"/>
                <a:gd name="connsiteX3" fmla="*/ 1807779 w 1856233"/>
                <a:gd name="connsiteY3" fmla="*/ 0 h 6894787"/>
                <a:gd name="connsiteX0" fmla="*/ 0 w 1856233"/>
                <a:gd name="connsiteY0" fmla="*/ 6894787 h 6894787"/>
                <a:gd name="connsiteX1" fmla="*/ 1429407 w 1856233"/>
                <a:gd name="connsiteY1" fmla="*/ 4813738 h 6894787"/>
                <a:gd name="connsiteX2" fmla="*/ 1828800 w 1856233"/>
                <a:gd name="connsiteY2" fmla="*/ 2322787 h 6894787"/>
                <a:gd name="connsiteX3" fmla="*/ 1807779 w 1856233"/>
                <a:gd name="connsiteY3" fmla="*/ 0 h 6894787"/>
                <a:gd name="connsiteX0" fmla="*/ 0 w 1856233"/>
                <a:gd name="connsiteY0" fmla="*/ 6894787 h 6894787"/>
                <a:gd name="connsiteX1" fmla="*/ 1429407 w 1856233"/>
                <a:gd name="connsiteY1" fmla="*/ 4813738 h 6894787"/>
                <a:gd name="connsiteX2" fmla="*/ 1828800 w 1856233"/>
                <a:gd name="connsiteY2" fmla="*/ 2322787 h 6894787"/>
                <a:gd name="connsiteX3" fmla="*/ 1807779 w 1856233"/>
                <a:gd name="connsiteY3" fmla="*/ 0 h 6894787"/>
                <a:gd name="connsiteX0" fmla="*/ 0 w 1856233"/>
                <a:gd name="connsiteY0" fmla="*/ 6894787 h 6894787"/>
                <a:gd name="connsiteX1" fmla="*/ 599089 w 1856233"/>
                <a:gd name="connsiteY1" fmla="*/ 4813738 h 6894787"/>
                <a:gd name="connsiteX2" fmla="*/ 1828800 w 1856233"/>
                <a:gd name="connsiteY2" fmla="*/ 2322787 h 6894787"/>
                <a:gd name="connsiteX3" fmla="*/ 1807779 w 1856233"/>
                <a:gd name="connsiteY3" fmla="*/ 0 h 6894787"/>
                <a:gd name="connsiteX0" fmla="*/ 0 w 1856233"/>
                <a:gd name="connsiteY0" fmla="*/ 6894787 h 6894787"/>
                <a:gd name="connsiteX1" fmla="*/ 1429406 w 1856233"/>
                <a:gd name="connsiteY1" fmla="*/ 4782207 h 6894787"/>
                <a:gd name="connsiteX2" fmla="*/ 1828800 w 1856233"/>
                <a:gd name="connsiteY2" fmla="*/ 2322787 h 6894787"/>
                <a:gd name="connsiteX3" fmla="*/ 1807779 w 1856233"/>
                <a:gd name="connsiteY3" fmla="*/ 0 h 6894787"/>
                <a:gd name="connsiteX0" fmla="*/ 0 w 1856233"/>
                <a:gd name="connsiteY0" fmla="*/ 6894787 h 6894787"/>
                <a:gd name="connsiteX1" fmla="*/ 1429406 w 1856233"/>
                <a:gd name="connsiteY1" fmla="*/ 4782207 h 6894787"/>
                <a:gd name="connsiteX2" fmla="*/ 1828800 w 1856233"/>
                <a:gd name="connsiteY2" fmla="*/ 2322787 h 6894787"/>
                <a:gd name="connsiteX3" fmla="*/ 1807779 w 1856233"/>
                <a:gd name="connsiteY3" fmla="*/ 0 h 6894787"/>
                <a:gd name="connsiteX0" fmla="*/ 0 w 1856233"/>
                <a:gd name="connsiteY0" fmla="*/ 6894787 h 6894787"/>
                <a:gd name="connsiteX1" fmla="*/ 1429406 w 1856233"/>
                <a:gd name="connsiteY1" fmla="*/ 4782207 h 6894787"/>
                <a:gd name="connsiteX2" fmla="*/ 1828800 w 1856233"/>
                <a:gd name="connsiteY2" fmla="*/ 2322787 h 6894787"/>
                <a:gd name="connsiteX3" fmla="*/ 1807779 w 1856233"/>
                <a:gd name="connsiteY3" fmla="*/ 0 h 6894787"/>
                <a:gd name="connsiteX0" fmla="*/ 0 w 1847804"/>
                <a:gd name="connsiteY0" fmla="*/ 6894787 h 6894787"/>
                <a:gd name="connsiteX1" fmla="*/ 1429406 w 1847804"/>
                <a:gd name="connsiteY1" fmla="*/ 4782207 h 6894787"/>
                <a:gd name="connsiteX2" fmla="*/ 1818290 w 1847804"/>
                <a:gd name="connsiteY2" fmla="*/ 2312277 h 6894787"/>
                <a:gd name="connsiteX3" fmla="*/ 1807779 w 1847804"/>
                <a:gd name="connsiteY3" fmla="*/ 0 h 6894787"/>
                <a:gd name="connsiteX0" fmla="*/ 0 w 1825050"/>
                <a:gd name="connsiteY0" fmla="*/ 6894787 h 6894787"/>
                <a:gd name="connsiteX1" fmla="*/ 1429406 w 1825050"/>
                <a:gd name="connsiteY1" fmla="*/ 4782207 h 6894787"/>
                <a:gd name="connsiteX2" fmla="*/ 1818290 w 1825050"/>
                <a:gd name="connsiteY2" fmla="*/ 2312277 h 6894787"/>
                <a:gd name="connsiteX3" fmla="*/ 1807779 w 1825050"/>
                <a:gd name="connsiteY3" fmla="*/ 0 h 6894787"/>
                <a:gd name="connsiteX0" fmla="*/ 0 w 1825050"/>
                <a:gd name="connsiteY0" fmla="*/ 6894787 h 6894787"/>
                <a:gd name="connsiteX1" fmla="*/ 1429406 w 1825050"/>
                <a:gd name="connsiteY1" fmla="*/ 4782207 h 6894787"/>
                <a:gd name="connsiteX2" fmla="*/ 1818290 w 1825050"/>
                <a:gd name="connsiteY2" fmla="*/ 2312277 h 6894787"/>
                <a:gd name="connsiteX3" fmla="*/ 1807779 w 1825050"/>
                <a:gd name="connsiteY3" fmla="*/ 0 h 6894787"/>
                <a:gd name="connsiteX0" fmla="*/ 0 w 1825050"/>
                <a:gd name="connsiteY0" fmla="*/ 6894787 h 6894787"/>
                <a:gd name="connsiteX1" fmla="*/ 1429406 w 1825050"/>
                <a:gd name="connsiteY1" fmla="*/ 4782207 h 6894787"/>
                <a:gd name="connsiteX2" fmla="*/ 1818290 w 1825050"/>
                <a:gd name="connsiteY2" fmla="*/ 2312277 h 6894787"/>
                <a:gd name="connsiteX3" fmla="*/ 1807779 w 1825050"/>
                <a:gd name="connsiteY3" fmla="*/ 0 h 6894787"/>
                <a:gd name="connsiteX0" fmla="*/ 0 w 1825050"/>
                <a:gd name="connsiteY0" fmla="*/ 6894787 h 6894787"/>
                <a:gd name="connsiteX1" fmla="*/ 1429406 w 1825050"/>
                <a:gd name="connsiteY1" fmla="*/ 4782207 h 6894787"/>
                <a:gd name="connsiteX2" fmla="*/ 1818290 w 1825050"/>
                <a:gd name="connsiteY2" fmla="*/ 2312277 h 6894787"/>
                <a:gd name="connsiteX3" fmla="*/ 1807779 w 1825050"/>
                <a:gd name="connsiteY3" fmla="*/ 0 h 6894787"/>
                <a:gd name="connsiteX0" fmla="*/ 0 w 1825050"/>
                <a:gd name="connsiteY0" fmla="*/ 6894787 h 6894787"/>
                <a:gd name="connsiteX1" fmla="*/ 1429406 w 1825050"/>
                <a:gd name="connsiteY1" fmla="*/ 4782207 h 6894787"/>
                <a:gd name="connsiteX2" fmla="*/ 1818290 w 1825050"/>
                <a:gd name="connsiteY2" fmla="*/ 2312277 h 6894787"/>
                <a:gd name="connsiteX3" fmla="*/ 1807779 w 1825050"/>
                <a:gd name="connsiteY3" fmla="*/ 0 h 6894787"/>
                <a:gd name="connsiteX0" fmla="*/ 0 w 1846071"/>
                <a:gd name="connsiteY0" fmla="*/ 6905297 h 6905297"/>
                <a:gd name="connsiteX1" fmla="*/ 1450427 w 1846071"/>
                <a:gd name="connsiteY1" fmla="*/ 4782207 h 6905297"/>
                <a:gd name="connsiteX2" fmla="*/ 1839311 w 1846071"/>
                <a:gd name="connsiteY2" fmla="*/ 2312277 h 6905297"/>
                <a:gd name="connsiteX3" fmla="*/ 1828800 w 1846071"/>
                <a:gd name="connsiteY3" fmla="*/ 0 h 6905297"/>
                <a:gd name="connsiteX0" fmla="*/ 0 w 1846071"/>
                <a:gd name="connsiteY0" fmla="*/ 6905297 h 6905297"/>
                <a:gd name="connsiteX1" fmla="*/ 1450427 w 1846071"/>
                <a:gd name="connsiteY1" fmla="*/ 4782207 h 6905297"/>
                <a:gd name="connsiteX2" fmla="*/ 1839311 w 1846071"/>
                <a:gd name="connsiteY2" fmla="*/ 2312277 h 6905297"/>
                <a:gd name="connsiteX3" fmla="*/ 1828800 w 1846071"/>
                <a:gd name="connsiteY3" fmla="*/ 0 h 6905297"/>
                <a:gd name="connsiteX0" fmla="*/ 0 w 1846071"/>
                <a:gd name="connsiteY0" fmla="*/ 6905297 h 6905297"/>
                <a:gd name="connsiteX1" fmla="*/ 1450427 w 1846071"/>
                <a:gd name="connsiteY1" fmla="*/ 4782207 h 6905297"/>
                <a:gd name="connsiteX2" fmla="*/ 1839311 w 1846071"/>
                <a:gd name="connsiteY2" fmla="*/ 2312277 h 6905297"/>
                <a:gd name="connsiteX3" fmla="*/ 1828800 w 1846071"/>
                <a:gd name="connsiteY3" fmla="*/ 0 h 6905297"/>
                <a:gd name="connsiteX0" fmla="*/ 0 w 1846071"/>
                <a:gd name="connsiteY0" fmla="*/ 6905297 h 6905297"/>
                <a:gd name="connsiteX1" fmla="*/ 1450427 w 1846071"/>
                <a:gd name="connsiteY1" fmla="*/ 4782207 h 6905297"/>
                <a:gd name="connsiteX2" fmla="*/ 1839311 w 1846071"/>
                <a:gd name="connsiteY2" fmla="*/ 2312277 h 6905297"/>
                <a:gd name="connsiteX3" fmla="*/ 1828800 w 1846071"/>
                <a:gd name="connsiteY3" fmla="*/ 0 h 6905297"/>
                <a:gd name="connsiteX0" fmla="*/ 0 w 1846071"/>
                <a:gd name="connsiteY0" fmla="*/ 6905297 h 6905297"/>
                <a:gd name="connsiteX1" fmla="*/ 1450427 w 1846071"/>
                <a:gd name="connsiteY1" fmla="*/ 4782207 h 6905297"/>
                <a:gd name="connsiteX2" fmla="*/ 1839311 w 1846071"/>
                <a:gd name="connsiteY2" fmla="*/ 2312277 h 6905297"/>
                <a:gd name="connsiteX3" fmla="*/ 1828800 w 1846071"/>
                <a:gd name="connsiteY3" fmla="*/ 0 h 6905297"/>
              </a:gdLst>
              <a:ahLst/>
              <a:cxnLst>
                <a:cxn ang="0">
                  <a:pos x="connsiteX0" y="connsiteY0"/>
                </a:cxn>
                <a:cxn ang="0">
                  <a:pos x="connsiteX1" y="connsiteY1"/>
                </a:cxn>
                <a:cxn ang="0">
                  <a:pos x="connsiteX2" y="connsiteY2"/>
                </a:cxn>
                <a:cxn ang="0">
                  <a:pos x="connsiteX3" y="connsiteY3"/>
                </a:cxn>
              </a:cxnLst>
              <a:rect l="l" t="t" r="r" b="b"/>
              <a:pathLst>
                <a:path w="1846071" h="6905297">
                  <a:moveTo>
                    <a:pt x="0" y="6905297"/>
                  </a:moveTo>
                  <a:cubicBezTo>
                    <a:pt x="625365" y="6298324"/>
                    <a:pt x="1143875" y="5547710"/>
                    <a:pt x="1450427" y="4782207"/>
                  </a:cubicBezTo>
                  <a:cubicBezTo>
                    <a:pt x="1756979" y="4016704"/>
                    <a:pt x="1839311" y="3524470"/>
                    <a:pt x="1839311" y="2312277"/>
                  </a:cubicBezTo>
                  <a:cubicBezTo>
                    <a:pt x="1860331" y="1509988"/>
                    <a:pt x="1825297" y="353848"/>
                    <a:pt x="1828800" y="0"/>
                  </a:cubicBezTo>
                </a:path>
              </a:pathLst>
            </a:custGeom>
            <a:ln w="12700">
              <a:headEnd type="none" w="med" len="med"/>
              <a:tailEnd type="none" w="med" len="med"/>
            </a:ln>
          </p:spPr>
          <p:style>
            <a:lnRef idx="1">
              <a:schemeClr val="dk1"/>
            </a:lnRef>
            <a:fillRef idx="0">
              <a:schemeClr val="dk1"/>
            </a:fillRef>
            <a:effectRef idx="0">
              <a:schemeClr val="dk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pic>
          <p:nvPicPr>
            <p:cNvPr id="5" name="Picture 4" descr="A blue and black logo&#10;&#10;Description automatically generated with medium confidence">
              <a:extLst>
                <a:ext uri="{FF2B5EF4-FFF2-40B4-BE49-F238E27FC236}">
                  <a16:creationId xmlns:a16="http://schemas.microsoft.com/office/drawing/2014/main" id="{33212219-196C-C953-1AF9-3646B220BC1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251197" y="4782974"/>
              <a:ext cx="1230530" cy="1512168"/>
            </a:xfrm>
            <a:prstGeom prst="rect">
              <a:avLst/>
            </a:prstGeom>
          </p:spPr>
        </p:pic>
      </p:grpSp>
    </p:spTree>
    <p:extLst>
      <p:ext uri="{BB962C8B-B14F-4D97-AF65-F5344CB8AC3E}">
        <p14:creationId xmlns:p14="http://schemas.microsoft.com/office/powerpoint/2010/main" val="210157860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2">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50EBC68-FBA5-0CD5-3858-5C63620F1008}"/>
              </a:ext>
            </a:extLst>
          </p:cNvPr>
          <p:cNvGrpSpPr/>
          <p:nvPr userDrawn="1"/>
        </p:nvGrpSpPr>
        <p:grpSpPr>
          <a:xfrm>
            <a:off x="0" y="-21021"/>
            <a:ext cx="12192000" cy="6879021"/>
            <a:chOff x="0" y="-21021"/>
            <a:chExt cx="12192000" cy="6879021"/>
          </a:xfrm>
        </p:grpSpPr>
        <p:sp>
          <p:nvSpPr>
            <p:cNvPr id="5" name="Rectangle 4">
              <a:extLst>
                <a:ext uri="{FF2B5EF4-FFF2-40B4-BE49-F238E27FC236}">
                  <a16:creationId xmlns:a16="http://schemas.microsoft.com/office/drawing/2014/main" id="{A95ED66A-A312-0DFD-EDA1-7B2487A44806}"/>
                </a:ext>
              </a:extLst>
            </p:cNvPr>
            <p:cNvSpPr/>
            <p:nvPr userDrawn="1"/>
          </p:nvSpPr>
          <p:spPr bwMode="auto">
            <a:xfrm>
              <a:off x="0" y="-21021"/>
              <a:ext cx="12192000" cy="6879021"/>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
          <p:nvSpPr>
            <p:cNvPr id="2" name="Freeform: Shape 1">
              <a:extLst>
                <a:ext uri="{FF2B5EF4-FFF2-40B4-BE49-F238E27FC236}">
                  <a16:creationId xmlns:a16="http://schemas.microsoft.com/office/drawing/2014/main" id="{4A46AAFF-791E-869D-279A-F166449A5BF4}"/>
                </a:ext>
              </a:extLst>
            </p:cNvPr>
            <p:cNvSpPr/>
            <p:nvPr userDrawn="1"/>
          </p:nvSpPr>
          <p:spPr bwMode="auto">
            <a:xfrm>
              <a:off x="8240109" y="-21021"/>
              <a:ext cx="1846071" cy="6879021"/>
            </a:xfrm>
            <a:custGeom>
              <a:avLst/>
              <a:gdLst>
                <a:gd name="connsiteX0" fmla="*/ 0 w 1856233"/>
                <a:gd name="connsiteY0" fmla="*/ 6894787 h 6894787"/>
                <a:gd name="connsiteX1" fmla="*/ 1366345 w 1856233"/>
                <a:gd name="connsiteY1" fmla="*/ 4561490 h 6894787"/>
                <a:gd name="connsiteX2" fmla="*/ 1828800 w 1856233"/>
                <a:gd name="connsiteY2" fmla="*/ 2322787 h 6894787"/>
                <a:gd name="connsiteX3" fmla="*/ 1807779 w 1856233"/>
                <a:gd name="connsiteY3" fmla="*/ 0 h 6894787"/>
                <a:gd name="connsiteX0" fmla="*/ 0 w 1856233"/>
                <a:gd name="connsiteY0" fmla="*/ 6894787 h 6894787"/>
                <a:gd name="connsiteX1" fmla="*/ 1429407 w 1856233"/>
                <a:gd name="connsiteY1" fmla="*/ 4813738 h 6894787"/>
                <a:gd name="connsiteX2" fmla="*/ 1828800 w 1856233"/>
                <a:gd name="connsiteY2" fmla="*/ 2322787 h 6894787"/>
                <a:gd name="connsiteX3" fmla="*/ 1807779 w 1856233"/>
                <a:gd name="connsiteY3" fmla="*/ 0 h 6894787"/>
                <a:gd name="connsiteX0" fmla="*/ 0 w 1856233"/>
                <a:gd name="connsiteY0" fmla="*/ 6894787 h 6894787"/>
                <a:gd name="connsiteX1" fmla="*/ 1429407 w 1856233"/>
                <a:gd name="connsiteY1" fmla="*/ 4813738 h 6894787"/>
                <a:gd name="connsiteX2" fmla="*/ 1828800 w 1856233"/>
                <a:gd name="connsiteY2" fmla="*/ 2322787 h 6894787"/>
                <a:gd name="connsiteX3" fmla="*/ 1807779 w 1856233"/>
                <a:gd name="connsiteY3" fmla="*/ 0 h 6894787"/>
                <a:gd name="connsiteX0" fmla="*/ 0 w 1856233"/>
                <a:gd name="connsiteY0" fmla="*/ 6894787 h 6894787"/>
                <a:gd name="connsiteX1" fmla="*/ 1429407 w 1856233"/>
                <a:gd name="connsiteY1" fmla="*/ 4813738 h 6894787"/>
                <a:gd name="connsiteX2" fmla="*/ 1828800 w 1856233"/>
                <a:gd name="connsiteY2" fmla="*/ 2322787 h 6894787"/>
                <a:gd name="connsiteX3" fmla="*/ 1807779 w 1856233"/>
                <a:gd name="connsiteY3" fmla="*/ 0 h 6894787"/>
                <a:gd name="connsiteX0" fmla="*/ 0 w 1856233"/>
                <a:gd name="connsiteY0" fmla="*/ 6894787 h 6894787"/>
                <a:gd name="connsiteX1" fmla="*/ 599089 w 1856233"/>
                <a:gd name="connsiteY1" fmla="*/ 4813738 h 6894787"/>
                <a:gd name="connsiteX2" fmla="*/ 1828800 w 1856233"/>
                <a:gd name="connsiteY2" fmla="*/ 2322787 h 6894787"/>
                <a:gd name="connsiteX3" fmla="*/ 1807779 w 1856233"/>
                <a:gd name="connsiteY3" fmla="*/ 0 h 6894787"/>
                <a:gd name="connsiteX0" fmla="*/ 0 w 1856233"/>
                <a:gd name="connsiteY0" fmla="*/ 6894787 h 6894787"/>
                <a:gd name="connsiteX1" fmla="*/ 1429406 w 1856233"/>
                <a:gd name="connsiteY1" fmla="*/ 4782207 h 6894787"/>
                <a:gd name="connsiteX2" fmla="*/ 1828800 w 1856233"/>
                <a:gd name="connsiteY2" fmla="*/ 2322787 h 6894787"/>
                <a:gd name="connsiteX3" fmla="*/ 1807779 w 1856233"/>
                <a:gd name="connsiteY3" fmla="*/ 0 h 6894787"/>
                <a:gd name="connsiteX0" fmla="*/ 0 w 1856233"/>
                <a:gd name="connsiteY0" fmla="*/ 6894787 h 6894787"/>
                <a:gd name="connsiteX1" fmla="*/ 1429406 w 1856233"/>
                <a:gd name="connsiteY1" fmla="*/ 4782207 h 6894787"/>
                <a:gd name="connsiteX2" fmla="*/ 1828800 w 1856233"/>
                <a:gd name="connsiteY2" fmla="*/ 2322787 h 6894787"/>
                <a:gd name="connsiteX3" fmla="*/ 1807779 w 1856233"/>
                <a:gd name="connsiteY3" fmla="*/ 0 h 6894787"/>
                <a:gd name="connsiteX0" fmla="*/ 0 w 1856233"/>
                <a:gd name="connsiteY0" fmla="*/ 6894787 h 6894787"/>
                <a:gd name="connsiteX1" fmla="*/ 1429406 w 1856233"/>
                <a:gd name="connsiteY1" fmla="*/ 4782207 h 6894787"/>
                <a:gd name="connsiteX2" fmla="*/ 1828800 w 1856233"/>
                <a:gd name="connsiteY2" fmla="*/ 2322787 h 6894787"/>
                <a:gd name="connsiteX3" fmla="*/ 1807779 w 1856233"/>
                <a:gd name="connsiteY3" fmla="*/ 0 h 6894787"/>
                <a:gd name="connsiteX0" fmla="*/ 0 w 1847804"/>
                <a:gd name="connsiteY0" fmla="*/ 6894787 h 6894787"/>
                <a:gd name="connsiteX1" fmla="*/ 1429406 w 1847804"/>
                <a:gd name="connsiteY1" fmla="*/ 4782207 h 6894787"/>
                <a:gd name="connsiteX2" fmla="*/ 1818290 w 1847804"/>
                <a:gd name="connsiteY2" fmla="*/ 2312277 h 6894787"/>
                <a:gd name="connsiteX3" fmla="*/ 1807779 w 1847804"/>
                <a:gd name="connsiteY3" fmla="*/ 0 h 6894787"/>
                <a:gd name="connsiteX0" fmla="*/ 0 w 1825050"/>
                <a:gd name="connsiteY0" fmla="*/ 6894787 h 6894787"/>
                <a:gd name="connsiteX1" fmla="*/ 1429406 w 1825050"/>
                <a:gd name="connsiteY1" fmla="*/ 4782207 h 6894787"/>
                <a:gd name="connsiteX2" fmla="*/ 1818290 w 1825050"/>
                <a:gd name="connsiteY2" fmla="*/ 2312277 h 6894787"/>
                <a:gd name="connsiteX3" fmla="*/ 1807779 w 1825050"/>
                <a:gd name="connsiteY3" fmla="*/ 0 h 6894787"/>
                <a:gd name="connsiteX0" fmla="*/ 0 w 1825050"/>
                <a:gd name="connsiteY0" fmla="*/ 6894787 h 6894787"/>
                <a:gd name="connsiteX1" fmla="*/ 1429406 w 1825050"/>
                <a:gd name="connsiteY1" fmla="*/ 4782207 h 6894787"/>
                <a:gd name="connsiteX2" fmla="*/ 1818290 w 1825050"/>
                <a:gd name="connsiteY2" fmla="*/ 2312277 h 6894787"/>
                <a:gd name="connsiteX3" fmla="*/ 1807779 w 1825050"/>
                <a:gd name="connsiteY3" fmla="*/ 0 h 6894787"/>
                <a:gd name="connsiteX0" fmla="*/ 0 w 1825050"/>
                <a:gd name="connsiteY0" fmla="*/ 6894787 h 6894787"/>
                <a:gd name="connsiteX1" fmla="*/ 1429406 w 1825050"/>
                <a:gd name="connsiteY1" fmla="*/ 4782207 h 6894787"/>
                <a:gd name="connsiteX2" fmla="*/ 1818290 w 1825050"/>
                <a:gd name="connsiteY2" fmla="*/ 2312277 h 6894787"/>
                <a:gd name="connsiteX3" fmla="*/ 1807779 w 1825050"/>
                <a:gd name="connsiteY3" fmla="*/ 0 h 6894787"/>
                <a:gd name="connsiteX0" fmla="*/ 0 w 1825050"/>
                <a:gd name="connsiteY0" fmla="*/ 6894787 h 6894787"/>
                <a:gd name="connsiteX1" fmla="*/ 1429406 w 1825050"/>
                <a:gd name="connsiteY1" fmla="*/ 4782207 h 6894787"/>
                <a:gd name="connsiteX2" fmla="*/ 1818290 w 1825050"/>
                <a:gd name="connsiteY2" fmla="*/ 2312277 h 6894787"/>
                <a:gd name="connsiteX3" fmla="*/ 1807779 w 1825050"/>
                <a:gd name="connsiteY3" fmla="*/ 0 h 6894787"/>
                <a:gd name="connsiteX0" fmla="*/ 0 w 1825050"/>
                <a:gd name="connsiteY0" fmla="*/ 6894787 h 6894787"/>
                <a:gd name="connsiteX1" fmla="*/ 1429406 w 1825050"/>
                <a:gd name="connsiteY1" fmla="*/ 4782207 h 6894787"/>
                <a:gd name="connsiteX2" fmla="*/ 1818290 w 1825050"/>
                <a:gd name="connsiteY2" fmla="*/ 2312277 h 6894787"/>
                <a:gd name="connsiteX3" fmla="*/ 1807779 w 1825050"/>
                <a:gd name="connsiteY3" fmla="*/ 0 h 6894787"/>
                <a:gd name="connsiteX0" fmla="*/ 0 w 1846071"/>
                <a:gd name="connsiteY0" fmla="*/ 6905297 h 6905297"/>
                <a:gd name="connsiteX1" fmla="*/ 1450427 w 1846071"/>
                <a:gd name="connsiteY1" fmla="*/ 4782207 h 6905297"/>
                <a:gd name="connsiteX2" fmla="*/ 1839311 w 1846071"/>
                <a:gd name="connsiteY2" fmla="*/ 2312277 h 6905297"/>
                <a:gd name="connsiteX3" fmla="*/ 1828800 w 1846071"/>
                <a:gd name="connsiteY3" fmla="*/ 0 h 6905297"/>
                <a:gd name="connsiteX0" fmla="*/ 0 w 1846071"/>
                <a:gd name="connsiteY0" fmla="*/ 6905297 h 6905297"/>
                <a:gd name="connsiteX1" fmla="*/ 1450427 w 1846071"/>
                <a:gd name="connsiteY1" fmla="*/ 4782207 h 6905297"/>
                <a:gd name="connsiteX2" fmla="*/ 1839311 w 1846071"/>
                <a:gd name="connsiteY2" fmla="*/ 2312277 h 6905297"/>
                <a:gd name="connsiteX3" fmla="*/ 1828800 w 1846071"/>
                <a:gd name="connsiteY3" fmla="*/ 0 h 6905297"/>
                <a:gd name="connsiteX0" fmla="*/ 0 w 1846071"/>
                <a:gd name="connsiteY0" fmla="*/ 6905297 h 6905297"/>
                <a:gd name="connsiteX1" fmla="*/ 1450427 w 1846071"/>
                <a:gd name="connsiteY1" fmla="*/ 4782207 h 6905297"/>
                <a:gd name="connsiteX2" fmla="*/ 1839311 w 1846071"/>
                <a:gd name="connsiteY2" fmla="*/ 2312277 h 6905297"/>
                <a:gd name="connsiteX3" fmla="*/ 1828800 w 1846071"/>
                <a:gd name="connsiteY3" fmla="*/ 0 h 6905297"/>
                <a:gd name="connsiteX0" fmla="*/ 0 w 1846071"/>
                <a:gd name="connsiteY0" fmla="*/ 6905297 h 6905297"/>
                <a:gd name="connsiteX1" fmla="*/ 1450427 w 1846071"/>
                <a:gd name="connsiteY1" fmla="*/ 4782207 h 6905297"/>
                <a:gd name="connsiteX2" fmla="*/ 1839311 w 1846071"/>
                <a:gd name="connsiteY2" fmla="*/ 2312277 h 6905297"/>
                <a:gd name="connsiteX3" fmla="*/ 1828800 w 1846071"/>
                <a:gd name="connsiteY3" fmla="*/ 0 h 6905297"/>
                <a:gd name="connsiteX0" fmla="*/ 0 w 1846071"/>
                <a:gd name="connsiteY0" fmla="*/ 6905297 h 6905297"/>
                <a:gd name="connsiteX1" fmla="*/ 1450427 w 1846071"/>
                <a:gd name="connsiteY1" fmla="*/ 4782207 h 6905297"/>
                <a:gd name="connsiteX2" fmla="*/ 1839311 w 1846071"/>
                <a:gd name="connsiteY2" fmla="*/ 2312277 h 6905297"/>
                <a:gd name="connsiteX3" fmla="*/ 1828800 w 1846071"/>
                <a:gd name="connsiteY3" fmla="*/ 0 h 6905297"/>
              </a:gdLst>
              <a:ahLst/>
              <a:cxnLst>
                <a:cxn ang="0">
                  <a:pos x="connsiteX0" y="connsiteY0"/>
                </a:cxn>
                <a:cxn ang="0">
                  <a:pos x="connsiteX1" y="connsiteY1"/>
                </a:cxn>
                <a:cxn ang="0">
                  <a:pos x="connsiteX2" y="connsiteY2"/>
                </a:cxn>
                <a:cxn ang="0">
                  <a:pos x="connsiteX3" y="connsiteY3"/>
                </a:cxn>
              </a:cxnLst>
              <a:rect l="l" t="t" r="r" b="b"/>
              <a:pathLst>
                <a:path w="1846071" h="6905297">
                  <a:moveTo>
                    <a:pt x="0" y="6905297"/>
                  </a:moveTo>
                  <a:cubicBezTo>
                    <a:pt x="625365" y="6298324"/>
                    <a:pt x="1143875" y="5547710"/>
                    <a:pt x="1450427" y="4782207"/>
                  </a:cubicBezTo>
                  <a:cubicBezTo>
                    <a:pt x="1756979" y="4016704"/>
                    <a:pt x="1839311" y="3524470"/>
                    <a:pt x="1839311" y="2312277"/>
                  </a:cubicBezTo>
                  <a:cubicBezTo>
                    <a:pt x="1860331" y="1509988"/>
                    <a:pt x="1825297" y="353848"/>
                    <a:pt x="1828800" y="0"/>
                  </a:cubicBezTo>
                </a:path>
              </a:pathLst>
            </a:custGeom>
            <a:ln w="12700">
              <a:headEnd type="none" w="med" len="med"/>
              <a:tailEnd type="none" w="med" len="med"/>
            </a:ln>
          </p:spPr>
          <p:style>
            <a:lnRef idx="1">
              <a:schemeClr val="dk1"/>
            </a:lnRef>
            <a:fillRef idx="0">
              <a:schemeClr val="dk1"/>
            </a:fillRef>
            <a:effectRef idx="0">
              <a:schemeClr val="dk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pic>
          <p:nvPicPr>
            <p:cNvPr id="6" name="Picture 5" descr="A blue and black logo&#10;&#10;Description automatically generated with medium confidence">
              <a:extLst>
                <a:ext uri="{FF2B5EF4-FFF2-40B4-BE49-F238E27FC236}">
                  <a16:creationId xmlns:a16="http://schemas.microsoft.com/office/drawing/2014/main" id="{FD40411F-6936-7C40-9BA3-D5A0DF1FD4B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251197" y="4782974"/>
              <a:ext cx="1230530" cy="1512168"/>
            </a:xfrm>
            <a:prstGeom prst="rect">
              <a:avLst/>
            </a:prstGeom>
          </p:spPr>
        </p:pic>
      </p:grpSp>
    </p:spTree>
    <p:extLst>
      <p:ext uri="{BB962C8B-B14F-4D97-AF65-F5344CB8AC3E}">
        <p14:creationId xmlns:p14="http://schemas.microsoft.com/office/powerpoint/2010/main" val="273672885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Breaker 1">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11D137C-E956-E27F-8859-4601FE3BF3F1}"/>
              </a:ext>
            </a:extLst>
          </p:cNvPr>
          <p:cNvGrpSpPr/>
          <p:nvPr userDrawn="1"/>
        </p:nvGrpSpPr>
        <p:grpSpPr>
          <a:xfrm>
            <a:off x="0" y="-19877"/>
            <a:ext cx="12195313" cy="6888430"/>
            <a:chOff x="0" y="-19877"/>
            <a:chExt cx="12195313" cy="6888430"/>
          </a:xfrm>
        </p:grpSpPr>
        <p:sp>
          <p:nvSpPr>
            <p:cNvPr id="14" name="Rectangle 13">
              <a:extLst>
                <a:ext uri="{FF2B5EF4-FFF2-40B4-BE49-F238E27FC236}">
                  <a16:creationId xmlns:a16="http://schemas.microsoft.com/office/drawing/2014/main" id="{46FD9AD2-9C60-01EE-F39F-F7DDB04A18AB}"/>
                </a:ext>
              </a:extLst>
            </p:cNvPr>
            <p:cNvSpPr/>
            <p:nvPr userDrawn="1"/>
          </p:nvSpPr>
          <p:spPr bwMode="auto">
            <a:xfrm>
              <a:off x="0" y="0"/>
              <a:ext cx="11352584" cy="6858000"/>
            </a:xfrm>
            <a:prstGeom prst="rect">
              <a:avLst/>
            </a:prstGeom>
            <a:solidFill>
              <a:schemeClr val="tx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
          <p:nvSpPr>
            <p:cNvPr id="15" name="Freeform: Shape 14">
              <a:extLst>
                <a:ext uri="{FF2B5EF4-FFF2-40B4-BE49-F238E27FC236}">
                  <a16:creationId xmlns:a16="http://schemas.microsoft.com/office/drawing/2014/main" id="{456F98B0-8434-C1B6-E5B2-4B8FA16EBF23}"/>
                </a:ext>
              </a:extLst>
            </p:cNvPr>
            <p:cNvSpPr/>
            <p:nvPr userDrawn="1"/>
          </p:nvSpPr>
          <p:spPr bwMode="auto">
            <a:xfrm>
              <a:off x="8238853" y="-19877"/>
              <a:ext cx="3956460" cy="6888430"/>
            </a:xfrm>
            <a:custGeom>
              <a:avLst/>
              <a:gdLst>
                <a:gd name="connsiteX0" fmla="*/ 0 w 3955774"/>
                <a:gd name="connsiteY0" fmla="*/ 6887817 h 6887817"/>
                <a:gd name="connsiteX1" fmla="*/ 308113 w 3955774"/>
                <a:gd name="connsiteY1" fmla="*/ 6559826 h 6887817"/>
                <a:gd name="connsiteX2" fmla="*/ 904461 w 3955774"/>
                <a:gd name="connsiteY2" fmla="*/ 5774635 h 6887817"/>
                <a:gd name="connsiteX3" fmla="*/ 1560444 w 3955774"/>
                <a:gd name="connsiteY3" fmla="*/ 4412974 h 6887817"/>
                <a:gd name="connsiteX4" fmla="*/ 1808922 w 3955774"/>
                <a:gd name="connsiteY4" fmla="*/ 2713382 h 6887817"/>
                <a:gd name="connsiteX5" fmla="*/ 1808922 w 3955774"/>
                <a:gd name="connsiteY5" fmla="*/ 9939 h 6887817"/>
                <a:gd name="connsiteX6" fmla="*/ 3945835 w 3955774"/>
                <a:gd name="connsiteY6" fmla="*/ 0 h 6887817"/>
                <a:gd name="connsiteX7" fmla="*/ 3955774 w 3955774"/>
                <a:gd name="connsiteY7" fmla="*/ 6887817 h 6887817"/>
                <a:gd name="connsiteX8" fmla="*/ 0 w 3955774"/>
                <a:gd name="connsiteY8" fmla="*/ 6887817 h 6887817"/>
                <a:gd name="connsiteX0" fmla="*/ 0 w 3955774"/>
                <a:gd name="connsiteY0" fmla="*/ 6887817 h 6887817"/>
                <a:gd name="connsiteX1" fmla="*/ 308113 w 3955774"/>
                <a:gd name="connsiteY1" fmla="*/ 6559826 h 6887817"/>
                <a:gd name="connsiteX2" fmla="*/ 904461 w 3955774"/>
                <a:gd name="connsiteY2" fmla="*/ 5774635 h 6887817"/>
                <a:gd name="connsiteX3" fmla="*/ 1560444 w 3955774"/>
                <a:gd name="connsiteY3" fmla="*/ 4412974 h 6887817"/>
                <a:gd name="connsiteX4" fmla="*/ 1808922 w 3955774"/>
                <a:gd name="connsiteY4" fmla="*/ 2713382 h 6887817"/>
                <a:gd name="connsiteX5" fmla="*/ 1808922 w 3955774"/>
                <a:gd name="connsiteY5" fmla="*/ 9939 h 6887817"/>
                <a:gd name="connsiteX6" fmla="*/ 3945835 w 3955774"/>
                <a:gd name="connsiteY6" fmla="*/ 0 h 6887817"/>
                <a:gd name="connsiteX7" fmla="*/ 3955774 w 3955774"/>
                <a:gd name="connsiteY7" fmla="*/ 6887817 h 6887817"/>
                <a:gd name="connsiteX8" fmla="*/ 0 w 3955774"/>
                <a:gd name="connsiteY8" fmla="*/ 6887817 h 6887817"/>
                <a:gd name="connsiteX0" fmla="*/ 0 w 3955774"/>
                <a:gd name="connsiteY0" fmla="*/ 6887817 h 6887817"/>
                <a:gd name="connsiteX1" fmla="*/ 308113 w 3955774"/>
                <a:gd name="connsiteY1" fmla="*/ 6559826 h 6887817"/>
                <a:gd name="connsiteX2" fmla="*/ 904461 w 3955774"/>
                <a:gd name="connsiteY2" fmla="*/ 5774635 h 6887817"/>
                <a:gd name="connsiteX3" fmla="*/ 1560444 w 3955774"/>
                <a:gd name="connsiteY3" fmla="*/ 4412974 h 6887817"/>
                <a:gd name="connsiteX4" fmla="*/ 1808922 w 3955774"/>
                <a:gd name="connsiteY4" fmla="*/ 2713382 h 6887817"/>
                <a:gd name="connsiteX5" fmla="*/ 1808922 w 3955774"/>
                <a:gd name="connsiteY5" fmla="*/ 9939 h 6887817"/>
                <a:gd name="connsiteX6" fmla="*/ 3945835 w 3955774"/>
                <a:gd name="connsiteY6" fmla="*/ 0 h 6887817"/>
                <a:gd name="connsiteX7" fmla="*/ 3955774 w 3955774"/>
                <a:gd name="connsiteY7" fmla="*/ 6887817 h 6887817"/>
                <a:gd name="connsiteX8" fmla="*/ 0 w 3955774"/>
                <a:gd name="connsiteY8" fmla="*/ 6887817 h 6887817"/>
                <a:gd name="connsiteX0" fmla="*/ 128047 w 4083821"/>
                <a:gd name="connsiteY0" fmla="*/ 6887817 h 6887817"/>
                <a:gd name="connsiteX1" fmla="*/ 1032508 w 4083821"/>
                <a:gd name="connsiteY1" fmla="*/ 5774635 h 6887817"/>
                <a:gd name="connsiteX2" fmla="*/ 1688491 w 4083821"/>
                <a:gd name="connsiteY2" fmla="*/ 4412974 h 6887817"/>
                <a:gd name="connsiteX3" fmla="*/ 1936969 w 4083821"/>
                <a:gd name="connsiteY3" fmla="*/ 2713382 h 6887817"/>
                <a:gd name="connsiteX4" fmla="*/ 1936969 w 4083821"/>
                <a:gd name="connsiteY4" fmla="*/ 9939 h 6887817"/>
                <a:gd name="connsiteX5" fmla="*/ 4073882 w 4083821"/>
                <a:gd name="connsiteY5" fmla="*/ 0 h 6887817"/>
                <a:gd name="connsiteX6" fmla="*/ 4083821 w 4083821"/>
                <a:gd name="connsiteY6" fmla="*/ 6887817 h 6887817"/>
                <a:gd name="connsiteX7" fmla="*/ 128047 w 4083821"/>
                <a:gd name="connsiteY7" fmla="*/ 6887817 h 6887817"/>
                <a:gd name="connsiteX0" fmla="*/ 686 w 3956460"/>
                <a:gd name="connsiteY0" fmla="*/ 6887817 h 6888430"/>
                <a:gd name="connsiteX1" fmla="*/ 905147 w 3956460"/>
                <a:gd name="connsiteY1" fmla="*/ 5774635 h 6888430"/>
                <a:gd name="connsiteX2" fmla="*/ 1561130 w 3956460"/>
                <a:gd name="connsiteY2" fmla="*/ 4412974 h 6888430"/>
                <a:gd name="connsiteX3" fmla="*/ 1809608 w 3956460"/>
                <a:gd name="connsiteY3" fmla="*/ 2713382 h 6888430"/>
                <a:gd name="connsiteX4" fmla="*/ 1809608 w 3956460"/>
                <a:gd name="connsiteY4" fmla="*/ 9939 h 6888430"/>
                <a:gd name="connsiteX5" fmla="*/ 3946521 w 3956460"/>
                <a:gd name="connsiteY5" fmla="*/ 0 h 6888430"/>
                <a:gd name="connsiteX6" fmla="*/ 3956460 w 3956460"/>
                <a:gd name="connsiteY6" fmla="*/ 6887817 h 6888430"/>
                <a:gd name="connsiteX7" fmla="*/ 686 w 3956460"/>
                <a:gd name="connsiteY7" fmla="*/ 6887817 h 688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6460" h="6888430">
                  <a:moveTo>
                    <a:pt x="686" y="6887817"/>
                  </a:moveTo>
                  <a:cubicBezTo>
                    <a:pt x="-24390" y="6912494"/>
                    <a:pt x="645073" y="6187109"/>
                    <a:pt x="905147" y="5774635"/>
                  </a:cubicBezTo>
                  <a:cubicBezTo>
                    <a:pt x="1165221" y="5362161"/>
                    <a:pt x="1410387" y="4923183"/>
                    <a:pt x="1561130" y="4412974"/>
                  </a:cubicBezTo>
                  <a:cubicBezTo>
                    <a:pt x="1711873" y="3902765"/>
                    <a:pt x="1761569" y="3447221"/>
                    <a:pt x="1809608" y="2713382"/>
                  </a:cubicBezTo>
                  <a:lnTo>
                    <a:pt x="1809608" y="9939"/>
                  </a:lnTo>
                  <a:lnTo>
                    <a:pt x="3946521" y="0"/>
                  </a:lnTo>
                  <a:lnTo>
                    <a:pt x="3956460" y="6887817"/>
                  </a:lnTo>
                  <a:lnTo>
                    <a:pt x="686" y="6887817"/>
                  </a:lnTo>
                  <a:close/>
                </a:path>
              </a:pathLst>
            </a:cu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AU" dirty="0"/>
            </a:p>
          </p:txBody>
        </p:sp>
      </p:grpSp>
      <p:sp>
        <p:nvSpPr>
          <p:cNvPr id="3" name="Text Placeholder 5">
            <a:extLst>
              <a:ext uri="{FF2B5EF4-FFF2-40B4-BE49-F238E27FC236}">
                <a16:creationId xmlns:a16="http://schemas.microsoft.com/office/drawing/2014/main" id="{A9A13618-C47E-B34C-F32C-4E10B5E042B7}"/>
              </a:ext>
            </a:extLst>
          </p:cNvPr>
          <p:cNvSpPr>
            <a:spLocks noGrp="1"/>
          </p:cNvSpPr>
          <p:nvPr>
            <p:ph type="body" sz="quarter" idx="10"/>
          </p:nvPr>
        </p:nvSpPr>
        <p:spPr>
          <a:xfrm>
            <a:off x="550863" y="1196975"/>
            <a:ext cx="8929513" cy="4725783"/>
          </a:xfrm>
          <a:prstGeom prst="rect">
            <a:avLst/>
          </a:prstGeom>
        </p:spPr>
        <p:txBody>
          <a:bodyPr lIns="0" tIns="0" rIns="0" bIns="0"/>
          <a:lstStyle>
            <a:lvl1pPr marL="0" indent="0">
              <a:lnSpc>
                <a:spcPts val="6000"/>
              </a:lnSpc>
              <a:spcBef>
                <a:spcPts val="0"/>
              </a:spcBef>
              <a:spcAft>
                <a:spcPts val="500"/>
              </a:spcAft>
              <a:defRPr sz="5200" i="0" baseline="0">
                <a:solidFill>
                  <a:schemeClr val="tx2"/>
                </a:solidFill>
                <a:latin typeface="+mj-lt"/>
              </a:defRPr>
            </a:lvl1pPr>
            <a:lvl2pPr marL="0" indent="0">
              <a:spcBef>
                <a:spcPts val="0"/>
              </a:spcBef>
              <a:spcAft>
                <a:spcPts val="500"/>
              </a:spcAft>
              <a:buFontTx/>
              <a:buNone/>
              <a:defRPr sz="3200" b="0">
                <a:solidFill>
                  <a:schemeClr val="bg1"/>
                </a:solidFill>
              </a:defRPr>
            </a:lvl2pPr>
            <a:lvl3pPr marL="0" indent="0">
              <a:spcBef>
                <a:spcPts val="0"/>
              </a:spcBef>
              <a:spcAft>
                <a:spcPts val="500"/>
              </a:spcAft>
              <a:buFontTx/>
              <a:buNone/>
              <a:defRPr>
                <a:solidFill>
                  <a:schemeClr val="tx2"/>
                </a:solidFill>
              </a:defRPr>
            </a:lvl3pPr>
            <a:lvl4pPr marL="360000" indent="-180000">
              <a:spcBef>
                <a:spcPts val="0"/>
              </a:spcBef>
              <a:spcAft>
                <a:spcPts val="500"/>
              </a:spcAft>
              <a:buFont typeface="Arial" panose="020B0604020202020204" pitchFamily="34" charset="0"/>
              <a:buChar char="•"/>
              <a:defRPr>
                <a:solidFill>
                  <a:schemeClr val="tx2"/>
                </a:solidFill>
              </a:defRPr>
            </a:lvl4pPr>
            <a:lvl5pPr marL="0" indent="0">
              <a:spcBef>
                <a:spcPts val="0"/>
              </a:spcBef>
              <a:spcAft>
                <a:spcPts val="500"/>
              </a:spcAft>
              <a:buFontTx/>
              <a:buNone/>
              <a:defRPr>
                <a:solidFill>
                  <a:schemeClr val="tx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Tree>
    <p:extLst>
      <p:ext uri="{BB962C8B-B14F-4D97-AF65-F5344CB8AC3E}">
        <p14:creationId xmlns:p14="http://schemas.microsoft.com/office/powerpoint/2010/main" val="2450932049"/>
      </p:ext>
    </p:extLst>
  </p:cSld>
  <p:clrMapOvr>
    <a:masterClrMapping/>
  </p:clrMapOvr>
  <p:extLst>
    <p:ext uri="{DCECCB84-F9BA-43D5-87BE-67443E8EF086}">
      <p15:sldGuideLst xmlns:p15="http://schemas.microsoft.com/office/powerpoint/2012/main">
        <p15:guide id="1" orient="horz" pos="75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Breaker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B7932E-37E4-53B3-13F6-C944769D1DA0}"/>
              </a:ext>
            </a:extLst>
          </p:cNvPr>
          <p:cNvSpPr/>
          <p:nvPr userDrawn="1"/>
        </p:nvSpPr>
        <p:spPr bwMode="auto">
          <a:xfrm>
            <a:off x="0" y="0"/>
            <a:ext cx="11208568" cy="685800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pic>
        <p:nvPicPr>
          <p:cNvPr id="5" name="Picture 4" descr="A blue and black background&#10;&#10;Description automatically generated">
            <a:extLst>
              <a:ext uri="{FF2B5EF4-FFF2-40B4-BE49-F238E27FC236}">
                <a16:creationId xmlns:a16="http://schemas.microsoft.com/office/drawing/2014/main" id="{05DE51D6-9490-4F46-61AE-91584CDD7B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57749" y="0"/>
            <a:ext cx="3950208" cy="6858000"/>
          </a:xfrm>
          <a:prstGeom prst="rect">
            <a:avLst/>
          </a:prstGeom>
        </p:spPr>
      </p:pic>
      <p:sp>
        <p:nvSpPr>
          <p:cNvPr id="4" name="Text Placeholder 5">
            <a:extLst>
              <a:ext uri="{FF2B5EF4-FFF2-40B4-BE49-F238E27FC236}">
                <a16:creationId xmlns:a16="http://schemas.microsoft.com/office/drawing/2014/main" id="{FA5EC14C-0C9E-D395-A579-F0E7EF4F3034}"/>
              </a:ext>
            </a:extLst>
          </p:cNvPr>
          <p:cNvSpPr>
            <a:spLocks noGrp="1"/>
          </p:cNvSpPr>
          <p:nvPr>
            <p:ph type="body" sz="quarter" idx="11"/>
          </p:nvPr>
        </p:nvSpPr>
        <p:spPr>
          <a:xfrm>
            <a:off x="550863" y="1196975"/>
            <a:ext cx="8929513" cy="4725783"/>
          </a:xfrm>
          <a:prstGeom prst="rect">
            <a:avLst/>
          </a:prstGeom>
        </p:spPr>
        <p:txBody>
          <a:bodyPr lIns="0" tIns="0" rIns="0" bIns="0"/>
          <a:lstStyle>
            <a:lvl1pPr marL="0" indent="0">
              <a:lnSpc>
                <a:spcPts val="6000"/>
              </a:lnSpc>
              <a:spcBef>
                <a:spcPts val="0"/>
              </a:spcBef>
              <a:spcAft>
                <a:spcPts val="500"/>
              </a:spcAft>
              <a:defRPr sz="5200" i="0" baseline="0">
                <a:solidFill>
                  <a:schemeClr val="tx1"/>
                </a:solidFill>
                <a:latin typeface="+mj-lt"/>
              </a:defRPr>
            </a:lvl1pPr>
            <a:lvl2pPr marL="0" indent="0">
              <a:spcBef>
                <a:spcPts val="0"/>
              </a:spcBef>
              <a:spcAft>
                <a:spcPts val="500"/>
              </a:spcAft>
              <a:buFontTx/>
              <a:buNone/>
              <a:defRPr sz="3200" b="0">
                <a:solidFill>
                  <a:schemeClr val="bg1"/>
                </a:solidFill>
              </a:defRPr>
            </a:lvl2pPr>
            <a:lvl3pPr marL="0" indent="0">
              <a:spcBef>
                <a:spcPts val="0"/>
              </a:spcBef>
              <a:spcAft>
                <a:spcPts val="500"/>
              </a:spcAft>
              <a:buFontTx/>
              <a:buNone/>
              <a:defRPr>
                <a:solidFill>
                  <a:schemeClr val="tx1"/>
                </a:solidFill>
              </a:defRPr>
            </a:lvl3pPr>
            <a:lvl4pPr marL="360000" indent="-180000">
              <a:spcBef>
                <a:spcPts val="0"/>
              </a:spcBef>
              <a:spcAft>
                <a:spcPts val="500"/>
              </a:spcAft>
              <a:buFont typeface="Arial" panose="020B0604020202020204" pitchFamily="34" charset="0"/>
              <a:buChar char="•"/>
              <a:defRPr>
                <a:solidFill>
                  <a:schemeClr val="tx1"/>
                </a:solidFill>
              </a:defRPr>
            </a:lvl4pPr>
            <a:lvl5pPr marL="0" indent="0">
              <a:spcBef>
                <a:spcPts val="0"/>
              </a:spcBef>
              <a:spcAft>
                <a:spcPts val="500"/>
              </a:spcAft>
              <a:buFontTx/>
              <a:buNone/>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Tree>
    <p:extLst>
      <p:ext uri="{BB962C8B-B14F-4D97-AF65-F5344CB8AC3E}">
        <p14:creationId xmlns:p14="http://schemas.microsoft.com/office/powerpoint/2010/main" val="406425168"/>
      </p:ext>
    </p:extLst>
  </p:cSld>
  <p:clrMapOvr>
    <a:masterClrMapping/>
  </p:clrMapOvr>
  <p:extLst>
    <p:ext uri="{DCECCB84-F9BA-43D5-87BE-67443E8EF086}">
      <p15:sldGuideLst xmlns:p15="http://schemas.microsoft.com/office/powerpoint/2012/main">
        <p15:guide id="1" orient="horz" pos="75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Breaker 5">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860C5E-56EE-3AE6-3D60-624532A6ABFA}"/>
              </a:ext>
            </a:extLst>
          </p:cNvPr>
          <p:cNvGrpSpPr/>
          <p:nvPr userDrawn="1"/>
        </p:nvGrpSpPr>
        <p:grpSpPr>
          <a:xfrm>
            <a:off x="0" y="-19877"/>
            <a:ext cx="12195313" cy="6888430"/>
            <a:chOff x="0" y="-19877"/>
            <a:chExt cx="12195313" cy="6888430"/>
          </a:xfrm>
        </p:grpSpPr>
        <p:sp>
          <p:nvSpPr>
            <p:cNvPr id="4" name="Rectangle 3">
              <a:extLst>
                <a:ext uri="{FF2B5EF4-FFF2-40B4-BE49-F238E27FC236}">
                  <a16:creationId xmlns:a16="http://schemas.microsoft.com/office/drawing/2014/main" id="{120D3FC5-1691-8AA2-A89A-04BE95D5F572}"/>
                </a:ext>
              </a:extLst>
            </p:cNvPr>
            <p:cNvSpPr/>
            <p:nvPr userDrawn="1"/>
          </p:nvSpPr>
          <p:spPr bwMode="auto">
            <a:xfrm>
              <a:off x="0" y="0"/>
              <a:ext cx="11352584" cy="6858000"/>
            </a:xfrm>
            <a:prstGeom prst="rect">
              <a:avLst/>
            </a:prstGeom>
            <a:solidFill>
              <a:schemeClr val="tx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
          <p:nvSpPr>
            <p:cNvPr id="5" name="Freeform: Shape 4">
              <a:extLst>
                <a:ext uri="{FF2B5EF4-FFF2-40B4-BE49-F238E27FC236}">
                  <a16:creationId xmlns:a16="http://schemas.microsoft.com/office/drawing/2014/main" id="{038832B1-F9F6-03C7-2FE0-B5C6DC4A934E}"/>
                </a:ext>
              </a:extLst>
            </p:cNvPr>
            <p:cNvSpPr/>
            <p:nvPr userDrawn="1"/>
          </p:nvSpPr>
          <p:spPr bwMode="auto">
            <a:xfrm>
              <a:off x="8238853" y="-19877"/>
              <a:ext cx="3956460" cy="6888430"/>
            </a:xfrm>
            <a:custGeom>
              <a:avLst/>
              <a:gdLst>
                <a:gd name="connsiteX0" fmla="*/ 0 w 3955774"/>
                <a:gd name="connsiteY0" fmla="*/ 6887817 h 6887817"/>
                <a:gd name="connsiteX1" fmla="*/ 308113 w 3955774"/>
                <a:gd name="connsiteY1" fmla="*/ 6559826 h 6887817"/>
                <a:gd name="connsiteX2" fmla="*/ 904461 w 3955774"/>
                <a:gd name="connsiteY2" fmla="*/ 5774635 h 6887817"/>
                <a:gd name="connsiteX3" fmla="*/ 1560444 w 3955774"/>
                <a:gd name="connsiteY3" fmla="*/ 4412974 h 6887817"/>
                <a:gd name="connsiteX4" fmla="*/ 1808922 w 3955774"/>
                <a:gd name="connsiteY4" fmla="*/ 2713382 h 6887817"/>
                <a:gd name="connsiteX5" fmla="*/ 1808922 w 3955774"/>
                <a:gd name="connsiteY5" fmla="*/ 9939 h 6887817"/>
                <a:gd name="connsiteX6" fmla="*/ 3945835 w 3955774"/>
                <a:gd name="connsiteY6" fmla="*/ 0 h 6887817"/>
                <a:gd name="connsiteX7" fmla="*/ 3955774 w 3955774"/>
                <a:gd name="connsiteY7" fmla="*/ 6887817 h 6887817"/>
                <a:gd name="connsiteX8" fmla="*/ 0 w 3955774"/>
                <a:gd name="connsiteY8" fmla="*/ 6887817 h 6887817"/>
                <a:gd name="connsiteX0" fmla="*/ 0 w 3955774"/>
                <a:gd name="connsiteY0" fmla="*/ 6887817 h 6887817"/>
                <a:gd name="connsiteX1" fmla="*/ 308113 w 3955774"/>
                <a:gd name="connsiteY1" fmla="*/ 6559826 h 6887817"/>
                <a:gd name="connsiteX2" fmla="*/ 904461 w 3955774"/>
                <a:gd name="connsiteY2" fmla="*/ 5774635 h 6887817"/>
                <a:gd name="connsiteX3" fmla="*/ 1560444 w 3955774"/>
                <a:gd name="connsiteY3" fmla="*/ 4412974 h 6887817"/>
                <a:gd name="connsiteX4" fmla="*/ 1808922 w 3955774"/>
                <a:gd name="connsiteY4" fmla="*/ 2713382 h 6887817"/>
                <a:gd name="connsiteX5" fmla="*/ 1808922 w 3955774"/>
                <a:gd name="connsiteY5" fmla="*/ 9939 h 6887817"/>
                <a:gd name="connsiteX6" fmla="*/ 3945835 w 3955774"/>
                <a:gd name="connsiteY6" fmla="*/ 0 h 6887817"/>
                <a:gd name="connsiteX7" fmla="*/ 3955774 w 3955774"/>
                <a:gd name="connsiteY7" fmla="*/ 6887817 h 6887817"/>
                <a:gd name="connsiteX8" fmla="*/ 0 w 3955774"/>
                <a:gd name="connsiteY8" fmla="*/ 6887817 h 6887817"/>
                <a:gd name="connsiteX0" fmla="*/ 0 w 3955774"/>
                <a:gd name="connsiteY0" fmla="*/ 6887817 h 6887817"/>
                <a:gd name="connsiteX1" fmla="*/ 308113 w 3955774"/>
                <a:gd name="connsiteY1" fmla="*/ 6559826 h 6887817"/>
                <a:gd name="connsiteX2" fmla="*/ 904461 w 3955774"/>
                <a:gd name="connsiteY2" fmla="*/ 5774635 h 6887817"/>
                <a:gd name="connsiteX3" fmla="*/ 1560444 w 3955774"/>
                <a:gd name="connsiteY3" fmla="*/ 4412974 h 6887817"/>
                <a:gd name="connsiteX4" fmla="*/ 1808922 w 3955774"/>
                <a:gd name="connsiteY4" fmla="*/ 2713382 h 6887817"/>
                <a:gd name="connsiteX5" fmla="*/ 1808922 w 3955774"/>
                <a:gd name="connsiteY5" fmla="*/ 9939 h 6887817"/>
                <a:gd name="connsiteX6" fmla="*/ 3945835 w 3955774"/>
                <a:gd name="connsiteY6" fmla="*/ 0 h 6887817"/>
                <a:gd name="connsiteX7" fmla="*/ 3955774 w 3955774"/>
                <a:gd name="connsiteY7" fmla="*/ 6887817 h 6887817"/>
                <a:gd name="connsiteX8" fmla="*/ 0 w 3955774"/>
                <a:gd name="connsiteY8" fmla="*/ 6887817 h 6887817"/>
                <a:gd name="connsiteX0" fmla="*/ 128047 w 4083821"/>
                <a:gd name="connsiteY0" fmla="*/ 6887817 h 6887817"/>
                <a:gd name="connsiteX1" fmla="*/ 1032508 w 4083821"/>
                <a:gd name="connsiteY1" fmla="*/ 5774635 h 6887817"/>
                <a:gd name="connsiteX2" fmla="*/ 1688491 w 4083821"/>
                <a:gd name="connsiteY2" fmla="*/ 4412974 h 6887817"/>
                <a:gd name="connsiteX3" fmla="*/ 1936969 w 4083821"/>
                <a:gd name="connsiteY3" fmla="*/ 2713382 h 6887817"/>
                <a:gd name="connsiteX4" fmla="*/ 1936969 w 4083821"/>
                <a:gd name="connsiteY4" fmla="*/ 9939 h 6887817"/>
                <a:gd name="connsiteX5" fmla="*/ 4073882 w 4083821"/>
                <a:gd name="connsiteY5" fmla="*/ 0 h 6887817"/>
                <a:gd name="connsiteX6" fmla="*/ 4083821 w 4083821"/>
                <a:gd name="connsiteY6" fmla="*/ 6887817 h 6887817"/>
                <a:gd name="connsiteX7" fmla="*/ 128047 w 4083821"/>
                <a:gd name="connsiteY7" fmla="*/ 6887817 h 6887817"/>
                <a:gd name="connsiteX0" fmla="*/ 686 w 3956460"/>
                <a:gd name="connsiteY0" fmla="*/ 6887817 h 6888430"/>
                <a:gd name="connsiteX1" fmla="*/ 905147 w 3956460"/>
                <a:gd name="connsiteY1" fmla="*/ 5774635 h 6888430"/>
                <a:gd name="connsiteX2" fmla="*/ 1561130 w 3956460"/>
                <a:gd name="connsiteY2" fmla="*/ 4412974 h 6888430"/>
                <a:gd name="connsiteX3" fmla="*/ 1809608 w 3956460"/>
                <a:gd name="connsiteY3" fmla="*/ 2713382 h 6888430"/>
                <a:gd name="connsiteX4" fmla="*/ 1809608 w 3956460"/>
                <a:gd name="connsiteY4" fmla="*/ 9939 h 6888430"/>
                <a:gd name="connsiteX5" fmla="*/ 3946521 w 3956460"/>
                <a:gd name="connsiteY5" fmla="*/ 0 h 6888430"/>
                <a:gd name="connsiteX6" fmla="*/ 3956460 w 3956460"/>
                <a:gd name="connsiteY6" fmla="*/ 6887817 h 6888430"/>
                <a:gd name="connsiteX7" fmla="*/ 686 w 3956460"/>
                <a:gd name="connsiteY7" fmla="*/ 6887817 h 688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6460" h="6888430">
                  <a:moveTo>
                    <a:pt x="686" y="6887817"/>
                  </a:moveTo>
                  <a:cubicBezTo>
                    <a:pt x="-24390" y="6912494"/>
                    <a:pt x="645073" y="6187109"/>
                    <a:pt x="905147" y="5774635"/>
                  </a:cubicBezTo>
                  <a:cubicBezTo>
                    <a:pt x="1165221" y="5362161"/>
                    <a:pt x="1410387" y="4923183"/>
                    <a:pt x="1561130" y="4412974"/>
                  </a:cubicBezTo>
                  <a:cubicBezTo>
                    <a:pt x="1711873" y="3902765"/>
                    <a:pt x="1761569" y="3447221"/>
                    <a:pt x="1809608" y="2713382"/>
                  </a:cubicBezTo>
                  <a:lnTo>
                    <a:pt x="1809608" y="9939"/>
                  </a:lnTo>
                  <a:lnTo>
                    <a:pt x="3946521" y="0"/>
                  </a:lnTo>
                  <a:lnTo>
                    <a:pt x="3956460" y="6887817"/>
                  </a:lnTo>
                  <a:lnTo>
                    <a:pt x="686" y="6887817"/>
                  </a:lnTo>
                  <a:close/>
                </a:path>
              </a:pathLst>
            </a:cu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AU" dirty="0"/>
            </a:p>
          </p:txBody>
        </p:sp>
      </p:grpSp>
      <p:sp>
        <p:nvSpPr>
          <p:cNvPr id="3" name="Text Placeholder 5">
            <a:extLst>
              <a:ext uri="{FF2B5EF4-FFF2-40B4-BE49-F238E27FC236}">
                <a16:creationId xmlns:a16="http://schemas.microsoft.com/office/drawing/2014/main" id="{FBEB762F-31F8-AD4B-FD30-55A5D8439039}"/>
              </a:ext>
            </a:extLst>
          </p:cNvPr>
          <p:cNvSpPr>
            <a:spLocks noGrp="1"/>
          </p:cNvSpPr>
          <p:nvPr>
            <p:ph type="body" sz="quarter" idx="11"/>
          </p:nvPr>
        </p:nvSpPr>
        <p:spPr>
          <a:xfrm>
            <a:off x="550863" y="1196975"/>
            <a:ext cx="8929513" cy="4725783"/>
          </a:xfrm>
          <a:prstGeom prst="rect">
            <a:avLst/>
          </a:prstGeom>
        </p:spPr>
        <p:txBody>
          <a:bodyPr lIns="0" tIns="0" rIns="0" bIns="0"/>
          <a:lstStyle>
            <a:lvl1pPr marL="0" indent="0">
              <a:lnSpc>
                <a:spcPts val="6000"/>
              </a:lnSpc>
              <a:spcBef>
                <a:spcPts val="0"/>
              </a:spcBef>
              <a:spcAft>
                <a:spcPts val="500"/>
              </a:spcAft>
              <a:defRPr sz="5200" i="0" baseline="0">
                <a:solidFill>
                  <a:schemeClr val="bg2"/>
                </a:solidFill>
                <a:latin typeface="+mj-lt"/>
              </a:defRPr>
            </a:lvl1pPr>
            <a:lvl2pPr marL="0" indent="0">
              <a:spcBef>
                <a:spcPts val="0"/>
              </a:spcBef>
              <a:spcAft>
                <a:spcPts val="500"/>
              </a:spcAft>
              <a:buFontTx/>
              <a:buNone/>
              <a:defRPr sz="3200" b="0">
                <a:solidFill>
                  <a:schemeClr val="bg2"/>
                </a:solidFill>
              </a:defRPr>
            </a:lvl2pPr>
            <a:lvl3pPr marL="0" indent="0">
              <a:spcBef>
                <a:spcPts val="0"/>
              </a:spcBef>
              <a:spcAft>
                <a:spcPts val="500"/>
              </a:spcAft>
              <a:buFontTx/>
              <a:buNone/>
              <a:defRPr>
                <a:solidFill>
                  <a:schemeClr val="bg2"/>
                </a:solidFill>
              </a:defRPr>
            </a:lvl3pPr>
            <a:lvl4pPr marL="360000" indent="-180000">
              <a:spcBef>
                <a:spcPts val="0"/>
              </a:spcBef>
              <a:spcAft>
                <a:spcPts val="500"/>
              </a:spcAft>
              <a:buFont typeface="Arial" panose="020B0604020202020204" pitchFamily="34" charset="0"/>
              <a:buChar char="•"/>
              <a:defRPr>
                <a:solidFill>
                  <a:schemeClr val="bg2"/>
                </a:solidFill>
              </a:defRPr>
            </a:lvl4pPr>
            <a:lvl5pPr marL="0" indent="0">
              <a:spcBef>
                <a:spcPts val="0"/>
              </a:spcBef>
              <a:spcAft>
                <a:spcPts val="500"/>
              </a:spcAft>
              <a:buFontTx/>
              <a:buNone/>
              <a:defRPr>
                <a:solidFill>
                  <a:schemeClr val="bg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Tree>
    <p:extLst>
      <p:ext uri="{BB962C8B-B14F-4D97-AF65-F5344CB8AC3E}">
        <p14:creationId xmlns:p14="http://schemas.microsoft.com/office/powerpoint/2010/main" val="1649213545"/>
      </p:ext>
    </p:extLst>
  </p:cSld>
  <p:clrMapOvr>
    <a:masterClrMapping/>
  </p:clrMapOvr>
  <p:extLst>
    <p:ext uri="{DCECCB84-F9BA-43D5-87BE-67443E8EF086}">
      <p15:sldGuideLst xmlns:p15="http://schemas.microsoft.com/office/powerpoint/2012/main">
        <p15:guide id="1" orient="horz" pos="75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spcBef>
                <a:spcPts val="0"/>
              </a:spcBef>
              <a:spcAft>
                <a:spcPts val="0"/>
              </a:spcAft>
            </a:pPr>
            <a:fld id="{00000000-1234-1234-1234-123412341234}" type="slidenum">
              <a:rPr lang="en-GB" smtClean="0"/>
              <a:pPr algn="r">
                <a:spcBef>
                  <a:spcPts val="0"/>
                </a:spcBef>
                <a:spcAft>
                  <a:spcPts val="0"/>
                </a:spcAft>
              </a:pPr>
              <a:t>‹#›</a:t>
            </a:fld>
            <a:endParaRPr lang="en-GB"/>
          </a:p>
        </p:txBody>
      </p:sp>
    </p:spTree>
    <p:extLst>
      <p:ext uri="{BB962C8B-B14F-4D97-AF65-F5344CB8AC3E}">
        <p14:creationId xmlns:p14="http://schemas.microsoft.com/office/powerpoint/2010/main" val="37725217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theme" Target="../theme/theme3.xml"/><Relationship Id="rId4"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image" Target="../media/image4.png"/><Relationship Id="rId2" Type="http://schemas.openxmlformats.org/officeDocument/2006/relationships/slideLayout" Target="../slideLayouts/slideLayout11.xml"/><Relationship Id="rId16" Type="http://schemas.openxmlformats.org/officeDocument/2006/relationships/theme" Target="../theme/theme4.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2F4B93-F795-EB64-C6F8-CFA1F64BFD03}"/>
              </a:ext>
            </a:extLst>
          </p:cNvPr>
          <p:cNvSpPr/>
          <p:nvPr userDrawn="1"/>
        </p:nvSpPr>
        <p:spPr bwMode="auto">
          <a:xfrm>
            <a:off x="12288688" y="16416"/>
            <a:ext cx="1104800" cy="4320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AU" sz="800" kern="1200" dirty="0">
                <a:solidFill>
                  <a:schemeClr val="bg1"/>
                </a:solidFill>
                <a:effectLst/>
                <a:latin typeface="Arial" pitchFamily="34" charset="0"/>
                <a:ea typeface="+mn-ea"/>
                <a:cs typeface="+mn-cs"/>
              </a:rPr>
              <a:t>RACGP Navy</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bg1"/>
                </a:solidFill>
                <a:effectLst/>
                <a:latin typeface="Arial" pitchFamily="34" charset="0"/>
                <a:ea typeface="+mn-ea"/>
                <a:cs typeface="+mn-cs"/>
              </a:rPr>
              <a:t>RGB: 17/54/77</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bg1"/>
                </a:solidFill>
                <a:effectLst/>
                <a:latin typeface="Arial" pitchFamily="34" charset="0"/>
                <a:ea typeface="+mn-ea"/>
                <a:cs typeface="+mn-cs"/>
              </a:rPr>
              <a:t>#11364d</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AU" sz="800" kern="1200" dirty="0">
              <a:solidFill>
                <a:schemeClr val="bg1"/>
              </a:solidFill>
              <a:effectLst/>
              <a:latin typeface="Arial" pitchFamily="34" charset="0"/>
              <a:ea typeface="+mn-ea"/>
              <a:cs typeface="+mn-cs"/>
            </a:endParaRPr>
          </a:p>
        </p:txBody>
      </p:sp>
      <p:sp>
        <p:nvSpPr>
          <p:cNvPr id="5" name="Rectangle 4">
            <a:extLst>
              <a:ext uri="{FF2B5EF4-FFF2-40B4-BE49-F238E27FC236}">
                <a16:creationId xmlns:a16="http://schemas.microsoft.com/office/drawing/2014/main" id="{4EDAD086-C7D6-2BD5-7923-C45C21634308}"/>
              </a:ext>
            </a:extLst>
          </p:cNvPr>
          <p:cNvSpPr/>
          <p:nvPr userDrawn="1"/>
        </p:nvSpPr>
        <p:spPr bwMode="auto">
          <a:xfrm>
            <a:off x="12288688" y="565056"/>
            <a:ext cx="1104800" cy="432048"/>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AU" sz="800" kern="1200" dirty="0">
                <a:solidFill>
                  <a:schemeClr val="tx1"/>
                </a:solidFill>
                <a:effectLst/>
                <a:latin typeface="Arial" pitchFamily="34" charset="0"/>
                <a:ea typeface="+mn-ea"/>
                <a:cs typeface="+mn-cs"/>
              </a:rPr>
              <a:t>RACGP Teal</a:t>
            </a:r>
          </a:p>
          <a:p>
            <a:r>
              <a:rPr lang="en-AU" sz="800" kern="1200" dirty="0">
                <a:solidFill>
                  <a:schemeClr val="tx1"/>
                </a:solidFill>
                <a:effectLst/>
                <a:latin typeface="Arial" pitchFamily="34" charset="0"/>
                <a:ea typeface="+mn-ea"/>
                <a:cs typeface="+mn-cs"/>
              </a:rPr>
              <a:t>RGB: 104/227/213</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tx1"/>
                </a:solidFill>
                <a:effectLst/>
                <a:latin typeface="Arial" pitchFamily="34" charset="0"/>
                <a:ea typeface="+mn-ea"/>
                <a:cs typeface="+mn-cs"/>
              </a:rPr>
              <a:t>#68e3d5</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AU" sz="800" kern="1200" dirty="0">
              <a:solidFill>
                <a:schemeClr val="tx1"/>
              </a:solidFill>
              <a:effectLst/>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AU" sz="800" kern="1200" dirty="0">
              <a:solidFill>
                <a:schemeClr val="tx1"/>
              </a:solidFill>
              <a:effectLst/>
              <a:latin typeface="Arial" pitchFamily="34" charset="0"/>
              <a:ea typeface="+mn-ea"/>
              <a:cs typeface="+mn-cs"/>
            </a:endParaRPr>
          </a:p>
        </p:txBody>
      </p:sp>
      <p:sp>
        <p:nvSpPr>
          <p:cNvPr id="6" name="Rectangle 5">
            <a:extLst>
              <a:ext uri="{FF2B5EF4-FFF2-40B4-BE49-F238E27FC236}">
                <a16:creationId xmlns:a16="http://schemas.microsoft.com/office/drawing/2014/main" id="{FC9B52FC-9C78-80A6-24E3-4CDB04E70A51}"/>
              </a:ext>
            </a:extLst>
          </p:cNvPr>
          <p:cNvSpPr/>
          <p:nvPr userDrawn="1"/>
        </p:nvSpPr>
        <p:spPr bwMode="auto">
          <a:xfrm>
            <a:off x="12288688" y="2210976"/>
            <a:ext cx="1104800" cy="43204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AU" sz="800" kern="1200" dirty="0">
                <a:solidFill>
                  <a:schemeClr val="bg1"/>
                </a:solidFill>
                <a:effectLst/>
                <a:latin typeface="Arial" pitchFamily="34" charset="0"/>
                <a:ea typeface="+mn-ea"/>
                <a:cs typeface="+mn-cs"/>
              </a:rPr>
              <a:t>RACGP Orange</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bg1"/>
                </a:solidFill>
                <a:effectLst/>
                <a:latin typeface="Arial" pitchFamily="34" charset="0"/>
                <a:ea typeface="+mn-ea"/>
                <a:cs typeface="+mn-cs"/>
              </a:rPr>
              <a:t>RGB: 255/120/30</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bg1"/>
                </a:solidFill>
                <a:effectLst/>
                <a:latin typeface="Arial" pitchFamily="34" charset="0"/>
                <a:ea typeface="+mn-ea"/>
                <a:cs typeface="+mn-cs"/>
              </a:rPr>
              <a:t>#ff781e</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AU" sz="800" kern="1200" dirty="0">
              <a:solidFill>
                <a:schemeClr val="bg1"/>
              </a:solidFill>
              <a:effectLst/>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AU" sz="800" kern="1200" dirty="0">
              <a:solidFill>
                <a:schemeClr val="bg1"/>
              </a:solidFill>
              <a:effectLst/>
              <a:latin typeface="Arial" pitchFamily="34" charset="0"/>
              <a:ea typeface="+mn-ea"/>
              <a:cs typeface="+mn-cs"/>
            </a:endParaRPr>
          </a:p>
        </p:txBody>
      </p:sp>
      <p:sp>
        <p:nvSpPr>
          <p:cNvPr id="7" name="Rectangle 6">
            <a:extLst>
              <a:ext uri="{FF2B5EF4-FFF2-40B4-BE49-F238E27FC236}">
                <a16:creationId xmlns:a16="http://schemas.microsoft.com/office/drawing/2014/main" id="{C6156EF8-483A-46DB-A6EB-ADE7E608BBD5}"/>
              </a:ext>
            </a:extLst>
          </p:cNvPr>
          <p:cNvSpPr/>
          <p:nvPr userDrawn="1"/>
        </p:nvSpPr>
        <p:spPr bwMode="auto">
          <a:xfrm>
            <a:off x="12288688" y="1113696"/>
            <a:ext cx="1104800" cy="432048"/>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AU" sz="800" kern="1200" dirty="0">
                <a:solidFill>
                  <a:schemeClr val="tx1"/>
                </a:solidFill>
                <a:effectLst/>
                <a:latin typeface="Arial" pitchFamily="34" charset="0"/>
                <a:ea typeface="+mn-ea"/>
                <a:cs typeface="+mn-cs"/>
              </a:rPr>
              <a:t>RACGP Sand</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tx1"/>
                </a:solidFill>
                <a:effectLst/>
                <a:latin typeface="Arial" pitchFamily="34" charset="0"/>
                <a:ea typeface="+mn-ea"/>
                <a:cs typeface="+mn-cs"/>
              </a:rPr>
              <a:t>RGB: 233/229/206</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tx1"/>
                </a:solidFill>
                <a:effectLst/>
                <a:latin typeface="Arial" pitchFamily="34" charset="0"/>
                <a:ea typeface="+mn-ea"/>
                <a:cs typeface="+mn-cs"/>
              </a:rPr>
              <a:t>#e9e5ce</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AU" sz="800" kern="1200" dirty="0">
              <a:solidFill>
                <a:schemeClr val="tx1"/>
              </a:solidFill>
              <a:effectLst/>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AU" sz="800" kern="1200" dirty="0">
              <a:solidFill>
                <a:schemeClr val="tx1"/>
              </a:solidFill>
              <a:effectLst/>
              <a:latin typeface="Arial" pitchFamily="34" charset="0"/>
              <a:ea typeface="+mn-ea"/>
              <a:cs typeface="+mn-cs"/>
            </a:endParaRPr>
          </a:p>
        </p:txBody>
      </p:sp>
      <p:sp>
        <p:nvSpPr>
          <p:cNvPr id="8" name="Rectangle 7">
            <a:extLst>
              <a:ext uri="{FF2B5EF4-FFF2-40B4-BE49-F238E27FC236}">
                <a16:creationId xmlns:a16="http://schemas.microsoft.com/office/drawing/2014/main" id="{F2DDF6A5-706B-3C6D-1E48-5BD8F7500812}"/>
              </a:ext>
            </a:extLst>
          </p:cNvPr>
          <p:cNvSpPr/>
          <p:nvPr userDrawn="1"/>
        </p:nvSpPr>
        <p:spPr bwMode="auto">
          <a:xfrm>
            <a:off x="12288688" y="1662336"/>
            <a:ext cx="1104800" cy="432048"/>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AU" sz="800" kern="1200" dirty="0">
                <a:solidFill>
                  <a:schemeClr val="tx1"/>
                </a:solidFill>
                <a:effectLst/>
                <a:latin typeface="Arial" pitchFamily="34" charset="0"/>
                <a:ea typeface="+mn-ea"/>
                <a:cs typeface="+mn-cs"/>
              </a:rPr>
              <a:t>RACGP Light Teal</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tx1"/>
                </a:solidFill>
                <a:effectLst/>
                <a:latin typeface="Arial" pitchFamily="34" charset="0"/>
                <a:ea typeface="+mn-ea"/>
                <a:cs typeface="+mn-cs"/>
              </a:rPr>
              <a:t>RGB: 197/255/255</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tx1"/>
                </a:solidFill>
                <a:effectLst/>
                <a:latin typeface="Arial" pitchFamily="34" charset="0"/>
                <a:ea typeface="+mn-ea"/>
                <a:cs typeface="+mn-cs"/>
              </a:rPr>
              <a:t>#c5ffff</a:t>
            </a:r>
          </a:p>
        </p:txBody>
      </p:sp>
      <p:sp>
        <p:nvSpPr>
          <p:cNvPr id="9" name="Rectangle 8">
            <a:extLst>
              <a:ext uri="{FF2B5EF4-FFF2-40B4-BE49-F238E27FC236}">
                <a16:creationId xmlns:a16="http://schemas.microsoft.com/office/drawing/2014/main" id="{F7A8938C-8BF2-3E46-D1F2-62A533546312}"/>
              </a:ext>
            </a:extLst>
          </p:cNvPr>
          <p:cNvSpPr/>
          <p:nvPr userDrawn="1"/>
        </p:nvSpPr>
        <p:spPr bwMode="auto">
          <a:xfrm>
            <a:off x="12288688" y="2759616"/>
            <a:ext cx="1104800" cy="432048"/>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AU" sz="800" kern="1200" dirty="0">
                <a:solidFill>
                  <a:schemeClr val="bg1"/>
                </a:solidFill>
                <a:effectLst/>
                <a:latin typeface="Arial" pitchFamily="34" charset="0"/>
                <a:ea typeface="+mn-ea"/>
                <a:cs typeface="+mn-cs"/>
              </a:rPr>
              <a:t>RACGP Dark Teal</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bg1"/>
                </a:solidFill>
                <a:effectLst/>
                <a:latin typeface="Arial" pitchFamily="34" charset="0"/>
                <a:ea typeface="+mn-ea"/>
                <a:cs typeface="+mn-cs"/>
              </a:rPr>
              <a:t>RGB: 0/28/116</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bg1"/>
                </a:solidFill>
                <a:effectLst/>
                <a:latin typeface="Arial" pitchFamily="34" charset="0"/>
                <a:ea typeface="+mn-ea"/>
                <a:cs typeface="+mn-cs"/>
              </a:rPr>
              <a:t>#008074</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AU" sz="800" kern="1200" dirty="0">
              <a:solidFill>
                <a:schemeClr val="bg1"/>
              </a:solidFill>
              <a:effectLst/>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AU" sz="800" kern="1200" dirty="0">
              <a:solidFill>
                <a:schemeClr val="bg1"/>
              </a:solidFill>
              <a:effectLst/>
              <a:latin typeface="Arial" pitchFamily="34" charset="0"/>
              <a:ea typeface="+mn-ea"/>
              <a:cs typeface="+mn-cs"/>
            </a:endParaRPr>
          </a:p>
        </p:txBody>
      </p:sp>
      <p:sp>
        <p:nvSpPr>
          <p:cNvPr id="10" name="Rectangle 9">
            <a:extLst>
              <a:ext uri="{FF2B5EF4-FFF2-40B4-BE49-F238E27FC236}">
                <a16:creationId xmlns:a16="http://schemas.microsoft.com/office/drawing/2014/main" id="{EF5C95BD-0912-D32B-3694-DC5962E6DDD0}"/>
              </a:ext>
            </a:extLst>
          </p:cNvPr>
          <p:cNvSpPr/>
          <p:nvPr userDrawn="1"/>
        </p:nvSpPr>
        <p:spPr bwMode="auto">
          <a:xfrm>
            <a:off x="12288688" y="3308256"/>
            <a:ext cx="1104800" cy="432048"/>
          </a:xfrm>
          <a:prstGeom prst="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AU" sz="800" kern="1200" dirty="0">
                <a:solidFill>
                  <a:schemeClr val="tx1"/>
                </a:solidFill>
                <a:effectLst/>
                <a:latin typeface="Arial" pitchFamily="34" charset="0"/>
                <a:ea typeface="+mn-ea"/>
                <a:cs typeface="+mn-cs"/>
              </a:rPr>
              <a:t>RACGP Stone</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tx1"/>
                </a:solidFill>
                <a:effectLst/>
                <a:latin typeface="Arial" pitchFamily="34" charset="0"/>
                <a:ea typeface="+mn-ea"/>
                <a:cs typeface="+mn-cs"/>
              </a:rPr>
              <a:t>RGB: 181/196/204</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tx1"/>
                </a:solidFill>
                <a:effectLst/>
                <a:latin typeface="Arial" pitchFamily="34" charset="0"/>
                <a:ea typeface="+mn-ea"/>
                <a:cs typeface="+mn-cs"/>
              </a:rPr>
              <a:t>#b5c4cc</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AU" sz="800" kern="1200" dirty="0">
              <a:solidFill>
                <a:schemeClr val="tx1"/>
              </a:solidFill>
              <a:effectLst/>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AU" sz="800" kern="1200" dirty="0">
              <a:solidFill>
                <a:schemeClr val="tx1"/>
              </a:solidFill>
              <a:effectLst/>
              <a:latin typeface="Arial" pitchFamily="34" charset="0"/>
              <a:ea typeface="+mn-ea"/>
              <a:cs typeface="+mn-cs"/>
            </a:endParaRPr>
          </a:p>
        </p:txBody>
      </p:sp>
      <p:sp>
        <p:nvSpPr>
          <p:cNvPr id="11" name="Rectangle 10">
            <a:extLst>
              <a:ext uri="{FF2B5EF4-FFF2-40B4-BE49-F238E27FC236}">
                <a16:creationId xmlns:a16="http://schemas.microsoft.com/office/drawing/2014/main" id="{1B9C1F84-C6D6-C7E8-5A46-4482F303C35A}"/>
              </a:ext>
            </a:extLst>
          </p:cNvPr>
          <p:cNvSpPr/>
          <p:nvPr userDrawn="1"/>
        </p:nvSpPr>
        <p:spPr bwMode="auto">
          <a:xfrm>
            <a:off x="12288688" y="3856896"/>
            <a:ext cx="1104800" cy="432048"/>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AU" sz="800" kern="1200" dirty="0">
                <a:solidFill>
                  <a:schemeClr val="bg1"/>
                </a:solidFill>
                <a:effectLst/>
                <a:latin typeface="Arial" pitchFamily="34" charset="0"/>
                <a:ea typeface="+mn-ea"/>
                <a:cs typeface="+mn-cs"/>
              </a:rPr>
              <a:t>RACGP Charcoal</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bg1"/>
                </a:solidFill>
                <a:effectLst/>
                <a:latin typeface="Arial" pitchFamily="34" charset="0"/>
                <a:ea typeface="+mn-ea"/>
                <a:cs typeface="+mn-cs"/>
              </a:rPr>
              <a:t>RGB: 45/45/45</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bg1"/>
                </a:solidFill>
                <a:effectLst/>
                <a:latin typeface="Arial" pitchFamily="34" charset="0"/>
                <a:ea typeface="+mn-ea"/>
                <a:cs typeface="+mn-cs"/>
              </a:rPr>
              <a:t>#2d2d2d</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AU" sz="800" kern="1200" dirty="0">
              <a:solidFill>
                <a:schemeClr val="bg1"/>
              </a:solidFill>
              <a:effectLst/>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AU" sz="800" kern="1200" dirty="0">
              <a:solidFill>
                <a:schemeClr val="bg1"/>
              </a:solidFill>
              <a:effectLst/>
              <a:latin typeface="Arial" pitchFamily="34" charset="0"/>
              <a:ea typeface="+mn-ea"/>
              <a:cs typeface="+mn-cs"/>
            </a:endParaRPr>
          </a:p>
        </p:txBody>
      </p:sp>
    </p:spTree>
    <p:extLst>
      <p:ext uri="{BB962C8B-B14F-4D97-AF65-F5344CB8AC3E}">
        <p14:creationId xmlns:p14="http://schemas.microsoft.com/office/powerpoint/2010/main" val="2585896867"/>
      </p:ext>
    </p:extLst>
  </p:cSld>
  <p:clrMap bg1="lt1" tx1="dk1" bg2="lt2" tx2="dk2" accent1="accent1" accent2="accent2" accent3="accent3" accent4="accent4" accent5="accent5" accent6="accent6" hlink="hlink" folHlink="folHlink"/>
  <p:sldLayoutIdLst>
    <p:sldLayoutId id="2147483672" r:id="rId1"/>
    <p:sldLayoutId id="2147483692" r:id="rId2"/>
    <p:sldLayoutId id="2147483694" r:id="rId3"/>
  </p:sldLayoutIdLst>
  <p:txStyles>
    <p:titleStyle>
      <a:lvl1pPr algn="l" rtl="0" eaLnBrk="1" fontAlgn="base" hangingPunct="1">
        <a:spcBef>
          <a:spcPct val="0"/>
        </a:spcBef>
        <a:spcAft>
          <a:spcPct val="0"/>
        </a:spcAft>
        <a:defRPr sz="4800" i="1">
          <a:solidFill>
            <a:srgbClr val="5F6062"/>
          </a:solidFill>
          <a:latin typeface="+mj-lt"/>
          <a:ea typeface="+mj-ea"/>
          <a:cs typeface="+mj-cs"/>
        </a:defRPr>
      </a:lvl1pPr>
      <a:lvl2pPr algn="l" rtl="0" eaLnBrk="1" fontAlgn="base" hangingPunct="1">
        <a:spcBef>
          <a:spcPct val="0"/>
        </a:spcBef>
        <a:spcAft>
          <a:spcPct val="0"/>
        </a:spcAft>
        <a:defRPr sz="4800" i="1">
          <a:solidFill>
            <a:srgbClr val="5F6062"/>
          </a:solidFill>
          <a:latin typeface="Georgia" pitchFamily="18" charset="0"/>
        </a:defRPr>
      </a:lvl2pPr>
      <a:lvl3pPr algn="l" rtl="0" eaLnBrk="1" fontAlgn="base" hangingPunct="1">
        <a:spcBef>
          <a:spcPct val="0"/>
        </a:spcBef>
        <a:spcAft>
          <a:spcPct val="0"/>
        </a:spcAft>
        <a:defRPr sz="4800" i="1">
          <a:solidFill>
            <a:srgbClr val="5F6062"/>
          </a:solidFill>
          <a:latin typeface="Georgia" pitchFamily="18" charset="0"/>
        </a:defRPr>
      </a:lvl3pPr>
      <a:lvl4pPr algn="l" rtl="0" eaLnBrk="1" fontAlgn="base" hangingPunct="1">
        <a:spcBef>
          <a:spcPct val="0"/>
        </a:spcBef>
        <a:spcAft>
          <a:spcPct val="0"/>
        </a:spcAft>
        <a:defRPr sz="4800" i="1">
          <a:solidFill>
            <a:srgbClr val="5F6062"/>
          </a:solidFill>
          <a:latin typeface="Georgia" pitchFamily="18" charset="0"/>
        </a:defRPr>
      </a:lvl4pPr>
      <a:lvl5pPr algn="l" rtl="0" eaLnBrk="1" fontAlgn="base" hangingPunct="1">
        <a:spcBef>
          <a:spcPct val="0"/>
        </a:spcBef>
        <a:spcAft>
          <a:spcPct val="0"/>
        </a:spcAft>
        <a:defRPr sz="4800" i="1">
          <a:solidFill>
            <a:srgbClr val="5F6062"/>
          </a:solidFill>
          <a:latin typeface="Georgia" pitchFamily="18" charset="0"/>
        </a:defRPr>
      </a:lvl5pPr>
      <a:lvl6pPr marL="457200" algn="l" rtl="0" eaLnBrk="1" fontAlgn="base" hangingPunct="1">
        <a:spcBef>
          <a:spcPct val="0"/>
        </a:spcBef>
        <a:spcAft>
          <a:spcPct val="0"/>
        </a:spcAft>
        <a:defRPr sz="4800" i="1">
          <a:solidFill>
            <a:srgbClr val="88B3DA"/>
          </a:solidFill>
          <a:latin typeface="Georgia" pitchFamily="18" charset="0"/>
        </a:defRPr>
      </a:lvl6pPr>
      <a:lvl7pPr marL="914400" algn="l" rtl="0" eaLnBrk="1" fontAlgn="base" hangingPunct="1">
        <a:spcBef>
          <a:spcPct val="0"/>
        </a:spcBef>
        <a:spcAft>
          <a:spcPct val="0"/>
        </a:spcAft>
        <a:defRPr sz="4800" i="1">
          <a:solidFill>
            <a:srgbClr val="88B3DA"/>
          </a:solidFill>
          <a:latin typeface="Georgia" pitchFamily="18" charset="0"/>
        </a:defRPr>
      </a:lvl7pPr>
      <a:lvl8pPr marL="1371600" algn="l" rtl="0" eaLnBrk="1" fontAlgn="base" hangingPunct="1">
        <a:spcBef>
          <a:spcPct val="0"/>
        </a:spcBef>
        <a:spcAft>
          <a:spcPct val="0"/>
        </a:spcAft>
        <a:defRPr sz="4800" i="1">
          <a:solidFill>
            <a:srgbClr val="88B3DA"/>
          </a:solidFill>
          <a:latin typeface="Georgia" pitchFamily="18" charset="0"/>
        </a:defRPr>
      </a:lvl8pPr>
      <a:lvl9pPr marL="1828800" algn="l" rtl="0" eaLnBrk="1" fontAlgn="base" hangingPunct="1">
        <a:spcBef>
          <a:spcPct val="0"/>
        </a:spcBef>
        <a:spcAft>
          <a:spcPct val="0"/>
        </a:spcAft>
        <a:defRPr sz="4800" i="1">
          <a:solidFill>
            <a:srgbClr val="88B3DA"/>
          </a:solidFill>
          <a:latin typeface="Georgia" pitchFamily="18" charset="0"/>
        </a:defRPr>
      </a:lvl9pPr>
    </p:titleStyle>
    <p:bodyStyle>
      <a:lvl1pPr marL="342900" indent="-342900" algn="l" rtl="0" eaLnBrk="1" fontAlgn="base" hangingPunct="1">
        <a:spcBef>
          <a:spcPct val="20000"/>
        </a:spcBef>
        <a:spcAft>
          <a:spcPct val="0"/>
        </a:spcAft>
        <a:defRPr sz="2000">
          <a:solidFill>
            <a:srgbClr val="4D4D4D"/>
          </a:solidFill>
          <a:latin typeface="+mn-lt"/>
          <a:ea typeface="+mn-ea"/>
          <a:cs typeface="+mn-cs"/>
        </a:defRPr>
      </a:lvl1pPr>
      <a:lvl2pPr marL="809625" indent="-268288" algn="l" rtl="0" eaLnBrk="1" fontAlgn="base" hangingPunct="1">
        <a:spcBef>
          <a:spcPct val="20000"/>
        </a:spcBef>
        <a:spcAft>
          <a:spcPct val="0"/>
        </a:spcAft>
        <a:buChar char="–"/>
        <a:defRPr sz="2000">
          <a:solidFill>
            <a:srgbClr val="4D4D4D"/>
          </a:solidFill>
          <a:latin typeface="+mn-lt"/>
        </a:defRPr>
      </a:lvl2pPr>
      <a:lvl3pPr marL="1235075" indent="-228600" algn="l" rtl="0" eaLnBrk="1" fontAlgn="base" hangingPunct="1">
        <a:spcBef>
          <a:spcPct val="20000"/>
        </a:spcBef>
        <a:spcAft>
          <a:spcPct val="0"/>
        </a:spcAft>
        <a:buChar char="•"/>
        <a:defRPr>
          <a:solidFill>
            <a:srgbClr val="4D4D4D"/>
          </a:solidFill>
          <a:latin typeface="+mn-lt"/>
        </a:defRPr>
      </a:lvl3pPr>
      <a:lvl4pPr marL="1643063" indent="-228600" algn="l" rtl="0" eaLnBrk="1" fontAlgn="base" hangingPunct="1">
        <a:spcBef>
          <a:spcPct val="20000"/>
        </a:spcBef>
        <a:spcAft>
          <a:spcPct val="0"/>
        </a:spcAft>
        <a:buChar char="–"/>
        <a:defRPr sz="1600">
          <a:solidFill>
            <a:srgbClr val="4D4D4D"/>
          </a:solidFill>
          <a:latin typeface="+mn-lt"/>
        </a:defRPr>
      </a:lvl4pPr>
      <a:lvl5pPr marL="2057400" indent="-228600" algn="l" rtl="0" eaLnBrk="1" fontAlgn="base" hangingPunct="1">
        <a:spcBef>
          <a:spcPct val="20000"/>
        </a:spcBef>
        <a:spcAft>
          <a:spcPct val="0"/>
        </a:spcAft>
        <a:buChar char="»"/>
        <a:defRPr sz="1400">
          <a:solidFill>
            <a:srgbClr val="4D4D4D"/>
          </a:solidFill>
          <a:latin typeface="+mn-lt"/>
        </a:defRPr>
      </a:lvl5pPr>
      <a:lvl6pPr marL="2514600" indent="-228600" algn="l" rtl="0" eaLnBrk="1" fontAlgn="base" hangingPunct="1">
        <a:spcBef>
          <a:spcPct val="20000"/>
        </a:spcBef>
        <a:spcAft>
          <a:spcPct val="0"/>
        </a:spcAft>
        <a:buChar char="»"/>
        <a:defRPr sz="1400">
          <a:solidFill>
            <a:srgbClr val="4D4D4D"/>
          </a:solidFill>
          <a:latin typeface="+mn-lt"/>
        </a:defRPr>
      </a:lvl6pPr>
      <a:lvl7pPr marL="2971800" indent="-228600" algn="l" rtl="0" eaLnBrk="1" fontAlgn="base" hangingPunct="1">
        <a:spcBef>
          <a:spcPct val="20000"/>
        </a:spcBef>
        <a:spcAft>
          <a:spcPct val="0"/>
        </a:spcAft>
        <a:buChar char="»"/>
        <a:defRPr sz="1400">
          <a:solidFill>
            <a:srgbClr val="4D4D4D"/>
          </a:solidFill>
          <a:latin typeface="+mn-lt"/>
        </a:defRPr>
      </a:lvl7pPr>
      <a:lvl8pPr marL="3429000" indent="-228600" algn="l" rtl="0" eaLnBrk="1" fontAlgn="base" hangingPunct="1">
        <a:spcBef>
          <a:spcPct val="20000"/>
        </a:spcBef>
        <a:spcAft>
          <a:spcPct val="0"/>
        </a:spcAft>
        <a:buChar char="»"/>
        <a:defRPr sz="1400">
          <a:solidFill>
            <a:srgbClr val="4D4D4D"/>
          </a:solidFill>
          <a:latin typeface="+mn-lt"/>
        </a:defRPr>
      </a:lvl8pPr>
      <a:lvl9pPr marL="3886200" indent="-228600" algn="l" rtl="0" eaLnBrk="1" fontAlgn="base" hangingPunct="1">
        <a:spcBef>
          <a:spcPct val="20000"/>
        </a:spcBef>
        <a:spcAft>
          <a:spcPct val="0"/>
        </a:spcAft>
        <a:buChar char="»"/>
        <a:defRPr sz="1400">
          <a:solidFill>
            <a:srgbClr val="4D4D4D"/>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47" userDrawn="1">
          <p15:clr>
            <a:srgbClr val="F26B43"/>
          </p15:clr>
        </p15:guide>
        <p15:guide id="4" pos="7333" userDrawn="1">
          <p15:clr>
            <a:srgbClr val="F26B43"/>
          </p15:clr>
        </p15:guide>
        <p15:guide id="5" orient="horz" pos="4110" userDrawn="1">
          <p15:clr>
            <a:srgbClr val="F26B43"/>
          </p15:clr>
        </p15:guide>
        <p15:guide id="9" orient="horz" pos="370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A2F1E8-45E1-A434-D79E-3BBE0EB1BFD4}"/>
              </a:ext>
            </a:extLst>
          </p:cNvPr>
          <p:cNvSpPr/>
          <p:nvPr userDrawn="1"/>
        </p:nvSpPr>
        <p:spPr bwMode="auto">
          <a:xfrm>
            <a:off x="12288688" y="16416"/>
            <a:ext cx="1104800" cy="4320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AU" sz="800" kern="1200" dirty="0">
                <a:solidFill>
                  <a:schemeClr val="bg1"/>
                </a:solidFill>
                <a:effectLst/>
                <a:latin typeface="Arial" pitchFamily="34" charset="0"/>
                <a:ea typeface="+mn-ea"/>
                <a:cs typeface="+mn-cs"/>
              </a:rPr>
              <a:t>RACGP Navy</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bg1"/>
                </a:solidFill>
                <a:effectLst/>
                <a:latin typeface="Arial" pitchFamily="34" charset="0"/>
                <a:ea typeface="+mn-ea"/>
                <a:cs typeface="+mn-cs"/>
              </a:rPr>
              <a:t>RGB: 17/54/77</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bg1"/>
                </a:solidFill>
                <a:effectLst/>
                <a:latin typeface="Arial" pitchFamily="34" charset="0"/>
                <a:ea typeface="+mn-ea"/>
                <a:cs typeface="+mn-cs"/>
              </a:rPr>
              <a:t>#11364d</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AU" sz="800" kern="1200" dirty="0">
              <a:solidFill>
                <a:schemeClr val="bg1"/>
              </a:solidFill>
              <a:effectLst/>
              <a:latin typeface="Arial" pitchFamily="34" charset="0"/>
              <a:ea typeface="+mn-ea"/>
              <a:cs typeface="+mn-cs"/>
            </a:endParaRPr>
          </a:p>
        </p:txBody>
      </p:sp>
      <p:sp>
        <p:nvSpPr>
          <p:cNvPr id="3" name="Rectangle 2">
            <a:extLst>
              <a:ext uri="{FF2B5EF4-FFF2-40B4-BE49-F238E27FC236}">
                <a16:creationId xmlns:a16="http://schemas.microsoft.com/office/drawing/2014/main" id="{63F61CE5-6566-C734-6F23-7FEA95CD6890}"/>
              </a:ext>
            </a:extLst>
          </p:cNvPr>
          <p:cNvSpPr/>
          <p:nvPr userDrawn="1"/>
        </p:nvSpPr>
        <p:spPr bwMode="auto">
          <a:xfrm>
            <a:off x="12288688" y="565056"/>
            <a:ext cx="1104800" cy="432048"/>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AU" sz="800" kern="1200" dirty="0">
                <a:solidFill>
                  <a:schemeClr val="tx1"/>
                </a:solidFill>
                <a:effectLst/>
                <a:latin typeface="Arial" pitchFamily="34" charset="0"/>
                <a:ea typeface="+mn-ea"/>
                <a:cs typeface="+mn-cs"/>
              </a:rPr>
              <a:t>RACGP Teal</a:t>
            </a:r>
          </a:p>
          <a:p>
            <a:r>
              <a:rPr lang="en-AU" sz="800" kern="1200" dirty="0">
                <a:solidFill>
                  <a:schemeClr val="tx1"/>
                </a:solidFill>
                <a:effectLst/>
                <a:latin typeface="Arial" pitchFamily="34" charset="0"/>
                <a:ea typeface="+mn-ea"/>
                <a:cs typeface="+mn-cs"/>
              </a:rPr>
              <a:t>RGB: 104/227/213</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tx1"/>
                </a:solidFill>
                <a:effectLst/>
                <a:latin typeface="Arial" pitchFamily="34" charset="0"/>
                <a:ea typeface="+mn-ea"/>
                <a:cs typeface="+mn-cs"/>
              </a:rPr>
              <a:t>#68e3d5</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AU" sz="800" kern="1200" dirty="0">
              <a:solidFill>
                <a:schemeClr val="tx1"/>
              </a:solidFill>
              <a:effectLst/>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AU" sz="800" kern="1200" dirty="0">
              <a:solidFill>
                <a:schemeClr val="tx1"/>
              </a:solidFill>
              <a:effectLst/>
              <a:latin typeface="Arial" pitchFamily="34" charset="0"/>
              <a:ea typeface="+mn-ea"/>
              <a:cs typeface="+mn-cs"/>
            </a:endParaRPr>
          </a:p>
        </p:txBody>
      </p:sp>
      <p:sp>
        <p:nvSpPr>
          <p:cNvPr id="4" name="Rectangle 3">
            <a:extLst>
              <a:ext uri="{FF2B5EF4-FFF2-40B4-BE49-F238E27FC236}">
                <a16:creationId xmlns:a16="http://schemas.microsoft.com/office/drawing/2014/main" id="{96DAA923-486C-63ED-28C0-8DAB8F383AC5}"/>
              </a:ext>
            </a:extLst>
          </p:cNvPr>
          <p:cNvSpPr/>
          <p:nvPr userDrawn="1"/>
        </p:nvSpPr>
        <p:spPr bwMode="auto">
          <a:xfrm>
            <a:off x="12288688" y="2210976"/>
            <a:ext cx="1104800" cy="43204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AU" sz="800" kern="1200" dirty="0">
                <a:solidFill>
                  <a:schemeClr val="bg1"/>
                </a:solidFill>
                <a:effectLst/>
                <a:latin typeface="Arial" pitchFamily="34" charset="0"/>
                <a:ea typeface="+mn-ea"/>
                <a:cs typeface="+mn-cs"/>
              </a:rPr>
              <a:t>RACGP Orange</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bg1"/>
                </a:solidFill>
                <a:effectLst/>
                <a:latin typeface="Arial" pitchFamily="34" charset="0"/>
                <a:ea typeface="+mn-ea"/>
                <a:cs typeface="+mn-cs"/>
              </a:rPr>
              <a:t>RGB: 255/120/30</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bg1"/>
                </a:solidFill>
                <a:effectLst/>
                <a:latin typeface="Arial" pitchFamily="34" charset="0"/>
                <a:ea typeface="+mn-ea"/>
                <a:cs typeface="+mn-cs"/>
              </a:rPr>
              <a:t>#ff781e</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AU" sz="800" kern="1200" dirty="0">
              <a:solidFill>
                <a:schemeClr val="bg1"/>
              </a:solidFill>
              <a:effectLst/>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AU" sz="800" kern="1200" dirty="0">
              <a:solidFill>
                <a:schemeClr val="bg1"/>
              </a:solidFill>
              <a:effectLst/>
              <a:latin typeface="Arial" pitchFamily="34" charset="0"/>
              <a:ea typeface="+mn-ea"/>
              <a:cs typeface="+mn-cs"/>
            </a:endParaRPr>
          </a:p>
        </p:txBody>
      </p:sp>
      <p:sp>
        <p:nvSpPr>
          <p:cNvPr id="5" name="Rectangle 4">
            <a:extLst>
              <a:ext uri="{FF2B5EF4-FFF2-40B4-BE49-F238E27FC236}">
                <a16:creationId xmlns:a16="http://schemas.microsoft.com/office/drawing/2014/main" id="{03C79881-2B56-761B-20D2-836C76FE44D1}"/>
              </a:ext>
            </a:extLst>
          </p:cNvPr>
          <p:cNvSpPr/>
          <p:nvPr userDrawn="1"/>
        </p:nvSpPr>
        <p:spPr bwMode="auto">
          <a:xfrm>
            <a:off x="12288688" y="1113696"/>
            <a:ext cx="1104800" cy="432048"/>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AU" sz="800" kern="1200" dirty="0">
                <a:solidFill>
                  <a:schemeClr val="tx1"/>
                </a:solidFill>
                <a:effectLst/>
                <a:latin typeface="Arial" pitchFamily="34" charset="0"/>
                <a:ea typeface="+mn-ea"/>
                <a:cs typeface="+mn-cs"/>
              </a:rPr>
              <a:t>RACGP Sand</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tx1"/>
                </a:solidFill>
                <a:effectLst/>
                <a:latin typeface="Arial" pitchFamily="34" charset="0"/>
                <a:ea typeface="+mn-ea"/>
                <a:cs typeface="+mn-cs"/>
              </a:rPr>
              <a:t>RGB: 233/229/206</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tx1"/>
                </a:solidFill>
                <a:effectLst/>
                <a:latin typeface="Arial" pitchFamily="34" charset="0"/>
                <a:ea typeface="+mn-ea"/>
                <a:cs typeface="+mn-cs"/>
              </a:rPr>
              <a:t>#e9e5ce</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AU" sz="800" kern="1200" dirty="0">
              <a:solidFill>
                <a:schemeClr val="tx1"/>
              </a:solidFill>
              <a:effectLst/>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AU" sz="800" kern="1200" dirty="0">
              <a:solidFill>
                <a:schemeClr val="tx1"/>
              </a:solidFill>
              <a:effectLst/>
              <a:latin typeface="Arial" pitchFamily="34" charset="0"/>
              <a:ea typeface="+mn-ea"/>
              <a:cs typeface="+mn-cs"/>
            </a:endParaRPr>
          </a:p>
        </p:txBody>
      </p:sp>
      <p:sp>
        <p:nvSpPr>
          <p:cNvPr id="6" name="Rectangle 5">
            <a:extLst>
              <a:ext uri="{FF2B5EF4-FFF2-40B4-BE49-F238E27FC236}">
                <a16:creationId xmlns:a16="http://schemas.microsoft.com/office/drawing/2014/main" id="{6D243B2B-3088-817F-A803-589C68EE7171}"/>
              </a:ext>
            </a:extLst>
          </p:cNvPr>
          <p:cNvSpPr/>
          <p:nvPr userDrawn="1"/>
        </p:nvSpPr>
        <p:spPr bwMode="auto">
          <a:xfrm>
            <a:off x="12288688" y="1662336"/>
            <a:ext cx="1104800" cy="432048"/>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AU" sz="800" kern="1200" dirty="0">
                <a:solidFill>
                  <a:schemeClr val="tx1"/>
                </a:solidFill>
                <a:effectLst/>
                <a:latin typeface="Arial" pitchFamily="34" charset="0"/>
                <a:ea typeface="+mn-ea"/>
                <a:cs typeface="+mn-cs"/>
              </a:rPr>
              <a:t>RACGP Light Teal</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tx1"/>
                </a:solidFill>
                <a:effectLst/>
                <a:latin typeface="Arial" pitchFamily="34" charset="0"/>
                <a:ea typeface="+mn-ea"/>
                <a:cs typeface="+mn-cs"/>
              </a:rPr>
              <a:t>RGB: 197/255/255</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tx1"/>
                </a:solidFill>
                <a:effectLst/>
                <a:latin typeface="Arial" pitchFamily="34" charset="0"/>
                <a:ea typeface="+mn-ea"/>
                <a:cs typeface="+mn-cs"/>
              </a:rPr>
              <a:t>#c5ffff</a:t>
            </a:r>
          </a:p>
        </p:txBody>
      </p:sp>
      <p:sp>
        <p:nvSpPr>
          <p:cNvPr id="7" name="Rectangle 6">
            <a:extLst>
              <a:ext uri="{FF2B5EF4-FFF2-40B4-BE49-F238E27FC236}">
                <a16:creationId xmlns:a16="http://schemas.microsoft.com/office/drawing/2014/main" id="{AC4D28E5-D205-FF28-7448-0552542530CB}"/>
              </a:ext>
            </a:extLst>
          </p:cNvPr>
          <p:cNvSpPr/>
          <p:nvPr userDrawn="1"/>
        </p:nvSpPr>
        <p:spPr bwMode="auto">
          <a:xfrm>
            <a:off x="12288688" y="2759616"/>
            <a:ext cx="1104800" cy="432048"/>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AU" sz="800" kern="1200" dirty="0">
                <a:solidFill>
                  <a:schemeClr val="bg1"/>
                </a:solidFill>
                <a:effectLst/>
                <a:latin typeface="Arial" pitchFamily="34" charset="0"/>
                <a:ea typeface="+mn-ea"/>
                <a:cs typeface="+mn-cs"/>
              </a:rPr>
              <a:t>RACGP Dark Teal</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bg1"/>
                </a:solidFill>
                <a:effectLst/>
                <a:latin typeface="Arial" pitchFamily="34" charset="0"/>
                <a:ea typeface="+mn-ea"/>
                <a:cs typeface="+mn-cs"/>
              </a:rPr>
              <a:t>RGB: 0/28/116</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bg1"/>
                </a:solidFill>
                <a:effectLst/>
                <a:latin typeface="Arial" pitchFamily="34" charset="0"/>
                <a:ea typeface="+mn-ea"/>
                <a:cs typeface="+mn-cs"/>
              </a:rPr>
              <a:t>#008074</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AU" sz="800" kern="1200" dirty="0">
              <a:solidFill>
                <a:schemeClr val="bg1"/>
              </a:solidFill>
              <a:effectLst/>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AU" sz="800" kern="1200" dirty="0">
              <a:solidFill>
                <a:schemeClr val="bg1"/>
              </a:solidFill>
              <a:effectLst/>
              <a:latin typeface="Arial" pitchFamily="34" charset="0"/>
              <a:ea typeface="+mn-ea"/>
              <a:cs typeface="+mn-cs"/>
            </a:endParaRPr>
          </a:p>
        </p:txBody>
      </p:sp>
      <p:sp>
        <p:nvSpPr>
          <p:cNvPr id="8" name="Rectangle 7">
            <a:extLst>
              <a:ext uri="{FF2B5EF4-FFF2-40B4-BE49-F238E27FC236}">
                <a16:creationId xmlns:a16="http://schemas.microsoft.com/office/drawing/2014/main" id="{1243E859-C374-F40E-C942-438D8CD25932}"/>
              </a:ext>
            </a:extLst>
          </p:cNvPr>
          <p:cNvSpPr/>
          <p:nvPr userDrawn="1"/>
        </p:nvSpPr>
        <p:spPr bwMode="auto">
          <a:xfrm>
            <a:off x="12288688" y="3308256"/>
            <a:ext cx="1104800" cy="432048"/>
          </a:xfrm>
          <a:prstGeom prst="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AU" sz="800" kern="1200" dirty="0">
                <a:solidFill>
                  <a:schemeClr val="tx1"/>
                </a:solidFill>
                <a:effectLst/>
                <a:latin typeface="Arial" pitchFamily="34" charset="0"/>
                <a:ea typeface="+mn-ea"/>
                <a:cs typeface="+mn-cs"/>
              </a:rPr>
              <a:t>RACGP Stone</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tx1"/>
                </a:solidFill>
                <a:effectLst/>
                <a:latin typeface="Arial" pitchFamily="34" charset="0"/>
                <a:ea typeface="+mn-ea"/>
                <a:cs typeface="+mn-cs"/>
              </a:rPr>
              <a:t>RGB: 181/196/204</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tx1"/>
                </a:solidFill>
                <a:effectLst/>
                <a:latin typeface="Arial" pitchFamily="34" charset="0"/>
                <a:ea typeface="+mn-ea"/>
                <a:cs typeface="+mn-cs"/>
              </a:rPr>
              <a:t>#b5c4cc</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AU" sz="800" kern="1200" dirty="0">
              <a:solidFill>
                <a:schemeClr val="tx1"/>
              </a:solidFill>
              <a:effectLst/>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AU" sz="800" kern="1200" dirty="0">
              <a:solidFill>
                <a:schemeClr val="tx1"/>
              </a:solidFill>
              <a:effectLst/>
              <a:latin typeface="Arial" pitchFamily="34" charset="0"/>
              <a:ea typeface="+mn-ea"/>
              <a:cs typeface="+mn-cs"/>
            </a:endParaRPr>
          </a:p>
        </p:txBody>
      </p:sp>
      <p:sp>
        <p:nvSpPr>
          <p:cNvPr id="9" name="Rectangle 8">
            <a:extLst>
              <a:ext uri="{FF2B5EF4-FFF2-40B4-BE49-F238E27FC236}">
                <a16:creationId xmlns:a16="http://schemas.microsoft.com/office/drawing/2014/main" id="{75ADAD68-4751-A1A1-AAD4-CED05A694C31}"/>
              </a:ext>
            </a:extLst>
          </p:cNvPr>
          <p:cNvSpPr/>
          <p:nvPr userDrawn="1"/>
        </p:nvSpPr>
        <p:spPr bwMode="auto">
          <a:xfrm>
            <a:off x="12288688" y="3856896"/>
            <a:ext cx="1104800" cy="432048"/>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AU" sz="800" kern="1200" dirty="0">
                <a:solidFill>
                  <a:schemeClr val="bg1"/>
                </a:solidFill>
                <a:effectLst/>
                <a:latin typeface="Arial" pitchFamily="34" charset="0"/>
                <a:ea typeface="+mn-ea"/>
                <a:cs typeface="+mn-cs"/>
              </a:rPr>
              <a:t>RACGP Charcoal</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bg1"/>
                </a:solidFill>
                <a:effectLst/>
                <a:latin typeface="Arial" pitchFamily="34" charset="0"/>
                <a:ea typeface="+mn-ea"/>
                <a:cs typeface="+mn-cs"/>
              </a:rPr>
              <a:t>RGB: 45/45/45</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bg1"/>
                </a:solidFill>
                <a:effectLst/>
                <a:latin typeface="Arial" pitchFamily="34" charset="0"/>
                <a:ea typeface="+mn-ea"/>
                <a:cs typeface="+mn-cs"/>
              </a:rPr>
              <a:t>#2d2d2d</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AU" sz="800" kern="1200" dirty="0">
              <a:solidFill>
                <a:schemeClr val="bg1"/>
              </a:solidFill>
              <a:effectLst/>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AU" sz="800" kern="1200" dirty="0">
              <a:solidFill>
                <a:schemeClr val="bg1"/>
              </a:solidFill>
              <a:effectLst/>
              <a:latin typeface="Arial" pitchFamily="34" charset="0"/>
              <a:ea typeface="+mn-ea"/>
              <a:cs typeface="+mn-cs"/>
            </a:endParaRPr>
          </a:p>
        </p:txBody>
      </p:sp>
    </p:spTree>
    <p:extLst>
      <p:ext uri="{BB962C8B-B14F-4D97-AF65-F5344CB8AC3E}">
        <p14:creationId xmlns:p14="http://schemas.microsoft.com/office/powerpoint/2010/main" val="836673281"/>
      </p:ext>
    </p:extLst>
  </p:cSld>
  <p:clrMap bg1="lt1" tx1="dk1" bg2="lt2" tx2="dk2" accent1="accent1" accent2="accent2" accent3="accent3" accent4="accent4" accent5="accent5" accent6="accent6" hlink="hlink" folHlink="folHlink"/>
  <p:sldLayoutIdLst>
    <p:sldLayoutId id="2147483716" r:id="rId1"/>
    <p:sldLayoutId id="2147483715" r:id="rId2"/>
  </p:sldLayoutIdLst>
  <p:txStyles>
    <p:titleStyle>
      <a:lvl1pPr algn="l" rtl="0" eaLnBrk="1" fontAlgn="base" hangingPunct="1">
        <a:spcBef>
          <a:spcPct val="0"/>
        </a:spcBef>
        <a:spcAft>
          <a:spcPct val="0"/>
        </a:spcAft>
        <a:defRPr sz="4800" i="1">
          <a:solidFill>
            <a:srgbClr val="5F6062"/>
          </a:solidFill>
          <a:latin typeface="+mj-lt"/>
          <a:ea typeface="+mj-ea"/>
          <a:cs typeface="+mj-cs"/>
        </a:defRPr>
      </a:lvl1pPr>
      <a:lvl2pPr algn="l" rtl="0" eaLnBrk="1" fontAlgn="base" hangingPunct="1">
        <a:spcBef>
          <a:spcPct val="0"/>
        </a:spcBef>
        <a:spcAft>
          <a:spcPct val="0"/>
        </a:spcAft>
        <a:defRPr sz="4800" i="1">
          <a:solidFill>
            <a:srgbClr val="5F6062"/>
          </a:solidFill>
          <a:latin typeface="Georgia" pitchFamily="18" charset="0"/>
        </a:defRPr>
      </a:lvl2pPr>
      <a:lvl3pPr algn="l" rtl="0" eaLnBrk="1" fontAlgn="base" hangingPunct="1">
        <a:spcBef>
          <a:spcPct val="0"/>
        </a:spcBef>
        <a:spcAft>
          <a:spcPct val="0"/>
        </a:spcAft>
        <a:defRPr sz="4800" i="1">
          <a:solidFill>
            <a:srgbClr val="5F6062"/>
          </a:solidFill>
          <a:latin typeface="Georgia" pitchFamily="18" charset="0"/>
        </a:defRPr>
      </a:lvl3pPr>
      <a:lvl4pPr algn="l" rtl="0" eaLnBrk="1" fontAlgn="base" hangingPunct="1">
        <a:spcBef>
          <a:spcPct val="0"/>
        </a:spcBef>
        <a:spcAft>
          <a:spcPct val="0"/>
        </a:spcAft>
        <a:defRPr sz="4800" i="1">
          <a:solidFill>
            <a:srgbClr val="5F6062"/>
          </a:solidFill>
          <a:latin typeface="Georgia" pitchFamily="18" charset="0"/>
        </a:defRPr>
      </a:lvl4pPr>
      <a:lvl5pPr algn="l" rtl="0" eaLnBrk="1" fontAlgn="base" hangingPunct="1">
        <a:spcBef>
          <a:spcPct val="0"/>
        </a:spcBef>
        <a:spcAft>
          <a:spcPct val="0"/>
        </a:spcAft>
        <a:defRPr sz="4800" i="1">
          <a:solidFill>
            <a:srgbClr val="5F6062"/>
          </a:solidFill>
          <a:latin typeface="Georgia" pitchFamily="18" charset="0"/>
        </a:defRPr>
      </a:lvl5pPr>
      <a:lvl6pPr marL="457200" algn="l" rtl="0" eaLnBrk="1" fontAlgn="base" hangingPunct="1">
        <a:spcBef>
          <a:spcPct val="0"/>
        </a:spcBef>
        <a:spcAft>
          <a:spcPct val="0"/>
        </a:spcAft>
        <a:defRPr sz="4800" i="1">
          <a:solidFill>
            <a:srgbClr val="88B3DA"/>
          </a:solidFill>
          <a:latin typeface="Georgia" pitchFamily="18" charset="0"/>
        </a:defRPr>
      </a:lvl6pPr>
      <a:lvl7pPr marL="914400" algn="l" rtl="0" eaLnBrk="1" fontAlgn="base" hangingPunct="1">
        <a:spcBef>
          <a:spcPct val="0"/>
        </a:spcBef>
        <a:spcAft>
          <a:spcPct val="0"/>
        </a:spcAft>
        <a:defRPr sz="4800" i="1">
          <a:solidFill>
            <a:srgbClr val="88B3DA"/>
          </a:solidFill>
          <a:latin typeface="Georgia" pitchFamily="18" charset="0"/>
        </a:defRPr>
      </a:lvl7pPr>
      <a:lvl8pPr marL="1371600" algn="l" rtl="0" eaLnBrk="1" fontAlgn="base" hangingPunct="1">
        <a:spcBef>
          <a:spcPct val="0"/>
        </a:spcBef>
        <a:spcAft>
          <a:spcPct val="0"/>
        </a:spcAft>
        <a:defRPr sz="4800" i="1">
          <a:solidFill>
            <a:srgbClr val="88B3DA"/>
          </a:solidFill>
          <a:latin typeface="Georgia" pitchFamily="18" charset="0"/>
        </a:defRPr>
      </a:lvl8pPr>
      <a:lvl9pPr marL="1828800" algn="l" rtl="0" eaLnBrk="1" fontAlgn="base" hangingPunct="1">
        <a:spcBef>
          <a:spcPct val="0"/>
        </a:spcBef>
        <a:spcAft>
          <a:spcPct val="0"/>
        </a:spcAft>
        <a:defRPr sz="4800" i="1">
          <a:solidFill>
            <a:srgbClr val="88B3DA"/>
          </a:solidFill>
          <a:latin typeface="Georgia" pitchFamily="18" charset="0"/>
        </a:defRPr>
      </a:lvl9pPr>
    </p:titleStyle>
    <p:bodyStyle>
      <a:lvl1pPr marL="342900" indent="-342900" algn="l" rtl="0" eaLnBrk="1" fontAlgn="base" hangingPunct="1">
        <a:spcBef>
          <a:spcPct val="20000"/>
        </a:spcBef>
        <a:spcAft>
          <a:spcPct val="0"/>
        </a:spcAft>
        <a:defRPr sz="2000">
          <a:solidFill>
            <a:srgbClr val="4D4D4D"/>
          </a:solidFill>
          <a:latin typeface="+mn-lt"/>
          <a:ea typeface="+mn-ea"/>
          <a:cs typeface="+mn-cs"/>
        </a:defRPr>
      </a:lvl1pPr>
      <a:lvl2pPr marL="809625" indent="-268288" algn="l" rtl="0" eaLnBrk="1" fontAlgn="base" hangingPunct="1">
        <a:spcBef>
          <a:spcPct val="20000"/>
        </a:spcBef>
        <a:spcAft>
          <a:spcPct val="0"/>
        </a:spcAft>
        <a:buChar char="–"/>
        <a:defRPr sz="2000">
          <a:solidFill>
            <a:srgbClr val="4D4D4D"/>
          </a:solidFill>
          <a:latin typeface="+mn-lt"/>
        </a:defRPr>
      </a:lvl2pPr>
      <a:lvl3pPr marL="1235075" indent="-228600" algn="l" rtl="0" eaLnBrk="1" fontAlgn="base" hangingPunct="1">
        <a:spcBef>
          <a:spcPct val="20000"/>
        </a:spcBef>
        <a:spcAft>
          <a:spcPct val="0"/>
        </a:spcAft>
        <a:buChar char="•"/>
        <a:defRPr>
          <a:solidFill>
            <a:srgbClr val="4D4D4D"/>
          </a:solidFill>
          <a:latin typeface="+mn-lt"/>
        </a:defRPr>
      </a:lvl3pPr>
      <a:lvl4pPr marL="1643063" indent="-228600" algn="l" rtl="0" eaLnBrk="1" fontAlgn="base" hangingPunct="1">
        <a:spcBef>
          <a:spcPct val="20000"/>
        </a:spcBef>
        <a:spcAft>
          <a:spcPct val="0"/>
        </a:spcAft>
        <a:buChar char="–"/>
        <a:defRPr sz="1600">
          <a:solidFill>
            <a:srgbClr val="4D4D4D"/>
          </a:solidFill>
          <a:latin typeface="+mn-lt"/>
        </a:defRPr>
      </a:lvl4pPr>
      <a:lvl5pPr marL="2057400" indent="-228600" algn="l" rtl="0" eaLnBrk="1" fontAlgn="base" hangingPunct="1">
        <a:spcBef>
          <a:spcPct val="20000"/>
        </a:spcBef>
        <a:spcAft>
          <a:spcPct val="0"/>
        </a:spcAft>
        <a:buChar char="»"/>
        <a:defRPr sz="1400">
          <a:solidFill>
            <a:srgbClr val="4D4D4D"/>
          </a:solidFill>
          <a:latin typeface="+mn-lt"/>
        </a:defRPr>
      </a:lvl5pPr>
      <a:lvl6pPr marL="2514600" indent="-228600" algn="l" rtl="0" eaLnBrk="1" fontAlgn="base" hangingPunct="1">
        <a:spcBef>
          <a:spcPct val="20000"/>
        </a:spcBef>
        <a:spcAft>
          <a:spcPct val="0"/>
        </a:spcAft>
        <a:buChar char="»"/>
        <a:defRPr sz="1400">
          <a:solidFill>
            <a:srgbClr val="4D4D4D"/>
          </a:solidFill>
          <a:latin typeface="+mn-lt"/>
        </a:defRPr>
      </a:lvl6pPr>
      <a:lvl7pPr marL="2971800" indent="-228600" algn="l" rtl="0" eaLnBrk="1" fontAlgn="base" hangingPunct="1">
        <a:spcBef>
          <a:spcPct val="20000"/>
        </a:spcBef>
        <a:spcAft>
          <a:spcPct val="0"/>
        </a:spcAft>
        <a:buChar char="»"/>
        <a:defRPr sz="1400">
          <a:solidFill>
            <a:srgbClr val="4D4D4D"/>
          </a:solidFill>
          <a:latin typeface="+mn-lt"/>
        </a:defRPr>
      </a:lvl7pPr>
      <a:lvl8pPr marL="3429000" indent="-228600" algn="l" rtl="0" eaLnBrk="1" fontAlgn="base" hangingPunct="1">
        <a:spcBef>
          <a:spcPct val="20000"/>
        </a:spcBef>
        <a:spcAft>
          <a:spcPct val="0"/>
        </a:spcAft>
        <a:buChar char="»"/>
        <a:defRPr sz="1400">
          <a:solidFill>
            <a:srgbClr val="4D4D4D"/>
          </a:solidFill>
          <a:latin typeface="+mn-lt"/>
        </a:defRPr>
      </a:lvl8pPr>
      <a:lvl9pPr marL="3886200" indent="-228600" algn="l" rtl="0" eaLnBrk="1" fontAlgn="base" hangingPunct="1">
        <a:spcBef>
          <a:spcPct val="20000"/>
        </a:spcBef>
        <a:spcAft>
          <a:spcPct val="0"/>
        </a:spcAft>
        <a:buChar char="»"/>
        <a:defRPr sz="1400">
          <a:solidFill>
            <a:srgbClr val="4D4D4D"/>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47" userDrawn="1">
          <p15:clr>
            <a:srgbClr val="F26B43"/>
          </p15:clr>
        </p15:guide>
        <p15:guide id="4" pos="7333" userDrawn="1">
          <p15:clr>
            <a:srgbClr val="F26B43"/>
          </p15:clr>
        </p15:guide>
        <p15:guide id="5" orient="horz" pos="4110" userDrawn="1">
          <p15:clr>
            <a:srgbClr val="F26B43"/>
          </p15:clr>
        </p15:guide>
        <p15:guide id="9" orient="horz" pos="370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34BA59-7C58-978D-1D89-F7B05334DA37}"/>
              </a:ext>
            </a:extLst>
          </p:cNvPr>
          <p:cNvSpPr/>
          <p:nvPr userDrawn="1"/>
        </p:nvSpPr>
        <p:spPr bwMode="auto">
          <a:xfrm>
            <a:off x="12288688" y="16416"/>
            <a:ext cx="1104800" cy="4320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AU" sz="800" kern="1200" dirty="0">
                <a:solidFill>
                  <a:schemeClr val="bg1"/>
                </a:solidFill>
                <a:effectLst/>
                <a:latin typeface="Arial" pitchFamily="34" charset="0"/>
                <a:ea typeface="+mn-ea"/>
                <a:cs typeface="+mn-cs"/>
              </a:rPr>
              <a:t>RACGP Navy</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bg1"/>
                </a:solidFill>
                <a:effectLst/>
                <a:latin typeface="Arial" pitchFamily="34" charset="0"/>
                <a:ea typeface="+mn-ea"/>
                <a:cs typeface="+mn-cs"/>
              </a:rPr>
              <a:t>RGB: 17/54/77</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bg1"/>
                </a:solidFill>
                <a:effectLst/>
                <a:latin typeface="Arial" pitchFamily="34" charset="0"/>
                <a:ea typeface="+mn-ea"/>
                <a:cs typeface="+mn-cs"/>
              </a:rPr>
              <a:t>#11364d</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AU" sz="800" kern="1200" dirty="0">
              <a:solidFill>
                <a:schemeClr val="bg1"/>
              </a:solidFill>
              <a:effectLst/>
              <a:latin typeface="Arial" pitchFamily="34" charset="0"/>
              <a:ea typeface="+mn-ea"/>
              <a:cs typeface="+mn-cs"/>
            </a:endParaRPr>
          </a:p>
        </p:txBody>
      </p:sp>
      <p:sp>
        <p:nvSpPr>
          <p:cNvPr id="3" name="Rectangle 2">
            <a:extLst>
              <a:ext uri="{FF2B5EF4-FFF2-40B4-BE49-F238E27FC236}">
                <a16:creationId xmlns:a16="http://schemas.microsoft.com/office/drawing/2014/main" id="{604DF657-7A54-718E-1035-D9B1BB6B7D6D}"/>
              </a:ext>
            </a:extLst>
          </p:cNvPr>
          <p:cNvSpPr/>
          <p:nvPr userDrawn="1"/>
        </p:nvSpPr>
        <p:spPr bwMode="auto">
          <a:xfrm>
            <a:off x="12288688" y="565056"/>
            <a:ext cx="1104800" cy="432048"/>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AU" sz="800" kern="1200" dirty="0">
                <a:solidFill>
                  <a:schemeClr val="tx1"/>
                </a:solidFill>
                <a:effectLst/>
                <a:latin typeface="Arial" pitchFamily="34" charset="0"/>
                <a:ea typeface="+mn-ea"/>
                <a:cs typeface="+mn-cs"/>
              </a:rPr>
              <a:t>RACGP Teal</a:t>
            </a:r>
          </a:p>
          <a:p>
            <a:r>
              <a:rPr lang="en-AU" sz="800" kern="1200" dirty="0">
                <a:solidFill>
                  <a:schemeClr val="tx1"/>
                </a:solidFill>
                <a:effectLst/>
                <a:latin typeface="Arial" pitchFamily="34" charset="0"/>
                <a:ea typeface="+mn-ea"/>
                <a:cs typeface="+mn-cs"/>
              </a:rPr>
              <a:t>RGB: 104/227/213</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tx1"/>
                </a:solidFill>
                <a:effectLst/>
                <a:latin typeface="Arial" pitchFamily="34" charset="0"/>
                <a:ea typeface="+mn-ea"/>
                <a:cs typeface="+mn-cs"/>
              </a:rPr>
              <a:t>#68e3d5</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AU" sz="800" kern="1200" dirty="0">
              <a:solidFill>
                <a:schemeClr val="tx1"/>
              </a:solidFill>
              <a:effectLst/>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AU" sz="800" kern="1200" dirty="0">
              <a:solidFill>
                <a:schemeClr val="tx1"/>
              </a:solidFill>
              <a:effectLst/>
              <a:latin typeface="Arial" pitchFamily="34" charset="0"/>
              <a:ea typeface="+mn-ea"/>
              <a:cs typeface="+mn-cs"/>
            </a:endParaRPr>
          </a:p>
        </p:txBody>
      </p:sp>
      <p:sp>
        <p:nvSpPr>
          <p:cNvPr id="4" name="Rectangle 3">
            <a:extLst>
              <a:ext uri="{FF2B5EF4-FFF2-40B4-BE49-F238E27FC236}">
                <a16:creationId xmlns:a16="http://schemas.microsoft.com/office/drawing/2014/main" id="{28470420-8B55-0C32-4142-ADF72BD289CE}"/>
              </a:ext>
            </a:extLst>
          </p:cNvPr>
          <p:cNvSpPr/>
          <p:nvPr userDrawn="1"/>
        </p:nvSpPr>
        <p:spPr bwMode="auto">
          <a:xfrm>
            <a:off x="12288688" y="2210976"/>
            <a:ext cx="1104800" cy="43204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AU" sz="800" kern="1200" dirty="0">
                <a:solidFill>
                  <a:schemeClr val="bg1"/>
                </a:solidFill>
                <a:effectLst/>
                <a:latin typeface="Arial" pitchFamily="34" charset="0"/>
                <a:ea typeface="+mn-ea"/>
                <a:cs typeface="+mn-cs"/>
              </a:rPr>
              <a:t>RACGP Orange</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bg1"/>
                </a:solidFill>
                <a:effectLst/>
                <a:latin typeface="Arial" pitchFamily="34" charset="0"/>
                <a:ea typeface="+mn-ea"/>
                <a:cs typeface="+mn-cs"/>
              </a:rPr>
              <a:t>RGB: 255/120/30</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bg1"/>
                </a:solidFill>
                <a:effectLst/>
                <a:latin typeface="Arial" pitchFamily="34" charset="0"/>
                <a:ea typeface="+mn-ea"/>
                <a:cs typeface="+mn-cs"/>
              </a:rPr>
              <a:t>#ff781e</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AU" sz="800" kern="1200" dirty="0">
              <a:solidFill>
                <a:schemeClr val="bg1"/>
              </a:solidFill>
              <a:effectLst/>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AU" sz="800" kern="1200" dirty="0">
              <a:solidFill>
                <a:schemeClr val="bg1"/>
              </a:solidFill>
              <a:effectLst/>
              <a:latin typeface="Arial" pitchFamily="34" charset="0"/>
              <a:ea typeface="+mn-ea"/>
              <a:cs typeface="+mn-cs"/>
            </a:endParaRPr>
          </a:p>
        </p:txBody>
      </p:sp>
      <p:sp>
        <p:nvSpPr>
          <p:cNvPr id="5" name="Rectangle 4">
            <a:extLst>
              <a:ext uri="{FF2B5EF4-FFF2-40B4-BE49-F238E27FC236}">
                <a16:creationId xmlns:a16="http://schemas.microsoft.com/office/drawing/2014/main" id="{10D989A2-7809-D690-F189-A0FA2347D8CD}"/>
              </a:ext>
            </a:extLst>
          </p:cNvPr>
          <p:cNvSpPr/>
          <p:nvPr userDrawn="1"/>
        </p:nvSpPr>
        <p:spPr bwMode="auto">
          <a:xfrm>
            <a:off x="12288688" y="1113696"/>
            <a:ext cx="1104800" cy="432048"/>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AU" sz="800" kern="1200" dirty="0">
                <a:solidFill>
                  <a:schemeClr val="tx1"/>
                </a:solidFill>
                <a:effectLst/>
                <a:latin typeface="Arial" pitchFamily="34" charset="0"/>
                <a:ea typeface="+mn-ea"/>
                <a:cs typeface="+mn-cs"/>
              </a:rPr>
              <a:t>RACGP Sand</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tx1"/>
                </a:solidFill>
                <a:effectLst/>
                <a:latin typeface="Arial" pitchFamily="34" charset="0"/>
                <a:ea typeface="+mn-ea"/>
                <a:cs typeface="+mn-cs"/>
              </a:rPr>
              <a:t>RGB: 233/229/206</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tx1"/>
                </a:solidFill>
                <a:effectLst/>
                <a:latin typeface="Arial" pitchFamily="34" charset="0"/>
                <a:ea typeface="+mn-ea"/>
                <a:cs typeface="+mn-cs"/>
              </a:rPr>
              <a:t>#e9e5ce</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AU" sz="800" kern="1200" dirty="0">
              <a:solidFill>
                <a:schemeClr val="tx1"/>
              </a:solidFill>
              <a:effectLst/>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AU" sz="800" kern="1200" dirty="0">
              <a:solidFill>
                <a:schemeClr val="tx1"/>
              </a:solidFill>
              <a:effectLst/>
              <a:latin typeface="Arial" pitchFamily="34" charset="0"/>
              <a:ea typeface="+mn-ea"/>
              <a:cs typeface="+mn-cs"/>
            </a:endParaRPr>
          </a:p>
        </p:txBody>
      </p:sp>
      <p:sp>
        <p:nvSpPr>
          <p:cNvPr id="6" name="Rectangle 5">
            <a:extLst>
              <a:ext uri="{FF2B5EF4-FFF2-40B4-BE49-F238E27FC236}">
                <a16:creationId xmlns:a16="http://schemas.microsoft.com/office/drawing/2014/main" id="{81AEE584-3A37-ABA7-A7CB-5C5D3E503EE0}"/>
              </a:ext>
            </a:extLst>
          </p:cNvPr>
          <p:cNvSpPr/>
          <p:nvPr userDrawn="1"/>
        </p:nvSpPr>
        <p:spPr bwMode="auto">
          <a:xfrm>
            <a:off x="12288688" y="1662336"/>
            <a:ext cx="1104800" cy="432048"/>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AU" sz="800" kern="1200" dirty="0">
                <a:solidFill>
                  <a:schemeClr val="tx1"/>
                </a:solidFill>
                <a:effectLst/>
                <a:latin typeface="Arial" pitchFamily="34" charset="0"/>
                <a:ea typeface="+mn-ea"/>
                <a:cs typeface="+mn-cs"/>
              </a:rPr>
              <a:t>RACGP Light Teal</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tx1"/>
                </a:solidFill>
                <a:effectLst/>
                <a:latin typeface="Arial" pitchFamily="34" charset="0"/>
                <a:ea typeface="+mn-ea"/>
                <a:cs typeface="+mn-cs"/>
              </a:rPr>
              <a:t>RGB: 197/255/255</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tx1"/>
                </a:solidFill>
                <a:effectLst/>
                <a:latin typeface="Arial" pitchFamily="34" charset="0"/>
                <a:ea typeface="+mn-ea"/>
                <a:cs typeface="+mn-cs"/>
              </a:rPr>
              <a:t>#c5ffff</a:t>
            </a:r>
          </a:p>
        </p:txBody>
      </p:sp>
      <p:sp>
        <p:nvSpPr>
          <p:cNvPr id="7" name="Rectangle 6">
            <a:extLst>
              <a:ext uri="{FF2B5EF4-FFF2-40B4-BE49-F238E27FC236}">
                <a16:creationId xmlns:a16="http://schemas.microsoft.com/office/drawing/2014/main" id="{F23E93DC-0F6E-C69A-3CFB-433A77FD54DE}"/>
              </a:ext>
            </a:extLst>
          </p:cNvPr>
          <p:cNvSpPr/>
          <p:nvPr userDrawn="1"/>
        </p:nvSpPr>
        <p:spPr bwMode="auto">
          <a:xfrm>
            <a:off x="12288688" y="2759616"/>
            <a:ext cx="1104800" cy="432048"/>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AU" sz="800" kern="1200" dirty="0">
                <a:solidFill>
                  <a:schemeClr val="bg1"/>
                </a:solidFill>
                <a:effectLst/>
                <a:latin typeface="Arial" pitchFamily="34" charset="0"/>
                <a:ea typeface="+mn-ea"/>
                <a:cs typeface="+mn-cs"/>
              </a:rPr>
              <a:t>RACGP Dark Teal</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bg1"/>
                </a:solidFill>
                <a:effectLst/>
                <a:latin typeface="Arial" pitchFamily="34" charset="0"/>
                <a:ea typeface="+mn-ea"/>
                <a:cs typeface="+mn-cs"/>
              </a:rPr>
              <a:t>RGB: 0/28/116</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bg1"/>
                </a:solidFill>
                <a:effectLst/>
                <a:latin typeface="Arial" pitchFamily="34" charset="0"/>
                <a:ea typeface="+mn-ea"/>
                <a:cs typeface="+mn-cs"/>
              </a:rPr>
              <a:t>#008074</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AU" sz="800" kern="1200" dirty="0">
              <a:solidFill>
                <a:schemeClr val="bg1"/>
              </a:solidFill>
              <a:effectLst/>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AU" sz="800" kern="1200" dirty="0">
              <a:solidFill>
                <a:schemeClr val="bg1"/>
              </a:solidFill>
              <a:effectLst/>
              <a:latin typeface="Arial" pitchFamily="34" charset="0"/>
              <a:ea typeface="+mn-ea"/>
              <a:cs typeface="+mn-cs"/>
            </a:endParaRPr>
          </a:p>
        </p:txBody>
      </p:sp>
      <p:sp>
        <p:nvSpPr>
          <p:cNvPr id="8" name="Rectangle 7">
            <a:extLst>
              <a:ext uri="{FF2B5EF4-FFF2-40B4-BE49-F238E27FC236}">
                <a16:creationId xmlns:a16="http://schemas.microsoft.com/office/drawing/2014/main" id="{AEA297DB-E23E-B619-233D-EE7C73A48097}"/>
              </a:ext>
            </a:extLst>
          </p:cNvPr>
          <p:cNvSpPr/>
          <p:nvPr userDrawn="1"/>
        </p:nvSpPr>
        <p:spPr bwMode="auto">
          <a:xfrm>
            <a:off x="12288688" y="3308256"/>
            <a:ext cx="1104800" cy="432048"/>
          </a:xfrm>
          <a:prstGeom prst="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AU" sz="800" kern="1200" dirty="0">
                <a:solidFill>
                  <a:schemeClr val="tx1"/>
                </a:solidFill>
                <a:effectLst/>
                <a:latin typeface="Arial" pitchFamily="34" charset="0"/>
                <a:ea typeface="+mn-ea"/>
                <a:cs typeface="+mn-cs"/>
              </a:rPr>
              <a:t>RACGP Stone</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tx1"/>
                </a:solidFill>
                <a:effectLst/>
                <a:latin typeface="Arial" pitchFamily="34" charset="0"/>
                <a:ea typeface="+mn-ea"/>
                <a:cs typeface="+mn-cs"/>
              </a:rPr>
              <a:t>RGB: 181/196/204</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tx1"/>
                </a:solidFill>
                <a:effectLst/>
                <a:latin typeface="Arial" pitchFamily="34" charset="0"/>
                <a:ea typeface="+mn-ea"/>
                <a:cs typeface="+mn-cs"/>
              </a:rPr>
              <a:t>#b5c4cc</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AU" sz="800" kern="1200" dirty="0">
              <a:solidFill>
                <a:schemeClr val="tx1"/>
              </a:solidFill>
              <a:effectLst/>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AU" sz="800" kern="1200" dirty="0">
              <a:solidFill>
                <a:schemeClr val="tx1"/>
              </a:solidFill>
              <a:effectLst/>
              <a:latin typeface="Arial" pitchFamily="34" charset="0"/>
              <a:ea typeface="+mn-ea"/>
              <a:cs typeface="+mn-cs"/>
            </a:endParaRPr>
          </a:p>
        </p:txBody>
      </p:sp>
      <p:sp>
        <p:nvSpPr>
          <p:cNvPr id="9" name="Rectangle 8">
            <a:extLst>
              <a:ext uri="{FF2B5EF4-FFF2-40B4-BE49-F238E27FC236}">
                <a16:creationId xmlns:a16="http://schemas.microsoft.com/office/drawing/2014/main" id="{5349823E-BCF7-1EA7-266C-D0B3CBD9ABC8}"/>
              </a:ext>
            </a:extLst>
          </p:cNvPr>
          <p:cNvSpPr/>
          <p:nvPr userDrawn="1"/>
        </p:nvSpPr>
        <p:spPr bwMode="auto">
          <a:xfrm>
            <a:off x="12288688" y="3856896"/>
            <a:ext cx="1104800" cy="432048"/>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AU" sz="800" kern="1200" dirty="0">
                <a:solidFill>
                  <a:schemeClr val="bg1"/>
                </a:solidFill>
                <a:effectLst/>
                <a:latin typeface="Arial" pitchFamily="34" charset="0"/>
                <a:ea typeface="+mn-ea"/>
                <a:cs typeface="+mn-cs"/>
              </a:rPr>
              <a:t>RACGP Charcoal</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bg1"/>
                </a:solidFill>
                <a:effectLst/>
                <a:latin typeface="Arial" pitchFamily="34" charset="0"/>
                <a:ea typeface="+mn-ea"/>
                <a:cs typeface="+mn-cs"/>
              </a:rPr>
              <a:t>RGB: 45/45/45</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bg1"/>
                </a:solidFill>
                <a:effectLst/>
                <a:latin typeface="Arial" pitchFamily="34" charset="0"/>
                <a:ea typeface="+mn-ea"/>
                <a:cs typeface="+mn-cs"/>
              </a:rPr>
              <a:t>#2d2d2d</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AU" sz="800" kern="1200" dirty="0">
              <a:solidFill>
                <a:schemeClr val="bg1"/>
              </a:solidFill>
              <a:effectLst/>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AU" sz="800" kern="1200" dirty="0">
              <a:solidFill>
                <a:schemeClr val="bg1"/>
              </a:solidFill>
              <a:effectLst/>
              <a:latin typeface="Arial" pitchFamily="34" charset="0"/>
              <a:ea typeface="+mn-ea"/>
              <a:cs typeface="+mn-cs"/>
            </a:endParaRPr>
          </a:p>
        </p:txBody>
      </p:sp>
    </p:spTree>
    <p:extLst>
      <p:ext uri="{BB962C8B-B14F-4D97-AF65-F5344CB8AC3E}">
        <p14:creationId xmlns:p14="http://schemas.microsoft.com/office/powerpoint/2010/main" val="3930450316"/>
      </p:ext>
    </p:extLst>
  </p:cSld>
  <p:clrMap bg1="lt1" tx1="dk1" bg2="lt2" tx2="dk2" accent1="accent1" accent2="accent2" accent3="accent3" accent4="accent4" accent5="accent5" accent6="accent6" hlink="hlink" folHlink="folHlink"/>
  <p:sldLayoutIdLst>
    <p:sldLayoutId id="2147483698" r:id="rId1"/>
    <p:sldLayoutId id="2147483700" r:id="rId2"/>
    <p:sldLayoutId id="2147483702" r:id="rId3"/>
    <p:sldLayoutId id="2147483717" r:id="rId4"/>
  </p:sldLayoutIdLst>
  <p:txStyles>
    <p:titleStyle>
      <a:lvl1pPr algn="l" rtl="0" eaLnBrk="1" fontAlgn="base" hangingPunct="1">
        <a:spcBef>
          <a:spcPct val="0"/>
        </a:spcBef>
        <a:spcAft>
          <a:spcPct val="0"/>
        </a:spcAft>
        <a:defRPr sz="4800" i="1">
          <a:solidFill>
            <a:srgbClr val="5F6062"/>
          </a:solidFill>
          <a:latin typeface="+mj-lt"/>
          <a:ea typeface="+mj-ea"/>
          <a:cs typeface="+mj-cs"/>
        </a:defRPr>
      </a:lvl1pPr>
      <a:lvl2pPr algn="l" rtl="0" eaLnBrk="1" fontAlgn="base" hangingPunct="1">
        <a:spcBef>
          <a:spcPct val="0"/>
        </a:spcBef>
        <a:spcAft>
          <a:spcPct val="0"/>
        </a:spcAft>
        <a:defRPr sz="4800" i="1">
          <a:solidFill>
            <a:srgbClr val="5F6062"/>
          </a:solidFill>
          <a:latin typeface="Georgia" pitchFamily="18" charset="0"/>
        </a:defRPr>
      </a:lvl2pPr>
      <a:lvl3pPr algn="l" rtl="0" eaLnBrk="1" fontAlgn="base" hangingPunct="1">
        <a:spcBef>
          <a:spcPct val="0"/>
        </a:spcBef>
        <a:spcAft>
          <a:spcPct val="0"/>
        </a:spcAft>
        <a:defRPr sz="4800" i="1">
          <a:solidFill>
            <a:srgbClr val="5F6062"/>
          </a:solidFill>
          <a:latin typeface="Georgia" pitchFamily="18" charset="0"/>
        </a:defRPr>
      </a:lvl3pPr>
      <a:lvl4pPr algn="l" rtl="0" eaLnBrk="1" fontAlgn="base" hangingPunct="1">
        <a:spcBef>
          <a:spcPct val="0"/>
        </a:spcBef>
        <a:spcAft>
          <a:spcPct val="0"/>
        </a:spcAft>
        <a:defRPr sz="4800" i="1">
          <a:solidFill>
            <a:srgbClr val="5F6062"/>
          </a:solidFill>
          <a:latin typeface="Georgia" pitchFamily="18" charset="0"/>
        </a:defRPr>
      </a:lvl4pPr>
      <a:lvl5pPr algn="l" rtl="0" eaLnBrk="1" fontAlgn="base" hangingPunct="1">
        <a:spcBef>
          <a:spcPct val="0"/>
        </a:spcBef>
        <a:spcAft>
          <a:spcPct val="0"/>
        </a:spcAft>
        <a:defRPr sz="4800" i="1">
          <a:solidFill>
            <a:srgbClr val="5F6062"/>
          </a:solidFill>
          <a:latin typeface="Georgia" pitchFamily="18" charset="0"/>
        </a:defRPr>
      </a:lvl5pPr>
      <a:lvl6pPr marL="457200" algn="l" rtl="0" eaLnBrk="1" fontAlgn="base" hangingPunct="1">
        <a:spcBef>
          <a:spcPct val="0"/>
        </a:spcBef>
        <a:spcAft>
          <a:spcPct val="0"/>
        </a:spcAft>
        <a:defRPr sz="4800" i="1">
          <a:solidFill>
            <a:srgbClr val="88B3DA"/>
          </a:solidFill>
          <a:latin typeface="Georgia" pitchFamily="18" charset="0"/>
        </a:defRPr>
      </a:lvl6pPr>
      <a:lvl7pPr marL="914400" algn="l" rtl="0" eaLnBrk="1" fontAlgn="base" hangingPunct="1">
        <a:spcBef>
          <a:spcPct val="0"/>
        </a:spcBef>
        <a:spcAft>
          <a:spcPct val="0"/>
        </a:spcAft>
        <a:defRPr sz="4800" i="1">
          <a:solidFill>
            <a:srgbClr val="88B3DA"/>
          </a:solidFill>
          <a:latin typeface="Georgia" pitchFamily="18" charset="0"/>
        </a:defRPr>
      </a:lvl7pPr>
      <a:lvl8pPr marL="1371600" algn="l" rtl="0" eaLnBrk="1" fontAlgn="base" hangingPunct="1">
        <a:spcBef>
          <a:spcPct val="0"/>
        </a:spcBef>
        <a:spcAft>
          <a:spcPct val="0"/>
        </a:spcAft>
        <a:defRPr sz="4800" i="1">
          <a:solidFill>
            <a:srgbClr val="88B3DA"/>
          </a:solidFill>
          <a:latin typeface="Georgia" pitchFamily="18" charset="0"/>
        </a:defRPr>
      </a:lvl8pPr>
      <a:lvl9pPr marL="1828800" algn="l" rtl="0" eaLnBrk="1" fontAlgn="base" hangingPunct="1">
        <a:spcBef>
          <a:spcPct val="0"/>
        </a:spcBef>
        <a:spcAft>
          <a:spcPct val="0"/>
        </a:spcAft>
        <a:defRPr sz="4800" i="1">
          <a:solidFill>
            <a:srgbClr val="88B3DA"/>
          </a:solidFill>
          <a:latin typeface="Georgia" pitchFamily="18" charset="0"/>
        </a:defRPr>
      </a:lvl9pPr>
    </p:titleStyle>
    <p:bodyStyle>
      <a:lvl1pPr marL="342900" indent="-342900" algn="l" rtl="0" eaLnBrk="1" fontAlgn="base" hangingPunct="1">
        <a:spcBef>
          <a:spcPct val="20000"/>
        </a:spcBef>
        <a:spcAft>
          <a:spcPct val="0"/>
        </a:spcAft>
        <a:defRPr sz="2000">
          <a:solidFill>
            <a:srgbClr val="4D4D4D"/>
          </a:solidFill>
          <a:latin typeface="+mn-lt"/>
          <a:ea typeface="+mn-ea"/>
          <a:cs typeface="+mn-cs"/>
        </a:defRPr>
      </a:lvl1pPr>
      <a:lvl2pPr marL="809625" indent="-268288" algn="l" rtl="0" eaLnBrk="1" fontAlgn="base" hangingPunct="1">
        <a:spcBef>
          <a:spcPct val="20000"/>
        </a:spcBef>
        <a:spcAft>
          <a:spcPct val="0"/>
        </a:spcAft>
        <a:buChar char="–"/>
        <a:defRPr sz="2000">
          <a:solidFill>
            <a:srgbClr val="4D4D4D"/>
          </a:solidFill>
          <a:latin typeface="+mn-lt"/>
        </a:defRPr>
      </a:lvl2pPr>
      <a:lvl3pPr marL="1235075" indent="-228600" algn="l" rtl="0" eaLnBrk="1" fontAlgn="base" hangingPunct="1">
        <a:spcBef>
          <a:spcPct val="20000"/>
        </a:spcBef>
        <a:spcAft>
          <a:spcPct val="0"/>
        </a:spcAft>
        <a:buChar char="•"/>
        <a:defRPr>
          <a:solidFill>
            <a:srgbClr val="4D4D4D"/>
          </a:solidFill>
          <a:latin typeface="+mn-lt"/>
        </a:defRPr>
      </a:lvl3pPr>
      <a:lvl4pPr marL="1643063" indent="-228600" algn="l" rtl="0" eaLnBrk="1" fontAlgn="base" hangingPunct="1">
        <a:spcBef>
          <a:spcPct val="20000"/>
        </a:spcBef>
        <a:spcAft>
          <a:spcPct val="0"/>
        </a:spcAft>
        <a:buChar char="–"/>
        <a:defRPr sz="1600">
          <a:solidFill>
            <a:srgbClr val="4D4D4D"/>
          </a:solidFill>
          <a:latin typeface="+mn-lt"/>
        </a:defRPr>
      </a:lvl4pPr>
      <a:lvl5pPr marL="2057400" indent="-228600" algn="l" rtl="0" eaLnBrk="1" fontAlgn="base" hangingPunct="1">
        <a:spcBef>
          <a:spcPct val="20000"/>
        </a:spcBef>
        <a:spcAft>
          <a:spcPct val="0"/>
        </a:spcAft>
        <a:buChar char="»"/>
        <a:defRPr sz="1400">
          <a:solidFill>
            <a:srgbClr val="4D4D4D"/>
          </a:solidFill>
          <a:latin typeface="+mn-lt"/>
        </a:defRPr>
      </a:lvl5pPr>
      <a:lvl6pPr marL="2514600" indent="-228600" algn="l" rtl="0" eaLnBrk="1" fontAlgn="base" hangingPunct="1">
        <a:spcBef>
          <a:spcPct val="20000"/>
        </a:spcBef>
        <a:spcAft>
          <a:spcPct val="0"/>
        </a:spcAft>
        <a:buChar char="»"/>
        <a:defRPr sz="1400">
          <a:solidFill>
            <a:srgbClr val="4D4D4D"/>
          </a:solidFill>
          <a:latin typeface="+mn-lt"/>
        </a:defRPr>
      </a:lvl6pPr>
      <a:lvl7pPr marL="2971800" indent="-228600" algn="l" rtl="0" eaLnBrk="1" fontAlgn="base" hangingPunct="1">
        <a:spcBef>
          <a:spcPct val="20000"/>
        </a:spcBef>
        <a:spcAft>
          <a:spcPct val="0"/>
        </a:spcAft>
        <a:buChar char="»"/>
        <a:defRPr sz="1400">
          <a:solidFill>
            <a:srgbClr val="4D4D4D"/>
          </a:solidFill>
          <a:latin typeface="+mn-lt"/>
        </a:defRPr>
      </a:lvl7pPr>
      <a:lvl8pPr marL="3429000" indent="-228600" algn="l" rtl="0" eaLnBrk="1" fontAlgn="base" hangingPunct="1">
        <a:spcBef>
          <a:spcPct val="20000"/>
        </a:spcBef>
        <a:spcAft>
          <a:spcPct val="0"/>
        </a:spcAft>
        <a:buChar char="»"/>
        <a:defRPr sz="1400">
          <a:solidFill>
            <a:srgbClr val="4D4D4D"/>
          </a:solidFill>
          <a:latin typeface="+mn-lt"/>
        </a:defRPr>
      </a:lvl8pPr>
      <a:lvl9pPr marL="3886200" indent="-228600" algn="l" rtl="0" eaLnBrk="1" fontAlgn="base" hangingPunct="1">
        <a:spcBef>
          <a:spcPct val="20000"/>
        </a:spcBef>
        <a:spcAft>
          <a:spcPct val="0"/>
        </a:spcAft>
        <a:buChar char="»"/>
        <a:defRPr sz="1400">
          <a:solidFill>
            <a:srgbClr val="4D4D4D"/>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47" userDrawn="1">
          <p15:clr>
            <a:srgbClr val="F26B43"/>
          </p15:clr>
        </p15:guide>
        <p15:guide id="4" pos="7333" userDrawn="1">
          <p15:clr>
            <a:srgbClr val="F26B43"/>
          </p15:clr>
        </p15:guide>
        <p15:guide id="5" orient="horz" pos="4110" userDrawn="1">
          <p15:clr>
            <a:srgbClr val="F26B43"/>
          </p15:clr>
        </p15:guide>
        <p15:guide id="9" orient="horz" pos="3702"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4F7104-EB2C-8E98-C069-A87C4E14E203}"/>
              </a:ext>
            </a:extLst>
          </p:cNvPr>
          <p:cNvSpPr/>
          <p:nvPr userDrawn="1"/>
        </p:nvSpPr>
        <p:spPr bwMode="auto">
          <a:xfrm>
            <a:off x="12288688" y="16416"/>
            <a:ext cx="1104800" cy="4320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AU" sz="800" kern="1200" dirty="0">
                <a:solidFill>
                  <a:schemeClr val="bg1"/>
                </a:solidFill>
                <a:effectLst/>
                <a:latin typeface="Arial" pitchFamily="34" charset="0"/>
                <a:ea typeface="+mn-ea"/>
                <a:cs typeface="+mn-cs"/>
              </a:rPr>
              <a:t>RACGP Navy</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bg1"/>
                </a:solidFill>
                <a:effectLst/>
                <a:latin typeface="Arial" pitchFamily="34" charset="0"/>
                <a:ea typeface="+mn-ea"/>
                <a:cs typeface="+mn-cs"/>
              </a:rPr>
              <a:t>RGB: 17/54/77</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bg1"/>
                </a:solidFill>
                <a:effectLst/>
                <a:latin typeface="Arial" pitchFamily="34" charset="0"/>
                <a:ea typeface="+mn-ea"/>
                <a:cs typeface="+mn-cs"/>
              </a:rPr>
              <a:t>#11364d</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AU" sz="800" kern="1200" dirty="0">
              <a:solidFill>
                <a:schemeClr val="bg1"/>
              </a:solidFill>
              <a:effectLst/>
              <a:latin typeface="Arial" pitchFamily="34" charset="0"/>
              <a:ea typeface="+mn-ea"/>
              <a:cs typeface="+mn-cs"/>
            </a:endParaRPr>
          </a:p>
        </p:txBody>
      </p:sp>
      <p:sp>
        <p:nvSpPr>
          <p:cNvPr id="3" name="Rectangle 2">
            <a:extLst>
              <a:ext uri="{FF2B5EF4-FFF2-40B4-BE49-F238E27FC236}">
                <a16:creationId xmlns:a16="http://schemas.microsoft.com/office/drawing/2014/main" id="{14247770-E172-27D0-D2B3-3C5D27178C8F}"/>
              </a:ext>
            </a:extLst>
          </p:cNvPr>
          <p:cNvSpPr/>
          <p:nvPr userDrawn="1"/>
        </p:nvSpPr>
        <p:spPr bwMode="auto">
          <a:xfrm>
            <a:off x="12288688" y="565056"/>
            <a:ext cx="1104800" cy="432048"/>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AU" sz="800" kern="1200" dirty="0">
                <a:solidFill>
                  <a:schemeClr val="tx1"/>
                </a:solidFill>
                <a:effectLst/>
                <a:latin typeface="Arial" pitchFamily="34" charset="0"/>
                <a:ea typeface="+mn-ea"/>
                <a:cs typeface="+mn-cs"/>
              </a:rPr>
              <a:t>RACGP Teal</a:t>
            </a:r>
          </a:p>
          <a:p>
            <a:r>
              <a:rPr lang="en-AU" sz="800" kern="1200" dirty="0">
                <a:solidFill>
                  <a:schemeClr val="tx1"/>
                </a:solidFill>
                <a:effectLst/>
                <a:latin typeface="Arial" pitchFamily="34" charset="0"/>
                <a:ea typeface="+mn-ea"/>
                <a:cs typeface="+mn-cs"/>
              </a:rPr>
              <a:t>RGB: 104/227/213</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tx1"/>
                </a:solidFill>
                <a:effectLst/>
                <a:latin typeface="Arial" pitchFamily="34" charset="0"/>
                <a:ea typeface="+mn-ea"/>
                <a:cs typeface="+mn-cs"/>
              </a:rPr>
              <a:t>#68e3d5</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AU" sz="800" kern="1200" dirty="0">
              <a:solidFill>
                <a:schemeClr val="tx1"/>
              </a:solidFill>
              <a:effectLst/>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AU" sz="800" kern="1200" dirty="0">
              <a:solidFill>
                <a:schemeClr val="tx1"/>
              </a:solidFill>
              <a:effectLst/>
              <a:latin typeface="Arial" pitchFamily="34" charset="0"/>
              <a:ea typeface="+mn-ea"/>
              <a:cs typeface="+mn-cs"/>
            </a:endParaRPr>
          </a:p>
        </p:txBody>
      </p:sp>
      <p:sp>
        <p:nvSpPr>
          <p:cNvPr id="4" name="Rectangle 3">
            <a:extLst>
              <a:ext uri="{FF2B5EF4-FFF2-40B4-BE49-F238E27FC236}">
                <a16:creationId xmlns:a16="http://schemas.microsoft.com/office/drawing/2014/main" id="{54087DE2-3270-364C-8965-DC59FF1D7BC8}"/>
              </a:ext>
            </a:extLst>
          </p:cNvPr>
          <p:cNvSpPr/>
          <p:nvPr userDrawn="1"/>
        </p:nvSpPr>
        <p:spPr bwMode="auto">
          <a:xfrm>
            <a:off x="12288688" y="2210976"/>
            <a:ext cx="1104800" cy="43204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AU" sz="800" kern="1200" dirty="0">
                <a:solidFill>
                  <a:schemeClr val="bg1"/>
                </a:solidFill>
                <a:effectLst/>
                <a:latin typeface="Arial" pitchFamily="34" charset="0"/>
                <a:ea typeface="+mn-ea"/>
                <a:cs typeface="+mn-cs"/>
              </a:rPr>
              <a:t>RACGP Orange</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bg1"/>
                </a:solidFill>
                <a:effectLst/>
                <a:latin typeface="Arial" pitchFamily="34" charset="0"/>
                <a:ea typeface="+mn-ea"/>
                <a:cs typeface="+mn-cs"/>
              </a:rPr>
              <a:t>RGB: 255/120/30</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bg1"/>
                </a:solidFill>
                <a:effectLst/>
                <a:latin typeface="Arial" pitchFamily="34" charset="0"/>
                <a:ea typeface="+mn-ea"/>
                <a:cs typeface="+mn-cs"/>
              </a:rPr>
              <a:t>#ff781e</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AU" sz="800" kern="1200" dirty="0">
              <a:solidFill>
                <a:schemeClr val="bg1"/>
              </a:solidFill>
              <a:effectLst/>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AU" sz="800" kern="1200" dirty="0">
              <a:solidFill>
                <a:schemeClr val="bg1"/>
              </a:solidFill>
              <a:effectLst/>
              <a:latin typeface="Arial" pitchFamily="34" charset="0"/>
              <a:ea typeface="+mn-ea"/>
              <a:cs typeface="+mn-cs"/>
            </a:endParaRPr>
          </a:p>
        </p:txBody>
      </p:sp>
      <p:sp>
        <p:nvSpPr>
          <p:cNvPr id="5" name="Rectangle 4">
            <a:extLst>
              <a:ext uri="{FF2B5EF4-FFF2-40B4-BE49-F238E27FC236}">
                <a16:creationId xmlns:a16="http://schemas.microsoft.com/office/drawing/2014/main" id="{6E6B9A92-8694-CEDE-BDC8-189CFBB17933}"/>
              </a:ext>
            </a:extLst>
          </p:cNvPr>
          <p:cNvSpPr/>
          <p:nvPr userDrawn="1"/>
        </p:nvSpPr>
        <p:spPr bwMode="auto">
          <a:xfrm>
            <a:off x="12288688" y="1113696"/>
            <a:ext cx="1104800" cy="432048"/>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AU" sz="800" kern="1200" dirty="0">
                <a:solidFill>
                  <a:schemeClr val="tx1"/>
                </a:solidFill>
                <a:effectLst/>
                <a:latin typeface="Arial" pitchFamily="34" charset="0"/>
                <a:ea typeface="+mn-ea"/>
                <a:cs typeface="+mn-cs"/>
              </a:rPr>
              <a:t>RACGP Sand</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tx1"/>
                </a:solidFill>
                <a:effectLst/>
                <a:latin typeface="Arial" pitchFamily="34" charset="0"/>
                <a:ea typeface="+mn-ea"/>
                <a:cs typeface="+mn-cs"/>
              </a:rPr>
              <a:t>RGB: 233/229/206</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tx1"/>
                </a:solidFill>
                <a:effectLst/>
                <a:latin typeface="Arial" pitchFamily="34" charset="0"/>
                <a:ea typeface="+mn-ea"/>
                <a:cs typeface="+mn-cs"/>
              </a:rPr>
              <a:t>#e9e5ce</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AU" sz="800" kern="1200" dirty="0">
              <a:solidFill>
                <a:schemeClr val="tx1"/>
              </a:solidFill>
              <a:effectLst/>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AU" sz="800" kern="1200" dirty="0">
              <a:solidFill>
                <a:schemeClr val="tx1"/>
              </a:solidFill>
              <a:effectLst/>
              <a:latin typeface="Arial" pitchFamily="34" charset="0"/>
              <a:ea typeface="+mn-ea"/>
              <a:cs typeface="+mn-cs"/>
            </a:endParaRPr>
          </a:p>
        </p:txBody>
      </p:sp>
      <p:sp>
        <p:nvSpPr>
          <p:cNvPr id="6" name="Rectangle 5">
            <a:extLst>
              <a:ext uri="{FF2B5EF4-FFF2-40B4-BE49-F238E27FC236}">
                <a16:creationId xmlns:a16="http://schemas.microsoft.com/office/drawing/2014/main" id="{F51ACB54-45B8-F98C-C67F-875D5BA4AEE5}"/>
              </a:ext>
            </a:extLst>
          </p:cNvPr>
          <p:cNvSpPr/>
          <p:nvPr userDrawn="1"/>
        </p:nvSpPr>
        <p:spPr bwMode="auto">
          <a:xfrm>
            <a:off x="12288688" y="1662336"/>
            <a:ext cx="1104800" cy="432048"/>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AU" sz="800" kern="1200" dirty="0">
                <a:solidFill>
                  <a:schemeClr val="tx1"/>
                </a:solidFill>
                <a:effectLst/>
                <a:latin typeface="Arial" pitchFamily="34" charset="0"/>
                <a:ea typeface="+mn-ea"/>
                <a:cs typeface="+mn-cs"/>
              </a:rPr>
              <a:t>RACGP Light Teal</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tx1"/>
                </a:solidFill>
                <a:effectLst/>
                <a:latin typeface="Arial" pitchFamily="34" charset="0"/>
                <a:ea typeface="+mn-ea"/>
                <a:cs typeface="+mn-cs"/>
              </a:rPr>
              <a:t>RGB: 197/255/255</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tx1"/>
                </a:solidFill>
                <a:effectLst/>
                <a:latin typeface="Arial" pitchFamily="34" charset="0"/>
                <a:ea typeface="+mn-ea"/>
                <a:cs typeface="+mn-cs"/>
              </a:rPr>
              <a:t>#c5ffff</a:t>
            </a:r>
          </a:p>
        </p:txBody>
      </p:sp>
      <p:sp>
        <p:nvSpPr>
          <p:cNvPr id="7" name="Rectangle 6">
            <a:extLst>
              <a:ext uri="{FF2B5EF4-FFF2-40B4-BE49-F238E27FC236}">
                <a16:creationId xmlns:a16="http://schemas.microsoft.com/office/drawing/2014/main" id="{4B3921FE-762B-2F77-31E9-2A4DBF1C8E49}"/>
              </a:ext>
            </a:extLst>
          </p:cNvPr>
          <p:cNvSpPr/>
          <p:nvPr userDrawn="1"/>
        </p:nvSpPr>
        <p:spPr bwMode="auto">
          <a:xfrm>
            <a:off x="12288688" y="2759616"/>
            <a:ext cx="1104800" cy="432048"/>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AU" sz="800" kern="1200" dirty="0">
                <a:solidFill>
                  <a:schemeClr val="bg1"/>
                </a:solidFill>
                <a:effectLst/>
                <a:latin typeface="Arial" pitchFamily="34" charset="0"/>
                <a:ea typeface="+mn-ea"/>
                <a:cs typeface="+mn-cs"/>
              </a:rPr>
              <a:t>RACGP Dark Teal</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bg1"/>
                </a:solidFill>
                <a:effectLst/>
                <a:latin typeface="Arial" pitchFamily="34" charset="0"/>
                <a:ea typeface="+mn-ea"/>
                <a:cs typeface="+mn-cs"/>
              </a:rPr>
              <a:t>RGB: 0/28/116</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bg1"/>
                </a:solidFill>
                <a:effectLst/>
                <a:latin typeface="Arial" pitchFamily="34" charset="0"/>
                <a:ea typeface="+mn-ea"/>
                <a:cs typeface="+mn-cs"/>
              </a:rPr>
              <a:t>#008074</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AU" sz="800" kern="1200" dirty="0">
              <a:solidFill>
                <a:schemeClr val="bg1"/>
              </a:solidFill>
              <a:effectLst/>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AU" sz="800" kern="1200" dirty="0">
              <a:solidFill>
                <a:schemeClr val="bg1"/>
              </a:solidFill>
              <a:effectLst/>
              <a:latin typeface="Arial" pitchFamily="34" charset="0"/>
              <a:ea typeface="+mn-ea"/>
              <a:cs typeface="+mn-cs"/>
            </a:endParaRPr>
          </a:p>
        </p:txBody>
      </p:sp>
      <p:sp>
        <p:nvSpPr>
          <p:cNvPr id="8" name="Rectangle 7">
            <a:extLst>
              <a:ext uri="{FF2B5EF4-FFF2-40B4-BE49-F238E27FC236}">
                <a16:creationId xmlns:a16="http://schemas.microsoft.com/office/drawing/2014/main" id="{ADC244FE-555F-382D-A4AD-A0A5A9997769}"/>
              </a:ext>
            </a:extLst>
          </p:cNvPr>
          <p:cNvSpPr/>
          <p:nvPr userDrawn="1"/>
        </p:nvSpPr>
        <p:spPr bwMode="auto">
          <a:xfrm>
            <a:off x="12288688" y="3308256"/>
            <a:ext cx="1104800" cy="432048"/>
          </a:xfrm>
          <a:prstGeom prst="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AU" sz="800" kern="1200" dirty="0">
                <a:solidFill>
                  <a:schemeClr val="tx1"/>
                </a:solidFill>
                <a:effectLst/>
                <a:latin typeface="Arial" pitchFamily="34" charset="0"/>
                <a:ea typeface="+mn-ea"/>
                <a:cs typeface="+mn-cs"/>
              </a:rPr>
              <a:t>RACGP Stone</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tx1"/>
                </a:solidFill>
                <a:effectLst/>
                <a:latin typeface="Arial" pitchFamily="34" charset="0"/>
                <a:ea typeface="+mn-ea"/>
                <a:cs typeface="+mn-cs"/>
              </a:rPr>
              <a:t>RGB: 181/196/204</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tx1"/>
                </a:solidFill>
                <a:effectLst/>
                <a:latin typeface="Arial" pitchFamily="34" charset="0"/>
                <a:ea typeface="+mn-ea"/>
                <a:cs typeface="+mn-cs"/>
              </a:rPr>
              <a:t>#b5c4cc</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AU" sz="800" kern="1200" dirty="0">
              <a:solidFill>
                <a:schemeClr val="tx1"/>
              </a:solidFill>
              <a:effectLst/>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AU" sz="800" kern="1200" dirty="0">
              <a:solidFill>
                <a:schemeClr val="tx1"/>
              </a:solidFill>
              <a:effectLst/>
              <a:latin typeface="Arial" pitchFamily="34" charset="0"/>
              <a:ea typeface="+mn-ea"/>
              <a:cs typeface="+mn-cs"/>
            </a:endParaRPr>
          </a:p>
        </p:txBody>
      </p:sp>
      <p:sp>
        <p:nvSpPr>
          <p:cNvPr id="9" name="Rectangle 8">
            <a:extLst>
              <a:ext uri="{FF2B5EF4-FFF2-40B4-BE49-F238E27FC236}">
                <a16:creationId xmlns:a16="http://schemas.microsoft.com/office/drawing/2014/main" id="{28FDD964-9FE9-0521-B6AB-5E06D45FE100}"/>
              </a:ext>
            </a:extLst>
          </p:cNvPr>
          <p:cNvSpPr/>
          <p:nvPr userDrawn="1"/>
        </p:nvSpPr>
        <p:spPr bwMode="auto">
          <a:xfrm>
            <a:off x="12288688" y="3856896"/>
            <a:ext cx="1104800" cy="432048"/>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AU" sz="800" kern="1200" dirty="0">
                <a:solidFill>
                  <a:schemeClr val="bg1"/>
                </a:solidFill>
                <a:effectLst/>
                <a:latin typeface="Arial" pitchFamily="34" charset="0"/>
                <a:ea typeface="+mn-ea"/>
                <a:cs typeface="+mn-cs"/>
              </a:rPr>
              <a:t>RACGP Charcoal</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bg1"/>
                </a:solidFill>
                <a:effectLst/>
                <a:latin typeface="Arial" pitchFamily="34" charset="0"/>
                <a:ea typeface="+mn-ea"/>
                <a:cs typeface="+mn-cs"/>
              </a:rPr>
              <a:t>RGB: 45/45/45</a:t>
            </a:r>
          </a:p>
          <a:p>
            <a:pPr marL="0" marR="0" lvl="0" indent="0" algn="ctr" defTabSz="914400" rtl="0" eaLnBrk="1" fontAlgn="base" latinLnBrk="0" hangingPunct="1">
              <a:lnSpc>
                <a:spcPct val="100000"/>
              </a:lnSpc>
              <a:spcBef>
                <a:spcPct val="0"/>
              </a:spcBef>
              <a:spcAft>
                <a:spcPct val="0"/>
              </a:spcAft>
              <a:buClrTx/>
              <a:buSzTx/>
              <a:buFontTx/>
              <a:buNone/>
              <a:tabLst/>
              <a:defRPr/>
            </a:pPr>
            <a:r>
              <a:rPr lang="en-AU" sz="800" kern="1200" dirty="0">
                <a:solidFill>
                  <a:schemeClr val="bg1"/>
                </a:solidFill>
                <a:effectLst/>
                <a:latin typeface="Arial" pitchFamily="34" charset="0"/>
                <a:ea typeface="+mn-ea"/>
                <a:cs typeface="+mn-cs"/>
              </a:rPr>
              <a:t>#2d2d2d</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AU" sz="800" kern="1200" dirty="0">
              <a:solidFill>
                <a:schemeClr val="bg1"/>
              </a:solidFill>
              <a:effectLst/>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n-AU" sz="800" kern="1200" dirty="0">
              <a:solidFill>
                <a:schemeClr val="bg1"/>
              </a:solidFill>
              <a:effectLst/>
              <a:latin typeface="Arial" pitchFamily="34" charset="0"/>
              <a:ea typeface="+mn-ea"/>
              <a:cs typeface="+mn-cs"/>
            </a:endParaRPr>
          </a:p>
        </p:txBody>
      </p:sp>
      <p:pic>
        <p:nvPicPr>
          <p:cNvPr id="14" name="Picture 13" descr="Blue letters on a black background&#10;&#10;Description automatically generated">
            <a:extLst>
              <a:ext uri="{FF2B5EF4-FFF2-40B4-BE49-F238E27FC236}">
                <a16:creationId xmlns:a16="http://schemas.microsoft.com/office/drawing/2014/main" id="{FD775D7F-9BA1-5A35-CAD0-E55C730D37EA}"/>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99445" y="6055382"/>
            <a:ext cx="1960513" cy="493511"/>
          </a:xfrm>
          <a:prstGeom prst="rect">
            <a:avLst/>
          </a:prstGeom>
        </p:spPr>
      </p:pic>
      <p:pic>
        <p:nvPicPr>
          <p:cNvPr id="15" name="Picture 14" descr="A black background with blue text&#10;&#10;Description automatically generated">
            <a:extLst>
              <a:ext uri="{FF2B5EF4-FFF2-40B4-BE49-F238E27FC236}">
                <a16:creationId xmlns:a16="http://schemas.microsoft.com/office/drawing/2014/main" id="{726CDCD4-04A6-7B5F-8660-ABA31E275455}"/>
              </a:ext>
            </a:extLst>
          </p:cNvPr>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10522868" y="6192808"/>
            <a:ext cx="1095210" cy="288032"/>
          </a:xfrm>
          <a:prstGeom prst="rect">
            <a:avLst/>
          </a:prstGeom>
        </p:spPr>
      </p:pic>
    </p:spTree>
    <p:extLst>
      <p:ext uri="{BB962C8B-B14F-4D97-AF65-F5344CB8AC3E}">
        <p14:creationId xmlns:p14="http://schemas.microsoft.com/office/powerpoint/2010/main" val="389719474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703" r:id="rId8"/>
    <p:sldLayoutId id="2147483704" r:id="rId9"/>
    <p:sldLayoutId id="2147483718" r:id="rId10"/>
    <p:sldLayoutId id="2147483719" r:id="rId11"/>
    <p:sldLayoutId id="2147483720" r:id="rId12"/>
    <p:sldLayoutId id="2147483721" r:id="rId13"/>
    <p:sldLayoutId id="2147483722" r:id="rId14"/>
    <p:sldLayoutId id="2147483723" r:id="rId15"/>
  </p:sldLayoutIdLst>
  <p:txStyles>
    <p:titleStyle>
      <a:lvl1pPr algn="l" rtl="0" eaLnBrk="1" fontAlgn="base" hangingPunct="1">
        <a:spcBef>
          <a:spcPct val="0"/>
        </a:spcBef>
        <a:spcAft>
          <a:spcPct val="0"/>
        </a:spcAft>
        <a:defRPr sz="4800" i="1">
          <a:solidFill>
            <a:srgbClr val="5F6062"/>
          </a:solidFill>
          <a:latin typeface="+mj-lt"/>
          <a:ea typeface="+mj-ea"/>
          <a:cs typeface="+mj-cs"/>
        </a:defRPr>
      </a:lvl1pPr>
      <a:lvl2pPr algn="l" rtl="0" eaLnBrk="1" fontAlgn="base" hangingPunct="1">
        <a:spcBef>
          <a:spcPct val="0"/>
        </a:spcBef>
        <a:spcAft>
          <a:spcPct val="0"/>
        </a:spcAft>
        <a:defRPr sz="4800" i="1">
          <a:solidFill>
            <a:srgbClr val="5F6062"/>
          </a:solidFill>
          <a:latin typeface="Georgia" pitchFamily="18" charset="0"/>
        </a:defRPr>
      </a:lvl2pPr>
      <a:lvl3pPr algn="l" rtl="0" eaLnBrk="1" fontAlgn="base" hangingPunct="1">
        <a:spcBef>
          <a:spcPct val="0"/>
        </a:spcBef>
        <a:spcAft>
          <a:spcPct val="0"/>
        </a:spcAft>
        <a:defRPr sz="4800" i="1">
          <a:solidFill>
            <a:srgbClr val="5F6062"/>
          </a:solidFill>
          <a:latin typeface="Georgia" pitchFamily="18" charset="0"/>
        </a:defRPr>
      </a:lvl3pPr>
      <a:lvl4pPr algn="l" rtl="0" eaLnBrk="1" fontAlgn="base" hangingPunct="1">
        <a:spcBef>
          <a:spcPct val="0"/>
        </a:spcBef>
        <a:spcAft>
          <a:spcPct val="0"/>
        </a:spcAft>
        <a:defRPr sz="4800" i="1">
          <a:solidFill>
            <a:srgbClr val="5F6062"/>
          </a:solidFill>
          <a:latin typeface="Georgia" pitchFamily="18" charset="0"/>
        </a:defRPr>
      </a:lvl4pPr>
      <a:lvl5pPr algn="l" rtl="0" eaLnBrk="1" fontAlgn="base" hangingPunct="1">
        <a:spcBef>
          <a:spcPct val="0"/>
        </a:spcBef>
        <a:spcAft>
          <a:spcPct val="0"/>
        </a:spcAft>
        <a:defRPr sz="4800" i="1">
          <a:solidFill>
            <a:srgbClr val="5F6062"/>
          </a:solidFill>
          <a:latin typeface="Georgia" pitchFamily="18" charset="0"/>
        </a:defRPr>
      </a:lvl5pPr>
      <a:lvl6pPr marL="457200" algn="l" rtl="0" eaLnBrk="1" fontAlgn="base" hangingPunct="1">
        <a:spcBef>
          <a:spcPct val="0"/>
        </a:spcBef>
        <a:spcAft>
          <a:spcPct val="0"/>
        </a:spcAft>
        <a:defRPr sz="4800" i="1">
          <a:solidFill>
            <a:srgbClr val="88B3DA"/>
          </a:solidFill>
          <a:latin typeface="Georgia" pitchFamily="18" charset="0"/>
        </a:defRPr>
      </a:lvl6pPr>
      <a:lvl7pPr marL="914400" algn="l" rtl="0" eaLnBrk="1" fontAlgn="base" hangingPunct="1">
        <a:spcBef>
          <a:spcPct val="0"/>
        </a:spcBef>
        <a:spcAft>
          <a:spcPct val="0"/>
        </a:spcAft>
        <a:defRPr sz="4800" i="1">
          <a:solidFill>
            <a:srgbClr val="88B3DA"/>
          </a:solidFill>
          <a:latin typeface="Georgia" pitchFamily="18" charset="0"/>
        </a:defRPr>
      </a:lvl7pPr>
      <a:lvl8pPr marL="1371600" algn="l" rtl="0" eaLnBrk="1" fontAlgn="base" hangingPunct="1">
        <a:spcBef>
          <a:spcPct val="0"/>
        </a:spcBef>
        <a:spcAft>
          <a:spcPct val="0"/>
        </a:spcAft>
        <a:defRPr sz="4800" i="1">
          <a:solidFill>
            <a:srgbClr val="88B3DA"/>
          </a:solidFill>
          <a:latin typeface="Georgia" pitchFamily="18" charset="0"/>
        </a:defRPr>
      </a:lvl8pPr>
      <a:lvl9pPr marL="1828800" algn="l" rtl="0" eaLnBrk="1" fontAlgn="base" hangingPunct="1">
        <a:spcBef>
          <a:spcPct val="0"/>
        </a:spcBef>
        <a:spcAft>
          <a:spcPct val="0"/>
        </a:spcAft>
        <a:defRPr sz="4800" i="1">
          <a:solidFill>
            <a:srgbClr val="88B3DA"/>
          </a:solidFill>
          <a:latin typeface="Georgia" pitchFamily="18" charset="0"/>
        </a:defRPr>
      </a:lvl9pPr>
    </p:titleStyle>
    <p:bodyStyle>
      <a:lvl1pPr marL="342900" indent="-342900" algn="l" rtl="0" eaLnBrk="1" fontAlgn="base" hangingPunct="1">
        <a:spcBef>
          <a:spcPct val="20000"/>
        </a:spcBef>
        <a:spcAft>
          <a:spcPct val="0"/>
        </a:spcAft>
        <a:defRPr sz="2000">
          <a:solidFill>
            <a:srgbClr val="4D4D4D"/>
          </a:solidFill>
          <a:latin typeface="+mn-lt"/>
          <a:ea typeface="+mn-ea"/>
          <a:cs typeface="+mn-cs"/>
        </a:defRPr>
      </a:lvl1pPr>
      <a:lvl2pPr marL="809625" indent="-268288" algn="l" rtl="0" eaLnBrk="1" fontAlgn="base" hangingPunct="1">
        <a:spcBef>
          <a:spcPct val="20000"/>
        </a:spcBef>
        <a:spcAft>
          <a:spcPct val="0"/>
        </a:spcAft>
        <a:buChar char="–"/>
        <a:defRPr sz="2000">
          <a:solidFill>
            <a:srgbClr val="4D4D4D"/>
          </a:solidFill>
          <a:latin typeface="+mn-lt"/>
        </a:defRPr>
      </a:lvl2pPr>
      <a:lvl3pPr marL="1235075" indent="-228600" algn="l" rtl="0" eaLnBrk="1" fontAlgn="base" hangingPunct="1">
        <a:spcBef>
          <a:spcPct val="20000"/>
        </a:spcBef>
        <a:spcAft>
          <a:spcPct val="0"/>
        </a:spcAft>
        <a:buChar char="•"/>
        <a:defRPr>
          <a:solidFill>
            <a:srgbClr val="4D4D4D"/>
          </a:solidFill>
          <a:latin typeface="+mn-lt"/>
        </a:defRPr>
      </a:lvl3pPr>
      <a:lvl4pPr marL="1643063" indent="-228600" algn="l" rtl="0" eaLnBrk="1" fontAlgn="base" hangingPunct="1">
        <a:spcBef>
          <a:spcPct val="20000"/>
        </a:spcBef>
        <a:spcAft>
          <a:spcPct val="0"/>
        </a:spcAft>
        <a:buChar char="–"/>
        <a:defRPr sz="1600">
          <a:solidFill>
            <a:srgbClr val="4D4D4D"/>
          </a:solidFill>
          <a:latin typeface="+mn-lt"/>
        </a:defRPr>
      </a:lvl4pPr>
      <a:lvl5pPr marL="2057400" indent="-228600" algn="l" rtl="0" eaLnBrk="1" fontAlgn="base" hangingPunct="1">
        <a:spcBef>
          <a:spcPct val="20000"/>
        </a:spcBef>
        <a:spcAft>
          <a:spcPct val="0"/>
        </a:spcAft>
        <a:buChar char="»"/>
        <a:defRPr sz="1400">
          <a:solidFill>
            <a:srgbClr val="4D4D4D"/>
          </a:solidFill>
          <a:latin typeface="+mn-lt"/>
        </a:defRPr>
      </a:lvl5pPr>
      <a:lvl6pPr marL="2514600" indent="-228600" algn="l" rtl="0" eaLnBrk="1" fontAlgn="base" hangingPunct="1">
        <a:spcBef>
          <a:spcPct val="20000"/>
        </a:spcBef>
        <a:spcAft>
          <a:spcPct val="0"/>
        </a:spcAft>
        <a:buChar char="»"/>
        <a:defRPr sz="1400">
          <a:solidFill>
            <a:srgbClr val="4D4D4D"/>
          </a:solidFill>
          <a:latin typeface="+mn-lt"/>
        </a:defRPr>
      </a:lvl6pPr>
      <a:lvl7pPr marL="2971800" indent="-228600" algn="l" rtl="0" eaLnBrk="1" fontAlgn="base" hangingPunct="1">
        <a:spcBef>
          <a:spcPct val="20000"/>
        </a:spcBef>
        <a:spcAft>
          <a:spcPct val="0"/>
        </a:spcAft>
        <a:buChar char="»"/>
        <a:defRPr sz="1400">
          <a:solidFill>
            <a:srgbClr val="4D4D4D"/>
          </a:solidFill>
          <a:latin typeface="+mn-lt"/>
        </a:defRPr>
      </a:lvl7pPr>
      <a:lvl8pPr marL="3429000" indent="-228600" algn="l" rtl="0" eaLnBrk="1" fontAlgn="base" hangingPunct="1">
        <a:spcBef>
          <a:spcPct val="20000"/>
        </a:spcBef>
        <a:spcAft>
          <a:spcPct val="0"/>
        </a:spcAft>
        <a:buChar char="»"/>
        <a:defRPr sz="1400">
          <a:solidFill>
            <a:srgbClr val="4D4D4D"/>
          </a:solidFill>
          <a:latin typeface="+mn-lt"/>
        </a:defRPr>
      </a:lvl8pPr>
      <a:lvl9pPr marL="3886200" indent="-228600" algn="l" rtl="0" eaLnBrk="1" fontAlgn="base" hangingPunct="1">
        <a:spcBef>
          <a:spcPct val="20000"/>
        </a:spcBef>
        <a:spcAft>
          <a:spcPct val="0"/>
        </a:spcAft>
        <a:buChar char="»"/>
        <a:defRPr sz="1400">
          <a:solidFill>
            <a:srgbClr val="4D4D4D"/>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47" userDrawn="1">
          <p15:clr>
            <a:srgbClr val="F26B43"/>
          </p15:clr>
        </p15:guide>
        <p15:guide id="4" pos="7333" userDrawn="1">
          <p15:clr>
            <a:srgbClr val="F26B43"/>
          </p15:clr>
        </p15:guide>
        <p15:guide id="5" orient="horz" pos="3657" userDrawn="1">
          <p15:clr>
            <a:srgbClr val="F26B43"/>
          </p15:clr>
        </p15:guide>
        <p15:guide id="8" orient="horz" pos="391" userDrawn="1">
          <p15:clr>
            <a:srgbClr val="F26B43"/>
          </p15:clr>
        </p15:guide>
        <p15:guide id="10" orient="horz" pos="107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hyperlink" Target="http://www.cci.health.wa.gov.au/"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hyperlink" Target="http://www.safeexerciseateverystage.com/" TargetMode="External"/><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8.png"/><Relationship Id="rId4" Type="http://schemas.openxmlformats.org/officeDocument/2006/relationships/hyperlink" Target="https://insideoutinstitute.org.a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38.png"/><Relationship Id="rId5" Type="http://schemas.openxmlformats.org/officeDocument/2006/relationships/hyperlink" Target="http://www.cci.health.wa.gov.au/" TargetMode="Externa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6C8E97-F9F6-F7A0-F9F1-740A1C0CBDCA}"/>
              </a:ext>
            </a:extLst>
          </p:cNvPr>
          <p:cNvSpPr>
            <a:spLocks noGrp="1"/>
          </p:cNvSpPr>
          <p:nvPr>
            <p:ph type="body" sz="quarter" idx="10"/>
          </p:nvPr>
        </p:nvSpPr>
        <p:spPr/>
        <p:txBody>
          <a:bodyPr/>
          <a:lstStyle/>
          <a:p>
            <a:pPr algn="ctr">
              <a:lnSpc>
                <a:spcPct val="120000"/>
              </a:lnSpc>
            </a:pPr>
            <a:r>
              <a:rPr lang="en-GB" sz="4800" dirty="0"/>
              <a:t>Growing GPs’ capacity for Eating Disorder  Management</a:t>
            </a:r>
            <a:endParaRPr lang="en-AU" sz="4400" dirty="0"/>
          </a:p>
        </p:txBody>
      </p:sp>
      <p:sp>
        <p:nvSpPr>
          <p:cNvPr id="279" name="Google Shape;279;p72"/>
          <p:cNvSpPr txBox="1">
            <a:spLocks/>
          </p:cNvSpPr>
          <p:nvPr/>
        </p:nvSpPr>
        <p:spPr>
          <a:xfrm>
            <a:off x="1704045" y="2924944"/>
            <a:ext cx="6993600" cy="2520280"/>
          </a:xfrm>
          <a:prstGeom prst="rect">
            <a:avLst/>
          </a:prstGeom>
        </p:spPr>
        <p:txBody>
          <a:bodyPr spcFirstLastPara="1" wrap="square" lIns="121900" tIns="121900" rIns="121900" bIns="121900" anchor="t" anchorCtr="0">
            <a:normAutofit fontScale="92500" lnSpcReduction="10000"/>
          </a:bodyPr>
          <a:lstStyle>
            <a:lvl1pPr marL="342900" indent="-342900" algn="l" rtl="0" eaLnBrk="1" fontAlgn="base" hangingPunct="1">
              <a:spcBef>
                <a:spcPct val="20000"/>
              </a:spcBef>
              <a:spcAft>
                <a:spcPct val="0"/>
              </a:spcAft>
              <a:defRPr sz="2000">
                <a:solidFill>
                  <a:srgbClr val="4D4D4D"/>
                </a:solidFill>
                <a:latin typeface="+mn-lt"/>
                <a:ea typeface="+mn-ea"/>
                <a:cs typeface="+mn-cs"/>
              </a:defRPr>
            </a:lvl1pPr>
            <a:lvl2pPr marL="809625" indent="-268288" algn="l" rtl="0" eaLnBrk="1" fontAlgn="base" hangingPunct="1">
              <a:spcBef>
                <a:spcPct val="20000"/>
              </a:spcBef>
              <a:spcAft>
                <a:spcPct val="0"/>
              </a:spcAft>
              <a:buChar char="–"/>
              <a:defRPr sz="2000">
                <a:solidFill>
                  <a:srgbClr val="4D4D4D"/>
                </a:solidFill>
                <a:latin typeface="+mn-lt"/>
              </a:defRPr>
            </a:lvl2pPr>
            <a:lvl3pPr marL="1235075" indent="-228600" algn="l" rtl="0" eaLnBrk="1" fontAlgn="base" hangingPunct="1">
              <a:spcBef>
                <a:spcPct val="20000"/>
              </a:spcBef>
              <a:spcAft>
                <a:spcPct val="0"/>
              </a:spcAft>
              <a:buChar char="•"/>
              <a:defRPr>
                <a:solidFill>
                  <a:srgbClr val="4D4D4D"/>
                </a:solidFill>
                <a:latin typeface="+mn-lt"/>
              </a:defRPr>
            </a:lvl3pPr>
            <a:lvl4pPr marL="1643063" indent="-228600" algn="l" rtl="0" eaLnBrk="1" fontAlgn="base" hangingPunct="1">
              <a:spcBef>
                <a:spcPct val="20000"/>
              </a:spcBef>
              <a:spcAft>
                <a:spcPct val="0"/>
              </a:spcAft>
              <a:buChar char="–"/>
              <a:defRPr sz="1600">
                <a:solidFill>
                  <a:srgbClr val="4D4D4D"/>
                </a:solidFill>
                <a:latin typeface="+mn-lt"/>
              </a:defRPr>
            </a:lvl4pPr>
            <a:lvl5pPr marL="2057400" indent="-228600" algn="l" rtl="0" eaLnBrk="1" fontAlgn="base" hangingPunct="1">
              <a:spcBef>
                <a:spcPct val="20000"/>
              </a:spcBef>
              <a:spcAft>
                <a:spcPct val="0"/>
              </a:spcAft>
              <a:buChar char="»"/>
              <a:defRPr sz="1400">
                <a:solidFill>
                  <a:srgbClr val="4D4D4D"/>
                </a:solidFill>
                <a:latin typeface="+mn-lt"/>
              </a:defRPr>
            </a:lvl5pPr>
            <a:lvl6pPr marL="2514600" indent="-228600" algn="l" rtl="0" eaLnBrk="1" fontAlgn="base" hangingPunct="1">
              <a:spcBef>
                <a:spcPct val="20000"/>
              </a:spcBef>
              <a:spcAft>
                <a:spcPct val="0"/>
              </a:spcAft>
              <a:buChar char="»"/>
              <a:defRPr sz="1400">
                <a:solidFill>
                  <a:srgbClr val="4D4D4D"/>
                </a:solidFill>
                <a:latin typeface="+mn-lt"/>
              </a:defRPr>
            </a:lvl6pPr>
            <a:lvl7pPr marL="2971800" indent="-228600" algn="l" rtl="0" eaLnBrk="1" fontAlgn="base" hangingPunct="1">
              <a:spcBef>
                <a:spcPct val="20000"/>
              </a:spcBef>
              <a:spcAft>
                <a:spcPct val="0"/>
              </a:spcAft>
              <a:buChar char="»"/>
              <a:defRPr sz="1400">
                <a:solidFill>
                  <a:srgbClr val="4D4D4D"/>
                </a:solidFill>
                <a:latin typeface="+mn-lt"/>
              </a:defRPr>
            </a:lvl7pPr>
            <a:lvl8pPr marL="3429000" indent="-228600" algn="l" rtl="0" eaLnBrk="1" fontAlgn="base" hangingPunct="1">
              <a:spcBef>
                <a:spcPct val="20000"/>
              </a:spcBef>
              <a:spcAft>
                <a:spcPct val="0"/>
              </a:spcAft>
              <a:buChar char="»"/>
              <a:defRPr sz="1400">
                <a:solidFill>
                  <a:srgbClr val="4D4D4D"/>
                </a:solidFill>
                <a:latin typeface="+mn-lt"/>
              </a:defRPr>
            </a:lvl8pPr>
            <a:lvl9pPr marL="3886200" indent="-228600" algn="l" rtl="0" eaLnBrk="1" fontAlgn="base" hangingPunct="1">
              <a:spcBef>
                <a:spcPct val="20000"/>
              </a:spcBef>
              <a:spcAft>
                <a:spcPct val="0"/>
              </a:spcAft>
              <a:buChar char="»"/>
              <a:defRPr sz="1400">
                <a:solidFill>
                  <a:srgbClr val="4D4D4D"/>
                </a:solidFill>
                <a:latin typeface="+mn-lt"/>
              </a:defRPr>
            </a:lvl9pPr>
          </a:lstStyle>
          <a:p>
            <a:pPr marL="0" indent="0" algn="ctr">
              <a:lnSpc>
                <a:spcPct val="130000"/>
              </a:lnSpc>
            </a:pPr>
            <a:r>
              <a:rPr lang="en-US" sz="2800" kern="0" dirty="0">
                <a:solidFill>
                  <a:schemeClr val="tx2"/>
                </a:solidFill>
              </a:rPr>
              <a:t>Dr Susan Barnett </a:t>
            </a:r>
          </a:p>
          <a:p>
            <a:pPr marL="0" indent="0" algn="ctr">
              <a:lnSpc>
                <a:spcPct val="130000"/>
              </a:lnSpc>
            </a:pPr>
            <a:r>
              <a:rPr lang="en-US" sz="2800" kern="0" dirty="0">
                <a:solidFill>
                  <a:schemeClr val="tx2"/>
                </a:solidFill>
              </a:rPr>
              <a:t>GP Psychotherapist and Medical Educator </a:t>
            </a:r>
          </a:p>
          <a:p>
            <a:pPr marL="0" indent="0" algn="ctr">
              <a:lnSpc>
                <a:spcPct val="130000"/>
              </a:lnSpc>
            </a:pPr>
            <a:endParaRPr lang="en-US" sz="2800" kern="0" dirty="0">
              <a:solidFill>
                <a:schemeClr val="tx2"/>
              </a:solidFill>
            </a:endParaRPr>
          </a:p>
          <a:p>
            <a:pPr marL="0" indent="0" algn="ctr">
              <a:lnSpc>
                <a:spcPct val="130000"/>
              </a:lnSpc>
            </a:pPr>
            <a:r>
              <a:rPr lang="en-US" sz="2800" kern="0" dirty="0">
                <a:solidFill>
                  <a:schemeClr val="tx2"/>
                </a:solidFill>
              </a:rPr>
              <a:t>Tuesday 3rd December 2024</a:t>
            </a:r>
          </a:p>
        </p:txBody>
      </p:sp>
    </p:spTree>
    <p:extLst>
      <p:ext uri="{BB962C8B-B14F-4D97-AF65-F5344CB8AC3E}">
        <p14:creationId xmlns:p14="http://schemas.microsoft.com/office/powerpoint/2010/main" val="3465832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339;p83">
            <a:extLst>
              <a:ext uri="{FF2B5EF4-FFF2-40B4-BE49-F238E27FC236}">
                <a16:creationId xmlns:a16="http://schemas.microsoft.com/office/drawing/2014/main" id="{FC966A3F-0907-3BD2-D5A1-9FCD8927204D}"/>
              </a:ext>
            </a:extLst>
          </p:cNvPr>
          <p:cNvPicPr preferRelativeResize="0">
            <a:picLocks noGrp="1"/>
          </p:cNvPicPr>
          <p:nvPr>
            <p:ph sz="quarter" idx="12"/>
          </p:nvPr>
        </p:nvPicPr>
        <p:blipFill>
          <a:blip r:embed="rId2">
            <a:alphaModFix/>
          </a:blip>
          <a:srcRect t="5431" b="5413"/>
          <a:stretch/>
        </p:blipFill>
        <p:spPr>
          <a:xfrm>
            <a:off x="2435114" y="1196752"/>
            <a:ext cx="7321772" cy="4079875"/>
          </a:xfrm>
          <a:prstGeom prst="rect">
            <a:avLst/>
          </a:prstGeom>
          <a:noFill/>
          <a:ln>
            <a:noFill/>
          </a:ln>
        </p:spPr>
      </p:pic>
    </p:spTree>
    <p:extLst>
      <p:ext uri="{BB962C8B-B14F-4D97-AF65-F5344CB8AC3E}">
        <p14:creationId xmlns:p14="http://schemas.microsoft.com/office/powerpoint/2010/main" val="1128556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E38BEC6-7234-BC63-B0A3-1F6910C52F04}"/>
              </a:ext>
            </a:extLst>
          </p:cNvPr>
          <p:cNvSpPr>
            <a:spLocks noGrp="1"/>
          </p:cNvSpPr>
          <p:nvPr>
            <p:ph type="body" sz="quarter" idx="10"/>
          </p:nvPr>
        </p:nvSpPr>
        <p:spPr>
          <a:xfrm>
            <a:off x="561274" y="620713"/>
            <a:ext cx="11079261" cy="720055"/>
          </a:xfrm>
        </p:spPr>
        <p:txBody>
          <a:bodyPr anchor="t">
            <a:normAutofit/>
          </a:bodyPr>
          <a:lstStyle/>
          <a:p>
            <a:r>
              <a:rPr lang="en-GB" b="0"/>
              <a:t>Do you have a healthy relationship with?</a:t>
            </a:r>
            <a:endParaRPr lang="en-AU" dirty="0"/>
          </a:p>
        </p:txBody>
      </p:sp>
      <p:pic>
        <p:nvPicPr>
          <p:cNvPr id="2" name="Google Shape;345;p84">
            <a:extLst>
              <a:ext uri="{FF2B5EF4-FFF2-40B4-BE49-F238E27FC236}">
                <a16:creationId xmlns:a16="http://schemas.microsoft.com/office/drawing/2014/main" id="{41036FAE-7751-8DAF-A96B-F278B868D98E}"/>
              </a:ext>
            </a:extLst>
          </p:cNvPr>
          <p:cNvPicPr preferRelativeResize="0"/>
          <p:nvPr/>
        </p:nvPicPr>
        <p:blipFill>
          <a:blip r:embed="rId2"/>
          <a:stretch>
            <a:fillRect/>
          </a:stretch>
        </p:blipFill>
        <p:spPr>
          <a:xfrm>
            <a:off x="561274" y="1919574"/>
            <a:ext cx="7190489" cy="3667148"/>
          </a:xfrm>
          <a:prstGeom prst="rect">
            <a:avLst/>
          </a:prstGeom>
          <a:noFill/>
          <a:ln>
            <a:noFill/>
          </a:ln>
        </p:spPr>
      </p:pic>
      <p:sp>
        <p:nvSpPr>
          <p:cNvPr id="5" name="Content Placeholder 4">
            <a:extLst>
              <a:ext uri="{FF2B5EF4-FFF2-40B4-BE49-F238E27FC236}">
                <a16:creationId xmlns:a16="http://schemas.microsoft.com/office/drawing/2014/main" id="{84A51C6A-8D41-1B95-0D46-5E615D34EAC1}"/>
              </a:ext>
            </a:extLst>
          </p:cNvPr>
          <p:cNvSpPr>
            <a:spLocks noGrp="1"/>
          </p:cNvSpPr>
          <p:nvPr>
            <p:ph sz="quarter" idx="13"/>
          </p:nvPr>
        </p:nvSpPr>
        <p:spPr>
          <a:xfrm>
            <a:off x="8112125" y="1700213"/>
            <a:ext cx="3518601" cy="4104680"/>
          </a:xfrm>
        </p:spPr>
        <p:txBody>
          <a:bodyPr>
            <a:normAutofit/>
          </a:bodyPr>
          <a:lstStyle/>
          <a:p>
            <a:pPr marL="685800" lvl="0" indent="-685800" rtl="0">
              <a:spcBef>
                <a:spcPts val="0"/>
              </a:spcBef>
              <a:spcAft>
                <a:spcPts val="600"/>
              </a:spcAft>
              <a:buFont typeface="Arial" panose="020B0604020202020204" pitchFamily="34" charset="0"/>
              <a:buChar char="•"/>
            </a:pPr>
            <a:r>
              <a:rPr lang="en-GB" b="0"/>
              <a:t>FOOD</a:t>
            </a:r>
          </a:p>
          <a:p>
            <a:pPr marL="685800" lvl="0" indent="-685800" rtl="0">
              <a:spcBef>
                <a:spcPts val="0"/>
              </a:spcBef>
              <a:spcAft>
                <a:spcPts val="600"/>
              </a:spcAft>
              <a:buFont typeface="Arial" panose="020B0604020202020204" pitchFamily="34" charset="0"/>
              <a:buChar char="•"/>
            </a:pPr>
            <a:r>
              <a:rPr lang="en-GB" b="0"/>
              <a:t>BODY</a:t>
            </a:r>
          </a:p>
          <a:p>
            <a:pPr marL="685800" lvl="0" indent="-685800" rtl="0">
              <a:spcBef>
                <a:spcPts val="0"/>
              </a:spcBef>
              <a:spcAft>
                <a:spcPts val="600"/>
              </a:spcAft>
              <a:buFont typeface="Arial" panose="020B0604020202020204" pitchFamily="34" charset="0"/>
              <a:buChar char="•"/>
            </a:pPr>
            <a:r>
              <a:rPr lang="en-GB" b="0"/>
              <a:t>MOVEMENT </a:t>
            </a:r>
            <a:endParaRPr lang="en-AU"/>
          </a:p>
        </p:txBody>
      </p:sp>
    </p:spTree>
    <p:extLst>
      <p:ext uri="{BB962C8B-B14F-4D97-AF65-F5344CB8AC3E}">
        <p14:creationId xmlns:p14="http://schemas.microsoft.com/office/powerpoint/2010/main" val="2138170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17BA26E-7E78-8276-1569-A1D2D279E01A}"/>
              </a:ext>
            </a:extLst>
          </p:cNvPr>
          <p:cNvSpPr>
            <a:spLocks noGrp="1"/>
          </p:cNvSpPr>
          <p:nvPr>
            <p:ph type="body" sz="quarter" idx="10"/>
          </p:nvPr>
        </p:nvSpPr>
        <p:spPr/>
        <p:txBody>
          <a:bodyPr/>
          <a:lstStyle/>
          <a:p>
            <a:pPr marL="0" lvl="0" indent="0" rtl="0">
              <a:spcBef>
                <a:spcPts val="0"/>
              </a:spcBef>
              <a:spcAft>
                <a:spcPts val="0"/>
              </a:spcAft>
              <a:buNone/>
            </a:pPr>
            <a:r>
              <a:rPr lang="en-US" sz="3200" b="0" dirty="0">
                <a:latin typeface="Arial"/>
                <a:ea typeface="Arial"/>
                <a:cs typeface="Arial"/>
                <a:sym typeface="Arial"/>
              </a:rPr>
              <a:t>Do you have a healthy relationship with FOOD?</a:t>
            </a:r>
            <a:endParaRPr lang="en-AU" dirty="0"/>
          </a:p>
        </p:txBody>
      </p:sp>
      <p:sp>
        <p:nvSpPr>
          <p:cNvPr id="11" name="Content Placeholder 10">
            <a:extLst>
              <a:ext uri="{FF2B5EF4-FFF2-40B4-BE49-F238E27FC236}">
                <a16:creationId xmlns:a16="http://schemas.microsoft.com/office/drawing/2014/main" id="{46D9FEC1-3333-0C54-E4B1-E3CE6690426F}"/>
              </a:ext>
            </a:extLst>
          </p:cNvPr>
          <p:cNvSpPr>
            <a:spLocks noGrp="1"/>
          </p:cNvSpPr>
          <p:nvPr>
            <p:ph sz="quarter" idx="13"/>
          </p:nvPr>
        </p:nvSpPr>
        <p:spPr/>
        <p:txBody>
          <a:bodyPr/>
          <a:lstStyle/>
          <a:p>
            <a:r>
              <a:rPr lang="en-US" sz="2400" b="1" dirty="0">
                <a:solidFill>
                  <a:schemeClr val="accent3"/>
                </a:solidFill>
              </a:rPr>
              <a:t>The R.E.A.L. Food Pyramid </a:t>
            </a:r>
            <a:endParaRPr lang="en-US" dirty="0"/>
          </a:p>
          <a:p>
            <a:r>
              <a:rPr lang="en-US" dirty="0"/>
              <a:t>The Recovery from Eating Disorders for Life Food Pyramid The REAL Food Pyramid has been created as a meal planning guide for individuals with eating disorders. </a:t>
            </a:r>
          </a:p>
          <a:p>
            <a:r>
              <a:rPr lang="en-US" dirty="0"/>
              <a:t>It is ideal if it is used in collaboration with a dietitian, as every person is unique, and there may be foods or amounts that need to be adjusted for you. </a:t>
            </a:r>
          </a:p>
          <a:p>
            <a:endParaRPr lang="en-US" dirty="0"/>
          </a:p>
          <a:p>
            <a:r>
              <a:rPr lang="en-AU" dirty="0">
                <a:hlinkClick r:id="rId3"/>
              </a:rPr>
              <a:t>www.cci.health.wa.gov.au</a:t>
            </a:r>
            <a:r>
              <a:rPr lang="en-US" dirty="0"/>
              <a:t> </a:t>
            </a:r>
            <a:endParaRPr lang="en-AU" dirty="0"/>
          </a:p>
        </p:txBody>
      </p:sp>
      <p:pic>
        <p:nvPicPr>
          <p:cNvPr id="12" name="Picture 2" descr="figure 1">
            <a:extLst>
              <a:ext uri="{FF2B5EF4-FFF2-40B4-BE49-F238E27FC236}">
                <a16:creationId xmlns:a16="http://schemas.microsoft.com/office/drawing/2014/main" id="{4CE871AB-E9E3-BC20-4B98-8E78A8693F23}"/>
              </a:ext>
            </a:extLst>
          </p:cNvPr>
          <p:cNvPicPr>
            <a:picLocks noGrp="1" noChangeAspect="1" noChangeArrowheads="1"/>
          </p:cNvPicPr>
          <p:nvPr>
            <p:ph sz="quarter" idx="12"/>
          </p:nvPr>
        </p:nvPicPr>
        <p:blipFill>
          <a:blip r:embed="rId4">
            <a:extLst>
              <a:ext uri="{28A0092B-C50C-407E-A947-70E740481C1C}">
                <a14:useLocalDpi xmlns:a14="http://schemas.microsoft.com/office/drawing/2010/main" val="0"/>
              </a:ext>
            </a:extLst>
          </a:blip>
          <a:srcRect/>
          <a:stretch>
            <a:fillRect/>
          </a:stretch>
        </p:blipFill>
        <p:spPr bwMode="auto">
          <a:xfrm>
            <a:off x="1678061" y="1700213"/>
            <a:ext cx="3157390" cy="4105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5108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362;p87">
            <a:extLst>
              <a:ext uri="{FF2B5EF4-FFF2-40B4-BE49-F238E27FC236}">
                <a16:creationId xmlns:a16="http://schemas.microsoft.com/office/drawing/2014/main" id="{F529355A-93B5-352A-FA20-AAA57D05DCA7}"/>
              </a:ext>
            </a:extLst>
          </p:cNvPr>
          <p:cNvPicPr preferRelativeResize="0"/>
          <p:nvPr/>
        </p:nvPicPr>
        <p:blipFill>
          <a:blip r:embed="rId2"/>
          <a:srcRect t="9142"/>
          <a:stretch/>
        </p:blipFill>
        <p:spPr>
          <a:xfrm>
            <a:off x="3575720" y="1340768"/>
            <a:ext cx="5040560" cy="5256584"/>
          </a:xfrm>
          <a:prstGeom prst="rect">
            <a:avLst/>
          </a:prstGeom>
          <a:noFill/>
          <a:ln>
            <a:noFill/>
          </a:ln>
        </p:spPr>
      </p:pic>
      <p:sp>
        <p:nvSpPr>
          <p:cNvPr id="3" name="Content Placeholder 2"/>
          <p:cNvSpPr>
            <a:spLocks noGrp="1"/>
          </p:cNvSpPr>
          <p:nvPr>
            <p:ph type="body" sz="quarter" idx="10"/>
          </p:nvPr>
        </p:nvSpPr>
        <p:spPr>
          <a:xfrm>
            <a:off x="561274" y="620713"/>
            <a:ext cx="11079261" cy="720055"/>
          </a:xfrm>
        </p:spPr>
        <p:txBody>
          <a:bodyPr anchor="t">
            <a:normAutofit/>
          </a:bodyPr>
          <a:lstStyle/>
          <a:p>
            <a:pPr>
              <a:lnSpc>
                <a:spcPct val="90000"/>
              </a:lnSpc>
            </a:pPr>
            <a:r>
              <a:rPr lang="en-AU" sz="2300"/>
              <a:t>RAVES: A step-by-step approach to re-establishing normal eating</a:t>
            </a:r>
          </a:p>
          <a:p>
            <a:pPr>
              <a:lnSpc>
                <a:spcPct val="90000"/>
              </a:lnSpc>
            </a:pPr>
            <a:r>
              <a:rPr lang="en-AU" sz="2300" i="1"/>
              <a:t>By Shane Jeffrey</a:t>
            </a:r>
          </a:p>
        </p:txBody>
      </p:sp>
    </p:spTree>
    <p:extLst>
      <p:ext uri="{BB962C8B-B14F-4D97-AF65-F5344CB8AC3E}">
        <p14:creationId xmlns:p14="http://schemas.microsoft.com/office/powerpoint/2010/main" val="1250459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4CEB59D-F612-46EC-719C-4126A4522C76}"/>
              </a:ext>
            </a:extLst>
          </p:cNvPr>
          <p:cNvSpPr>
            <a:spLocks noGrp="1"/>
          </p:cNvSpPr>
          <p:nvPr>
            <p:ph type="body" sz="quarter" idx="10"/>
          </p:nvPr>
        </p:nvSpPr>
        <p:spPr>
          <a:xfrm>
            <a:off x="556369" y="548085"/>
            <a:ext cx="11079261" cy="720055"/>
          </a:xfrm>
        </p:spPr>
        <p:txBody>
          <a:bodyPr/>
          <a:lstStyle/>
          <a:p>
            <a:r>
              <a:rPr lang="en-US" sz="3600" b="0" dirty="0">
                <a:latin typeface="Arial"/>
                <a:ea typeface="Arial"/>
                <a:cs typeface="Arial"/>
                <a:sym typeface="Arial"/>
              </a:rPr>
              <a:t>Do you have a healthy relationship with your BODY?</a:t>
            </a:r>
            <a:endParaRPr lang="en-AU" sz="3600" dirty="0"/>
          </a:p>
          <a:p>
            <a:endParaRPr lang="en-AU" dirty="0"/>
          </a:p>
        </p:txBody>
      </p:sp>
      <p:pic>
        <p:nvPicPr>
          <p:cNvPr id="9" name="Google Shape;368;p88">
            <a:extLst>
              <a:ext uri="{FF2B5EF4-FFF2-40B4-BE49-F238E27FC236}">
                <a16:creationId xmlns:a16="http://schemas.microsoft.com/office/drawing/2014/main" id="{594ECFDE-EBEC-0528-E84B-CC11A3391A1E}"/>
              </a:ext>
            </a:extLst>
          </p:cNvPr>
          <p:cNvPicPr preferRelativeResize="0">
            <a:picLocks noGrp="1"/>
          </p:cNvPicPr>
          <p:nvPr>
            <p:ph sz="quarter" idx="13"/>
          </p:nvPr>
        </p:nvPicPr>
        <p:blipFill rotWithShape="1">
          <a:blip r:embed="rId2">
            <a:alphaModFix/>
          </a:blip>
          <a:srcRect/>
          <a:stretch/>
        </p:blipFill>
        <p:spPr>
          <a:xfrm>
            <a:off x="6023992" y="1484784"/>
            <a:ext cx="4176464" cy="4105076"/>
          </a:xfrm>
          <a:prstGeom prst="rect">
            <a:avLst/>
          </a:prstGeom>
          <a:noFill/>
          <a:ln>
            <a:noFill/>
          </a:ln>
        </p:spPr>
      </p:pic>
      <p:pic>
        <p:nvPicPr>
          <p:cNvPr id="10" name="Google Shape;369;p88">
            <a:extLst>
              <a:ext uri="{FF2B5EF4-FFF2-40B4-BE49-F238E27FC236}">
                <a16:creationId xmlns:a16="http://schemas.microsoft.com/office/drawing/2014/main" id="{4910BB7D-867A-131C-9D6A-4C6CEB324D32}"/>
              </a:ext>
            </a:extLst>
          </p:cNvPr>
          <p:cNvPicPr preferRelativeResize="0">
            <a:picLocks noGrp="1"/>
          </p:cNvPicPr>
          <p:nvPr>
            <p:ph sz="quarter" idx="12"/>
          </p:nvPr>
        </p:nvPicPr>
        <p:blipFill rotWithShape="1">
          <a:blip r:embed="rId3">
            <a:alphaModFix/>
          </a:blip>
          <a:srcRect/>
          <a:stretch/>
        </p:blipFill>
        <p:spPr>
          <a:xfrm>
            <a:off x="1199456" y="1470729"/>
            <a:ext cx="4176464" cy="4105076"/>
          </a:xfrm>
          <a:prstGeom prst="rect">
            <a:avLst/>
          </a:prstGeom>
          <a:noFill/>
          <a:ln>
            <a:noFill/>
          </a:ln>
        </p:spPr>
      </p:pic>
    </p:spTree>
    <p:extLst>
      <p:ext uri="{BB962C8B-B14F-4D97-AF65-F5344CB8AC3E}">
        <p14:creationId xmlns:p14="http://schemas.microsoft.com/office/powerpoint/2010/main" val="2364689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839416" y="1484784"/>
            <a:ext cx="4307171" cy="4105275"/>
          </a:xfrm>
        </p:spPr>
        <p:txBody>
          <a:bodyPr/>
          <a:lstStyle/>
          <a:p>
            <a:pPr marL="0" lvl="0" indent="0" algn="ctr" rtl="0">
              <a:spcBef>
                <a:spcPts val="0"/>
              </a:spcBef>
              <a:spcAft>
                <a:spcPts val="0"/>
              </a:spcAft>
              <a:buNone/>
            </a:pPr>
            <a:r>
              <a:rPr lang="en-GB" sz="3600" dirty="0"/>
              <a:t>RESPECT</a:t>
            </a:r>
          </a:p>
          <a:p>
            <a:pPr marL="0" lvl="0" indent="0" algn="ctr" rtl="0">
              <a:spcBef>
                <a:spcPts val="0"/>
              </a:spcBef>
              <a:spcAft>
                <a:spcPts val="0"/>
              </a:spcAft>
              <a:buNone/>
            </a:pPr>
            <a:endParaRPr lang="en-GB" sz="3600" dirty="0"/>
          </a:p>
          <a:p>
            <a:pPr marL="0" lvl="0" indent="0" algn="ctr" rtl="0">
              <a:spcBef>
                <a:spcPts val="0"/>
              </a:spcBef>
              <a:spcAft>
                <a:spcPts val="0"/>
              </a:spcAft>
              <a:buNone/>
            </a:pPr>
            <a:r>
              <a:rPr lang="en-GB" sz="3600" dirty="0"/>
              <a:t>ACCEPT </a:t>
            </a:r>
          </a:p>
          <a:p>
            <a:pPr marL="0" lvl="0" indent="0" algn="ctr" rtl="0">
              <a:spcBef>
                <a:spcPts val="0"/>
              </a:spcBef>
              <a:spcAft>
                <a:spcPts val="0"/>
              </a:spcAft>
              <a:buNone/>
            </a:pPr>
            <a:endParaRPr lang="en-GB" sz="3600" dirty="0"/>
          </a:p>
          <a:p>
            <a:pPr marL="0" lvl="0" indent="0" algn="ctr" rtl="0">
              <a:spcBef>
                <a:spcPts val="0"/>
              </a:spcBef>
              <a:spcAft>
                <a:spcPts val="0"/>
              </a:spcAft>
              <a:buNone/>
            </a:pPr>
            <a:r>
              <a:rPr lang="en-GB" sz="3600" dirty="0"/>
              <a:t>APPRECIATE</a:t>
            </a:r>
          </a:p>
          <a:p>
            <a:pPr algn="ctr"/>
            <a:endParaRPr lang="en-AU" sz="3600" dirty="0"/>
          </a:p>
        </p:txBody>
      </p:sp>
      <p:pic>
        <p:nvPicPr>
          <p:cNvPr id="5" name="Google Shape;374;p89" descr="5cd96c3421000059008024c2.jpeg">
            <a:extLst>
              <a:ext uri="{FF2B5EF4-FFF2-40B4-BE49-F238E27FC236}">
                <a16:creationId xmlns:a16="http://schemas.microsoft.com/office/drawing/2014/main" id="{321F4568-5DB2-2F9E-79A0-66157B734FDD}"/>
              </a:ext>
            </a:extLst>
          </p:cNvPr>
          <p:cNvPicPr preferRelativeResize="0"/>
          <p:nvPr/>
        </p:nvPicPr>
        <p:blipFill rotWithShape="1">
          <a:blip r:embed="rId2">
            <a:alphaModFix/>
          </a:blip>
          <a:srcRect/>
          <a:stretch/>
        </p:blipFill>
        <p:spPr>
          <a:xfrm>
            <a:off x="5839312" y="3225302"/>
            <a:ext cx="5819081" cy="3447815"/>
          </a:xfrm>
          <a:prstGeom prst="rect">
            <a:avLst/>
          </a:prstGeom>
          <a:noFill/>
          <a:ln>
            <a:noFill/>
          </a:ln>
          <a:effectLst>
            <a:softEdge rad="63500"/>
          </a:effectLst>
        </p:spPr>
      </p:pic>
      <p:pic>
        <p:nvPicPr>
          <p:cNvPr id="6" name="Google Shape;376;p89" descr="908e02f6304dc98b7b9c34cb6555660dd513a6dc.jpeg">
            <a:extLst>
              <a:ext uri="{FF2B5EF4-FFF2-40B4-BE49-F238E27FC236}">
                <a16:creationId xmlns:a16="http://schemas.microsoft.com/office/drawing/2014/main" id="{942521AD-1573-CED1-2689-A995872D2B23}"/>
              </a:ext>
            </a:extLst>
          </p:cNvPr>
          <p:cNvPicPr preferRelativeResize="0"/>
          <p:nvPr/>
        </p:nvPicPr>
        <p:blipFill rotWithShape="1">
          <a:blip r:embed="rId3">
            <a:alphaModFix/>
          </a:blip>
          <a:srcRect/>
          <a:stretch/>
        </p:blipFill>
        <p:spPr>
          <a:xfrm>
            <a:off x="5807968" y="127168"/>
            <a:ext cx="5819081" cy="3098134"/>
          </a:xfrm>
          <a:prstGeom prst="rect">
            <a:avLst/>
          </a:prstGeom>
          <a:noFill/>
          <a:ln>
            <a:noFill/>
          </a:ln>
          <a:effectLst>
            <a:softEdge rad="63500"/>
          </a:effectLst>
        </p:spPr>
      </p:pic>
    </p:spTree>
    <p:extLst>
      <p:ext uri="{BB962C8B-B14F-4D97-AF65-F5344CB8AC3E}">
        <p14:creationId xmlns:p14="http://schemas.microsoft.com/office/powerpoint/2010/main" val="1596581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4CEB59D-F612-46EC-719C-4126A4522C76}"/>
              </a:ext>
            </a:extLst>
          </p:cNvPr>
          <p:cNvSpPr>
            <a:spLocks noGrp="1"/>
          </p:cNvSpPr>
          <p:nvPr>
            <p:ph type="body" sz="quarter" idx="10"/>
          </p:nvPr>
        </p:nvSpPr>
        <p:spPr>
          <a:xfrm>
            <a:off x="556369" y="332656"/>
            <a:ext cx="11079261" cy="720055"/>
          </a:xfrm>
        </p:spPr>
        <p:txBody>
          <a:bodyPr/>
          <a:lstStyle/>
          <a:p>
            <a:r>
              <a:rPr lang="en-US" sz="3600" b="0" dirty="0">
                <a:latin typeface="Arial"/>
                <a:ea typeface="Arial"/>
                <a:cs typeface="Arial"/>
                <a:sym typeface="Arial"/>
              </a:rPr>
              <a:t>Do you have a healthy relationship with MOVEMENT?</a:t>
            </a:r>
            <a:endParaRPr lang="en-AU" sz="3600" dirty="0"/>
          </a:p>
          <a:p>
            <a:endParaRPr lang="en-AU" dirty="0"/>
          </a:p>
        </p:txBody>
      </p:sp>
      <p:pic>
        <p:nvPicPr>
          <p:cNvPr id="5" name="Content Placeholder 4">
            <a:extLst>
              <a:ext uri="{FF2B5EF4-FFF2-40B4-BE49-F238E27FC236}">
                <a16:creationId xmlns:a16="http://schemas.microsoft.com/office/drawing/2014/main" id="{F8E93F58-A156-69FA-18A0-68E31E38AB55}"/>
              </a:ext>
            </a:extLst>
          </p:cNvPr>
          <p:cNvPicPr>
            <a:picLocks noGrp="1" noChangeAspect="1"/>
          </p:cNvPicPr>
          <p:nvPr>
            <p:ph sz="quarter" idx="12"/>
          </p:nvPr>
        </p:nvPicPr>
        <p:blipFill>
          <a:blip r:embed="rId2"/>
          <a:stretch>
            <a:fillRect/>
          </a:stretch>
        </p:blipFill>
        <p:spPr>
          <a:xfrm>
            <a:off x="2057639" y="1412776"/>
            <a:ext cx="8076721" cy="3240360"/>
          </a:xfrm>
        </p:spPr>
      </p:pic>
      <p:sp>
        <p:nvSpPr>
          <p:cNvPr id="8" name="TextBox 7">
            <a:extLst>
              <a:ext uri="{FF2B5EF4-FFF2-40B4-BE49-F238E27FC236}">
                <a16:creationId xmlns:a16="http://schemas.microsoft.com/office/drawing/2014/main" id="{B19EB1E5-DDC0-67EC-EA3B-22DEE8CFE785}"/>
              </a:ext>
            </a:extLst>
          </p:cNvPr>
          <p:cNvSpPr txBox="1"/>
          <p:nvPr/>
        </p:nvSpPr>
        <p:spPr>
          <a:xfrm>
            <a:off x="2748642" y="5260558"/>
            <a:ext cx="6694714" cy="369332"/>
          </a:xfrm>
          <a:prstGeom prst="rect">
            <a:avLst/>
          </a:prstGeom>
          <a:noFill/>
        </p:spPr>
        <p:txBody>
          <a:bodyPr wrap="square">
            <a:spAutoFit/>
          </a:bodyPr>
          <a:lstStyle/>
          <a:p>
            <a:r>
              <a:rPr lang="en-AU" dirty="0">
                <a:hlinkClick r:id="rId3"/>
              </a:rPr>
              <a:t>www.safeexerciseateverystage.com</a:t>
            </a:r>
            <a:r>
              <a:rPr lang="en-AU" dirty="0"/>
              <a:t> </a:t>
            </a:r>
          </a:p>
        </p:txBody>
      </p:sp>
    </p:spTree>
    <p:extLst>
      <p:ext uri="{BB962C8B-B14F-4D97-AF65-F5344CB8AC3E}">
        <p14:creationId xmlns:p14="http://schemas.microsoft.com/office/powerpoint/2010/main" val="379729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BC58A81-0C04-EDC4-E85D-A7C4FC59E1AA}"/>
              </a:ext>
            </a:extLst>
          </p:cNvPr>
          <p:cNvSpPr>
            <a:spLocks noGrp="1"/>
          </p:cNvSpPr>
          <p:nvPr>
            <p:ph sz="quarter" idx="12"/>
          </p:nvPr>
        </p:nvSpPr>
        <p:spPr/>
        <p:txBody>
          <a:bodyPr numCol="1"/>
          <a:lstStyle/>
          <a:p>
            <a:pPr algn="just">
              <a:lnSpc>
                <a:spcPct val="150000"/>
              </a:lnSpc>
              <a:spcAft>
                <a:spcPts val="0"/>
              </a:spcAft>
              <a:buSzPct val="38888"/>
            </a:pPr>
            <a:r>
              <a:rPr lang="en-US" sz="2800" kern="100" dirty="0">
                <a:effectLst/>
                <a:ea typeface="Aptos" panose="020B0004020202020204" pitchFamily="34" charset="0"/>
                <a:cs typeface="Times New Roman" panose="02020603050405020304" pitchFamily="18" charset="0"/>
              </a:rPr>
              <a:t>To begin with and ongoing…….</a:t>
            </a:r>
            <a:endParaRPr lang="en-US" sz="2800" dirty="0"/>
          </a:p>
          <a:p>
            <a:pPr marL="457200" lvl="0" indent="-457200" algn="just" rtl="0">
              <a:lnSpc>
                <a:spcPct val="150000"/>
              </a:lnSpc>
              <a:spcBef>
                <a:spcPts val="0"/>
              </a:spcBef>
              <a:spcAft>
                <a:spcPts val="0"/>
              </a:spcAft>
              <a:buSzPct val="38888"/>
              <a:buFont typeface="Arial" panose="020B0604020202020204" pitchFamily="34" charset="0"/>
              <a:buChar char="•"/>
            </a:pPr>
            <a:r>
              <a:rPr lang="en-US" sz="2800" i="1" dirty="0"/>
              <a:t>It is not you or their fault. </a:t>
            </a:r>
          </a:p>
          <a:p>
            <a:pPr marL="457200" lvl="0" indent="-457200" algn="just" rtl="0">
              <a:lnSpc>
                <a:spcPct val="150000"/>
              </a:lnSpc>
              <a:spcBef>
                <a:spcPts val="0"/>
              </a:spcBef>
              <a:spcAft>
                <a:spcPts val="0"/>
              </a:spcAft>
              <a:buSzPct val="38888"/>
              <a:buFont typeface="Arial" panose="020B0604020202020204" pitchFamily="34" charset="0"/>
              <a:buChar char="•"/>
            </a:pPr>
            <a:r>
              <a:rPr lang="en-US" sz="2800" i="1" dirty="0"/>
              <a:t>No-one would choose to suffer from an eating disorder.</a:t>
            </a:r>
          </a:p>
        </p:txBody>
      </p:sp>
      <p:sp>
        <p:nvSpPr>
          <p:cNvPr id="3" name="Text Placeholder 2">
            <a:extLst>
              <a:ext uri="{FF2B5EF4-FFF2-40B4-BE49-F238E27FC236}">
                <a16:creationId xmlns:a16="http://schemas.microsoft.com/office/drawing/2014/main" id="{DE38BEC6-7234-BC63-B0A3-1F6910C52F04}"/>
              </a:ext>
            </a:extLst>
          </p:cNvPr>
          <p:cNvSpPr>
            <a:spLocks noGrp="1"/>
          </p:cNvSpPr>
          <p:nvPr>
            <p:ph type="body" sz="quarter" idx="10"/>
          </p:nvPr>
        </p:nvSpPr>
        <p:spPr/>
        <p:txBody>
          <a:bodyPr/>
          <a:lstStyle/>
          <a:p>
            <a:pPr>
              <a:lnSpc>
                <a:spcPct val="107000"/>
              </a:lnSpc>
              <a:spcAft>
                <a:spcPts val="800"/>
              </a:spcAft>
            </a:pPr>
            <a:r>
              <a:rPr lang="en-US" kern="100" dirty="0">
                <a:effectLst/>
                <a:ea typeface="Aptos" panose="020B0004020202020204" pitchFamily="34" charset="0"/>
                <a:cs typeface="Times New Roman" panose="02020603050405020304" pitchFamily="18" charset="0"/>
              </a:rPr>
              <a:t>Psychoeducation is crucial</a:t>
            </a:r>
            <a:endParaRPr lang="en-AU"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3020797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8AA0AA-C10A-60D5-553D-62F734672931}"/>
              </a:ext>
            </a:extLst>
          </p:cNvPr>
          <p:cNvSpPr>
            <a:spLocks noGrp="1"/>
          </p:cNvSpPr>
          <p:nvPr>
            <p:ph sz="quarter" idx="12"/>
          </p:nvPr>
        </p:nvSpPr>
        <p:spPr>
          <a:xfrm>
            <a:off x="552557" y="1376660"/>
            <a:ext cx="11079864" cy="4104680"/>
          </a:xfrm>
        </p:spPr>
        <p:txBody>
          <a:bodyPr numCol="2" spcCol="180000"/>
          <a:lstStyle/>
          <a:p>
            <a:pPr marL="285750" indent="-285750">
              <a:lnSpc>
                <a:spcPct val="107000"/>
              </a:lnSpc>
              <a:spcAft>
                <a:spcPts val="800"/>
              </a:spcAft>
              <a:buFont typeface="Arial" panose="020B0604020202020204" pitchFamily="34" charset="0"/>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Explain the neuroscience of the brain simply </a:t>
            </a:r>
            <a:endParaRPr lang="en-AU" sz="18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Starvation syndrome </a:t>
            </a:r>
            <a:endParaRPr lang="en-AU" sz="18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What helps an ED persist</a:t>
            </a:r>
            <a:endParaRPr lang="en-AU" sz="18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What changes need to happen to recover from an ED</a:t>
            </a:r>
            <a:endParaRPr lang="en-AU" sz="18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What may the recovery journey look like </a:t>
            </a:r>
            <a:endParaRPr lang="en-AU" sz="18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It takes time</a:t>
            </a:r>
            <a:endParaRPr lang="en-AU" sz="18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No quick fix </a:t>
            </a:r>
            <a:endParaRPr lang="en-AU" sz="18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The importance of a team approach</a:t>
            </a:r>
            <a:endParaRPr lang="en-AU" sz="18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The importance of learning self-compassion </a:t>
            </a:r>
            <a:endParaRPr lang="en-AU" sz="1800" dirty="0">
              <a:effectLst/>
              <a:latin typeface="Aptos" panose="020B0004020202020204" pitchFamily="34" charset="0"/>
              <a:ea typeface="Aptos" panose="020B0004020202020204" pitchFamily="34" charset="0"/>
              <a:cs typeface="Times New Roman" panose="02020603050405020304" pitchFamily="18" charset="0"/>
            </a:endParaRPr>
          </a:p>
          <a:p>
            <a:pPr marL="160338" algn="just">
              <a:lnSpc>
                <a:spcPct val="120000"/>
              </a:lnSpc>
              <a:buClr>
                <a:schemeClr val="dk1"/>
              </a:buClr>
              <a:buSzPct val="100000"/>
            </a:pPr>
            <a:endParaRPr lang="en-US" dirty="0"/>
          </a:p>
        </p:txBody>
      </p:sp>
      <p:sp>
        <p:nvSpPr>
          <p:cNvPr id="7" name="Text Placeholder 6">
            <a:extLst>
              <a:ext uri="{FF2B5EF4-FFF2-40B4-BE49-F238E27FC236}">
                <a16:creationId xmlns:a16="http://schemas.microsoft.com/office/drawing/2014/main" id="{74CEB59D-F612-46EC-719C-4126A4522C76}"/>
              </a:ext>
            </a:extLst>
          </p:cNvPr>
          <p:cNvSpPr>
            <a:spLocks noGrp="1"/>
          </p:cNvSpPr>
          <p:nvPr>
            <p:ph type="body" sz="quarter" idx="10"/>
          </p:nvPr>
        </p:nvSpPr>
        <p:spPr/>
        <p:txBody>
          <a:bodyPr/>
          <a:lstStyle/>
          <a:p>
            <a:r>
              <a:rPr lang="en-GB" sz="3600" dirty="0"/>
              <a:t>Psychoeducation Involves</a:t>
            </a:r>
            <a:endParaRPr lang="en-AU" dirty="0"/>
          </a:p>
        </p:txBody>
      </p:sp>
      <p:sp>
        <p:nvSpPr>
          <p:cNvPr id="5" name="TextBox 4">
            <a:extLst>
              <a:ext uri="{FF2B5EF4-FFF2-40B4-BE49-F238E27FC236}">
                <a16:creationId xmlns:a16="http://schemas.microsoft.com/office/drawing/2014/main" id="{51694AE6-7050-4601-679D-BC035ED25DC9}"/>
              </a:ext>
            </a:extLst>
          </p:cNvPr>
          <p:cNvSpPr txBox="1"/>
          <p:nvPr/>
        </p:nvSpPr>
        <p:spPr>
          <a:xfrm>
            <a:off x="559580" y="5040178"/>
            <a:ext cx="10836908" cy="954107"/>
          </a:xfrm>
          <a:prstGeom prst="rect">
            <a:avLst/>
          </a:prstGeom>
          <a:noFill/>
        </p:spPr>
        <p:txBody>
          <a:bodyPr wrap="square">
            <a:spAutoFit/>
          </a:bodyPr>
          <a:lstStyle/>
          <a:p>
            <a:pPr marL="0" indent="0"/>
            <a:r>
              <a:rPr lang="en-US" sz="2800" dirty="0">
                <a:solidFill>
                  <a:schemeClr val="dk1"/>
                </a:solidFill>
              </a:rPr>
              <a:t>*OUR SOCIETY HAS A FAT BIAS – </a:t>
            </a:r>
            <a:br>
              <a:rPr lang="en-US" sz="2800" dirty="0">
                <a:solidFill>
                  <a:schemeClr val="dk1"/>
                </a:solidFill>
              </a:rPr>
            </a:br>
            <a:r>
              <a:rPr lang="en-US" sz="2800" dirty="0">
                <a:solidFill>
                  <a:schemeClr val="dk1"/>
                </a:solidFill>
              </a:rPr>
              <a:t>EXPLORE THIS WITH THE FAMILY/SUPPORTS* </a:t>
            </a:r>
          </a:p>
        </p:txBody>
      </p:sp>
    </p:spTree>
    <p:extLst>
      <p:ext uri="{BB962C8B-B14F-4D97-AF65-F5344CB8AC3E}">
        <p14:creationId xmlns:p14="http://schemas.microsoft.com/office/powerpoint/2010/main" val="29018069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E38BEC6-7234-BC63-B0A3-1F6910C52F04}"/>
              </a:ext>
            </a:extLst>
          </p:cNvPr>
          <p:cNvSpPr>
            <a:spLocks noGrp="1"/>
          </p:cNvSpPr>
          <p:nvPr>
            <p:ph type="body" sz="quarter" idx="10"/>
          </p:nvPr>
        </p:nvSpPr>
        <p:spPr>
          <a:xfrm>
            <a:off x="695400" y="404664"/>
            <a:ext cx="11079261" cy="720055"/>
          </a:xfrm>
        </p:spPr>
        <p:txBody>
          <a:bodyPr/>
          <a:lstStyle/>
          <a:p>
            <a:r>
              <a:rPr lang="en-GB" i="0" u="none" strike="noStrike" cap="none"/>
              <a:t>Medical assessment and management</a:t>
            </a:r>
            <a:r>
              <a:rPr lang="en-GB" i="0" u="none" strike="noStrike" cap="none">
                <a:latin typeface="Helvetica Neue"/>
                <a:ea typeface="Helvetica Neue"/>
                <a:cs typeface="Helvetica Neue"/>
                <a:sym typeface="Helvetica Neue"/>
              </a:rPr>
              <a:t> </a:t>
            </a:r>
            <a:endParaRPr lang="en-AU" dirty="0"/>
          </a:p>
        </p:txBody>
      </p:sp>
      <p:pic>
        <p:nvPicPr>
          <p:cNvPr id="14" name="Content Placeholder 13">
            <a:extLst>
              <a:ext uri="{FF2B5EF4-FFF2-40B4-BE49-F238E27FC236}">
                <a16:creationId xmlns:a16="http://schemas.microsoft.com/office/drawing/2014/main" id="{3CC6268E-11CA-FA36-7404-956AE3B57B50}"/>
              </a:ext>
            </a:extLst>
          </p:cNvPr>
          <p:cNvPicPr>
            <a:picLocks noGrp="1" noChangeAspect="1"/>
          </p:cNvPicPr>
          <p:nvPr>
            <p:ph sz="quarter" idx="12"/>
          </p:nvPr>
        </p:nvPicPr>
        <p:blipFill>
          <a:blip r:embed="rId3"/>
          <a:stretch>
            <a:fillRect/>
          </a:stretch>
        </p:blipFill>
        <p:spPr bwMode="auto">
          <a:xfrm>
            <a:off x="1017566" y="1700213"/>
            <a:ext cx="10167981" cy="410527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71E81C0-0553-92BD-EFEF-6DC77B0F48E8}"/>
              </a:ext>
            </a:extLst>
          </p:cNvPr>
          <p:cNvSpPr txBox="1"/>
          <p:nvPr/>
        </p:nvSpPr>
        <p:spPr>
          <a:xfrm>
            <a:off x="2887673" y="6037411"/>
            <a:ext cx="6694714" cy="369332"/>
          </a:xfrm>
          <a:prstGeom prst="rect">
            <a:avLst/>
          </a:prstGeom>
          <a:noFill/>
        </p:spPr>
        <p:txBody>
          <a:bodyPr wrap="square">
            <a:spAutoFit/>
          </a:bodyPr>
          <a:lstStyle/>
          <a:p>
            <a:r>
              <a:rPr lang="en-AU" dirty="0">
                <a:hlinkClick r:id="rId4"/>
              </a:rPr>
              <a:t>https://insideoutinstitute.org.au</a:t>
            </a:r>
            <a:r>
              <a:rPr lang="en-AU" dirty="0"/>
              <a:t> </a:t>
            </a:r>
          </a:p>
        </p:txBody>
      </p:sp>
      <p:pic>
        <p:nvPicPr>
          <p:cNvPr id="18" name="Picture 17">
            <a:extLst>
              <a:ext uri="{FF2B5EF4-FFF2-40B4-BE49-F238E27FC236}">
                <a16:creationId xmlns:a16="http://schemas.microsoft.com/office/drawing/2014/main" id="{DE8D2210-DFD3-B7CB-6DC1-ECBB522BA82C}"/>
              </a:ext>
            </a:extLst>
          </p:cNvPr>
          <p:cNvPicPr>
            <a:picLocks noChangeAspect="1"/>
          </p:cNvPicPr>
          <p:nvPr/>
        </p:nvPicPr>
        <p:blipFill>
          <a:blip r:embed="rId5"/>
          <a:stretch>
            <a:fillRect/>
          </a:stretch>
        </p:blipFill>
        <p:spPr>
          <a:xfrm>
            <a:off x="9159663" y="841302"/>
            <a:ext cx="1990725" cy="742950"/>
          </a:xfrm>
          <a:prstGeom prst="rect">
            <a:avLst/>
          </a:prstGeom>
        </p:spPr>
      </p:pic>
    </p:spTree>
    <p:extLst>
      <p:ext uri="{BB962C8B-B14F-4D97-AF65-F5344CB8AC3E}">
        <p14:creationId xmlns:p14="http://schemas.microsoft.com/office/powerpoint/2010/main" val="1343294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72"/>
          <p:cNvSpPr txBox="1">
            <a:spLocks noGrp="1"/>
          </p:cNvSpPr>
          <p:nvPr>
            <p:ph type="ctrTitle" idx="4294967295"/>
          </p:nvPr>
        </p:nvSpPr>
        <p:spPr>
          <a:xfrm>
            <a:off x="0" y="855663"/>
            <a:ext cx="11360150" cy="3097212"/>
          </a:xfrm>
          <a:prstGeom prst="rect">
            <a:avLst/>
          </a:prstGeom>
        </p:spPr>
        <p:txBody>
          <a:bodyPr spcFirstLastPara="1" wrap="square" lIns="121900" tIns="121900" rIns="121900" bIns="121900" anchor="b" anchorCtr="0">
            <a:normAutofit/>
          </a:bodyPr>
          <a:lstStyle/>
          <a:p>
            <a:pPr algn="l"/>
            <a:endParaRPr sz="4400" dirty="0"/>
          </a:p>
          <a:p>
            <a:pPr algn="l"/>
            <a:endParaRPr sz="4400" dirty="0"/>
          </a:p>
          <a:p>
            <a:pPr algn="l"/>
            <a:endParaRPr sz="4400" dirty="0"/>
          </a:p>
          <a:p>
            <a:pPr algn="l"/>
            <a:endParaRPr sz="4400" dirty="0"/>
          </a:p>
          <a:p>
            <a:pPr algn="l"/>
            <a:endParaRPr sz="6029" dirty="0"/>
          </a:p>
          <a:p>
            <a:pPr algn="l"/>
            <a:endParaRPr sz="2769" dirty="0"/>
          </a:p>
          <a:p>
            <a:pPr algn="l"/>
            <a:endParaRPr sz="4400" dirty="0"/>
          </a:p>
        </p:txBody>
      </p:sp>
      <p:pic>
        <p:nvPicPr>
          <p:cNvPr id="285" name="Google Shape;285;p73"/>
          <p:cNvPicPr preferRelativeResize="0"/>
          <p:nvPr/>
        </p:nvPicPr>
        <p:blipFill>
          <a:blip r:embed="rId3">
            <a:alphaModFix/>
          </a:blip>
          <a:stretch>
            <a:fillRect/>
          </a:stretch>
        </p:blipFill>
        <p:spPr>
          <a:xfrm>
            <a:off x="713439" y="31814"/>
            <a:ext cx="10765121" cy="605754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413;p95" descr="hub-ads-med-assessment-table1.png">
            <a:extLst>
              <a:ext uri="{FF2B5EF4-FFF2-40B4-BE49-F238E27FC236}">
                <a16:creationId xmlns:a16="http://schemas.microsoft.com/office/drawing/2014/main" id="{98644491-AF90-0FF2-A4DE-D32ED75E6D1E}"/>
              </a:ext>
            </a:extLst>
          </p:cNvPr>
          <p:cNvPicPr preferRelativeResize="0">
            <a:picLocks noGrp="1"/>
          </p:cNvPicPr>
          <p:nvPr>
            <p:ph sz="quarter" idx="12"/>
          </p:nvPr>
        </p:nvPicPr>
        <p:blipFill rotWithShape="1">
          <a:blip r:embed="rId2">
            <a:alphaModFix/>
          </a:blip>
          <a:stretch/>
        </p:blipFill>
        <p:spPr>
          <a:xfrm>
            <a:off x="2901208" y="1700213"/>
            <a:ext cx="6400697" cy="4105275"/>
          </a:xfrm>
          <a:prstGeom prst="rect">
            <a:avLst/>
          </a:prstGeom>
          <a:noFill/>
          <a:ln>
            <a:noFill/>
          </a:ln>
        </p:spPr>
      </p:pic>
      <p:sp>
        <p:nvSpPr>
          <p:cNvPr id="3" name="Text Placeholder 2">
            <a:extLst>
              <a:ext uri="{FF2B5EF4-FFF2-40B4-BE49-F238E27FC236}">
                <a16:creationId xmlns:a16="http://schemas.microsoft.com/office/drawing/2014/main" id="{DE38BEC6-7234-BC63-B0A3-1F6910C52F04}"/>
              </a:ext>
            </a:extLst>
          </p:cNvPr>
          <p:cNvSpPr>
            <a:spLocks noGrp="1"/>
          </p:cNvSpPr>
          <p:nvPr>
            <p:ph type="body" sz="quarter" idx="10"/>
          </p:nvPr>
        </p:nvSpPr>
        <p:spPr/>
        <p:txBody>
          <a:bodyPr/>
          <a:lstStyle/>
          <a:p>
            <a:r>
              <a:rPr lang="en-GB" i="0" u="none" strike="noStrike" cap="none" dirty="0"/>
              <a:t>Rapidly assess risk</a:t>
            </a:r>
            <a:endParaRPr lang="en-AU" dirty="0"/>
          </a:p>
        </p:txBody>
      </p:sp>
    </p:spTree>
    <p:extLst>
      <p:ext uri="{BB962C8B-B14F-4D97-AF65-F5344CB8AC3E}">
        <p14:creationId xmlns:p14="http://schemas.microsoft.com/office/powerpoint/2010/main" val="13051288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420;p96" descr="hub-ads-physical-exam-table.png">
            <a:extLst>
              <a:ext uri="{FF2B5EF4-FFF2-40B4-BE49-F238E27FC236}">
                <a16:creationId xmlns:a16="http://schemas.microsoft.com/office/drawing/2014/main" id="{BF4640DB-21CC-D331-15B0-5346ED27AAB1}"/>
              </a:ext>
            </a:extLst>
          </p:cNvPr>
          <p:cNvPicPr preferRelativeResize="0">
            <a:picLocks noGrp="1"/>
          </p:cNvPicPr>
          <p:nvPr>
            <p:ph sz="quarter" idx="12"/>
          </p:nvPr>
        </p:nvPicPr>
        <p:blipFill rotWithShape="1">
          <a:blip r:embed="rId2">
            <a:alphaModFix/>
          </a:blip>
          <a:stretch/>
        </p:blipFill>
        <p:spPr>
          <a:xfrm>
            <a:off x="3658457" y="1700213"/>
            <a:ext cx="4886199" cy="4105275"/>
          </a:xfrm>
          <a:prstGeom prst="rect">
            <a:avLst/>
          </a:prstGeom>
          <a:noFill/>
          <a:ln>
            <a:noFill/>
          </a:ln>
        </p:spPr>
      </p:pic>
      <p:sp>
        <p:nvSpPr>
          <p:cNvPr id="3" name="Text Placeholder 2">
            <a:extLst>
              <a:ext uri="{FF2B5EF4-FFF2-40B4-BE49-F238E27FC236}">
                <a16:creationId xmlns:a16="http://schemas.microsoft.com/office/drawing/2014/main" id="{DE38BEC6-7234-BC63-B0A3-1F6910C52F04}"/>
              </a:ext>
            </a:extLst>
          </p:cNvPr>
          <p:cNvSpPr>
            <a:spLocks noGrp="1"/>
          </p:cNvSpPr>
          <p:nvPr>
            <p:ph type="body" sz="quarter" idx="10"/>
          </p:nvPr>
        </p:nvSpPr>
        <p:spPr/>
        <p:txBody>
          <a:bodyPr/>
          <a:lstStyle/>
          <a:p>
            <a:r>
              <a:rPr lang="en-GB" i="0" u="none" strike="noStrike" cap="none" dirty="0"/>
              <a:t>Physical examination</a:t>
            </a:r>
            <a:endParaRPr lang="en-AU" dirty="0"/>
          </a:p>
        </p:txBody>
      </p:sp>
    </p:spTree>
    <p:extLst>
      <p:ext uri="{BB962C8B-B14F-4D97-AF65-F5344CB8AC3E}">
        <p14:creationId xmlns:p14="http://schemas.microsoft.com/office/powerpoint/2010/main" val="7137755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E38BEC6-7234-BC63-B0A3-1F6910C52F04}"/>
              </a:ext>
            </a:extLst>
          </p:cNvPr>
          <p:cNvSpPr>
            <a:spLocks noGrp="1"/>
          </p:cNvSpPr>
          <p:nvPr>
            <p:ph type="body" sz="quarter" idx="10"/>
          </p:nvPr>
        </p:nvSpPr>
        <p:spPr/>
        <p:txBody>
          <a:bodyPr/>
          <a:lstStyle/>
          <a:p>
            <a:r>
              <a:rPr lang="en-US" dirty="0"/>
              <a:t>When to worry</a:t>
            </a:r>
            <a:endParaRPr lang="en-AU" dirty="0"/>
          </a:p>
        </p:txBody>
      </p:sp>
      <p:sp>
        <p:nvSpPr>
          <p:cNvPr id="2" name="Rectangle: Rounded Corners 1">
            <a:extLst>
              <a:ext uri="{FF2B5EF4-FFF2-40B4-BE49-F238E27FC236}">
                <a16:creationId xmlns:a16="http://schemas.microsoft.com/office/drawing/2014/main" id="{9AAD6426-A251-46AA-3A13-71D18475BFA2}"/>
              </a:ext>
            </a:extLst>
          </p:cNvPr>
          <p:cNvSpPr/>
          <p:nvPr/>
        </p:nvSpPr>
        <p:spPr bwMode="auto">
          <a:xfrm>
            <a:off x="1343472" y="1628800"/>
            <a:ext cx="9289032" cy="3816424"/>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Arial" charset="0"/>
            </a:endParaRPr>
          </a:p>
        </p:txBody>
      </p:sp>
      <p:sp>
        <p:nvSpPr>
          <p:cNvPr id="5" name="TextBox 4">
            <a:extLst>
              <a:ext uri="{FF2B5EF4-FFF2-40B4-BE49-F238E27FC236}">
                <a16:creationId xmlns:a16="http://schemas.microsoft.com/office/drawing/2014/main" id="{CC5C30CF-B031-8293-C22F-75103639749C}"/>
              </a:ext>
            </a:extLst>
          </p:cNvPr>
          <p:cNvSpPr txBox="1"/>
          <p:nvPr/>
        </p:nvSpPr>
        <p:spPr>
          <a:xfrm>
            <a:off x="1343472" y="2028904"/>
            <a:ext cx="9073008" cy="3416320"/>
          </a:xfrm>
          <a:prstGeom prst="rect">
            <a:avLst/>
          </a:prstGeom>
          <a:noFill/>
        </p:spPr>
        <p:txBody>
          <a:bodyPr wrap="square" rtlCol="0">
            <a:spAutoFit/>
          </a:bodyPr>
          <a:lstStyle/>
          <a:p>
            <a:pPr algn="l"/>
            <a:r>
              <a:rPr lang="en-AU" b="1" dirty="0"/>
              <a:t>Weight</a:t>
            </a:r>
            <a:r>
              <a:rPr lang="en-AU" dirty="0"/>
              <a:t>				Rapid loss (i.e. 1kg weekly for 3 weeks)</a:t>
            </a:r>
          </a:p>
          <a:p>
            <a:pPr algn="l"/>
            <a:endParaRPr lang="en-AU" dirty="0"/>
          </a:p>
          <a:p>
            <a:pPr algn="l"/>
            <a:r>
              <a:rPr lang="en-AU" b="1" dirty="0"/>
              <a:t>CV</a:t>
            </a:r>
            <a:r>
              <a:rPr lang="en-AU" dirty="0"/>
              <a:t>				Bradycardia</a:t>
            </a:r>
          </a:p>
          <a:p>
            <a:pPr algn="l"/>
            <a:r>
              <a:rPr lang="en-AU" dirty="0"/>
              <a:t>				Postural drop and </a:t>
            </a:r>
            <a:r>
              <a:rPr lang="en-AU" dirty="0" err="1"/>
              <a:t>tachy</a:t>
            </a:r>
            <a:endParaRPr lang="en-AU" dirty="0"/>
          </a:p>
          <a:p>
            <a:pPr algn="l"/>
            <a:r>
              <a:rPr lang="en-AU" dirty="0"/>
              <a:t>				Hypotension if new or profound</a:t>
            </a:r>
          </a:p>
          <a:p>
            <a:pPr algn="l"/>
            <a:r>
              <a:rPr lang="en-AU" dirty="0"/>
              <a:t>				Hypothermia</a:t>
            </a:r>
          </a:p>
          <a:p>
            <a:pPr algn="l"/>
            <a:r>
              <a:rPr lang="en-AU" b="1" dirty="0"/>
              <a:t>Bloods		</a:t>
            </a:r>
            <a:r>
              <a:rPr lang="en-AU" dirty="0"/>
              <a:t>		BSL, K, PO4, neutrophiles</a:t>
            </a:r>
          </a:p>
          <a:p>
            <a:pPr algn="l"/>
            <a:r>
              <a:rPr lang="en-AU" b="1" dirty="0"/>
              <a:t>Weights and height</a:t>
            </a:r>
            <a:r>
              <a:rPr lang="en-AU" dirty="0"/>
              <a:t> </a:t>
            </a:r>
            <a:r>
              <a:rPr lang="en-AU" sz="1400" dirty="0"/>
              <a:t>(if appropriate)</a:t>
            </a:r>
            <a:r>
              <a:rPr lang="en-AU" dirty="0"/>
              <a:t>	Use sensitivity (i.e. ask permission to weigh, give 				options to blind weight, make it quick and easy)</a:t>
            </a:r>
          </a:p>
          <a:p>
            <a:pPr algn="l"/>
            <a:r>
              <a:rPr lang="en-AU" b="1" dirty="0"/>
              <a:t>Psych</a:t>
            </a:r>
            <a:r>
              <a:rPr lang="en-AU" dirty="0"/>
              <a:t>				Suicidality 	</a:t>
            </a:r>
          </a:p>
          <a:p>
            <a:pPr algn="l"/>
            <a:endParaRPr lang="en-AU" dirty="0"/>
          </a:p>
          <a:p>
            <a:pPr algn="l"/>
            <a:r>
              <a:rPr lang="en-AU" dirty="0"/>
              <a:t>	</a:t>
            </a:r>
          </a:p>
        </p:txBody>
      </p:sp>
    </p:spTree>
    <p:extLst>
      <p:ext uri="{BB962C8B-B14F-4D97-AF65-F5344CB8AC3E}">
        <p14:creationId xmlns:p14="http://schemas.microsoft.com/office/powerpoint/2010/main" val="35481252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440;p99" descr="hub-tmm-body-systems-refeeding.png">
            <a:extLst>
              <a:ext uri="{FF2B5EF4-FFF2-40B4-BE49-F238E27FC236}">
                <a16:creationId xmlns:a16="http://schemas.microsoft.com/office/drawing/2014/main" id="{33B09442-57AC-A0C1-BEE4-D8993E9EC911}"/>
              </a:ext>
            </a:extLst>
          </p:cNvPr>
          <p:cNvPicPr preferRelativeResize="0">
            <a:picLocks noGrp="1"/>
          </p:cNvPicPr>
          <p:nvPr>
            <p:ph sz="quarter" idx="12"/>
          </p:nvPr>
        </p:nvPicPr>
        <p:blipFill rotWithShape="1">
          <a:blip r:embed="rId2">
            <a:alphaModFix/>
          </a:blip>
          <a:srcRect/>
          <a:stretch/>
        </p:blipFill>
        <p:spPr>
          <a:xfrm>
            <a:off x="1867021" y="593184"/>
            <a:ext cx="8673982" cy="5184800"/>
          </a:xfrm>
          <a:prstGeom prst="rect">
            <a:avLst/>
          </a:prstGeom>
          <a:noFill/>
          <a:ln>
            <a:noFill/>
          </a:ln>
        </p:spPr>
      </p:pic>
      <p:grpSp>
        <p:nvGrpSpPr>
          <p:cNvPr id="9" name="Group 8">
            <a:extLst>
              <a:ext uri="{FF2B5EF4-FFF2-40B4-BE49-F238E27FC236}">
                <a16:creationId xmlns:a16="http://schemas.microsoft.com/office/drawing/2014/main" id="{9A9C8DCD-866F-E2B8-0CB7-E3B28674E9A0}"/>
              </a:ext>
            </a:extLst>
          </p:cNvPr>
          <p:cNvGrpSpPr/>
          <p:nvPr/>
        </p:nvGrpSpPr>
        <p:grpSpPr>
          <a:xfrm>
            <a:off x="5303912" y="5925844"/>
            <a:ext cx="1800200" cy="720056"/>
            <a:chOff x="119336" y="2564928"/>
            <a:chExt cx="1800200" cy="720056"/>
          </a:xfrm>
        </p:grpSpPr>
        <p:sp>
          <p:nvSpPr>
            <p:cNvPr id="8" name="Google Shape;438;p99">
              <a:extLst>
                <a:ext uri="{FF2B5EF4-FFF2-40B4-BE49-F238E27FC236}">
                  <a16:creationId xmlns:a16="http://schemas.microsoft.com/office/drawing/2014/main" id="{F73C2E96-5D10-AE30-B8F0-238FF4E5DC7E}"/>
                </a:ext>
              </a:extLst>
            </p:cNvPr>
            <p:cNvSpPr/>
            <p:nvPr/>
          </p:nvSpPr>
          <p:spPr>
            <a:xfrm>
              <a:off x="119336" y="2564928"/>
              <a:ext cx="1800200" cy="720056"/>
            </a:xfrm>
            <a:prstGeom prst="rect">
              <a:avLst/>
            </a:prstGeom>
            <a:solidFill>
              <a:srgbClr val="F15B5D"/>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800"/>
                <a:buFont typeface="Helvetica Neue"/>
                <a:buNone/>
              </a:pPr>
              <a:endParaRPr sz="1800" b="0" i="0" u="none" strike="noStrike" cap="none">
                <a:solidFill>
                  <a:srgbClr val="FFFFFF"/>
                </a:solidFill>
                <a:latin typeface="Helvetica Neue"/>
                <a:ea typeface="Helvetica Neue"/>
                <a:cs typeface="Helvetica Neue"/>
                <a:sym typeface="Helvetica Neue"/>
              </a:endParaRPr>
            </a:p>
          </p:txBody>
        </p:sp>
        <p:pic>
          <p:nvPicPr>
            <p:cNvPr id="7" name="Google Shape;439;p99" descr="Picture 5">
              <a:extLst>
                <a:ext uri="{FF2B5EF4-FFF2-40B4-BE49-F238E27FC236}">
                  <a16:creationId xmlns:a16="http://schemas.microsoft.com/office/drawing/2014/main" id="{DEB50F2D-42C0-3BF4-327E-831E7B32CF86}"/>
                </a:ext>
              </a:extLst>
            </p:cNvPr>
            <p:cNvPicPr preferRelativeResize="0"/>
            <p:nvPr/>
          </p:nvPicPr>
          <p:blipFill rotWithShape="1">
            <a:blip r:embed="rId3">
              <a:alphaModFix/>
            </a:blip>
            <a:srcRect/>
            <a:stretch/>
          </p:blipFill>
          <p:spPr>
            <a:xfrm>
              <a:off x="362221" y="2716300"/>
              <a:ext cx="1314430" cy="420824"/>
            </a:xfrm>
            <a:prstGeom prst="rect">
              <a:avLst/>
            </a:prstGeom>
            <a:noFill/>
            <a:ln>
              <a:noFill/>
            </a:ln>
          </p:spPr>
        </p:pic>
      </p:grpSp>
    </p:spTree>
    <p:extLst>
      <p:ext uri="{BB962C8B-B14F-4D97-AF65-F5344CB8AC3E}">
        <p14:creationId xmlns:p14="http://schemas.microsoft.com/office/powerpoint/2010/main" val="1881114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445;p100">
            <a:extLst>
              <a:ext uri="{FF2B5EF4-FFF2-40B4-BE49-F238E27FC236}">
                <a16:creationId xmlns:a16="http://schemas.microsoft.com/office/drawing/2014/main" id="{BA7CB4DC-56FC-C9A6-8D43-35FEFC82DE17}"/>
              </a:ext>
            </a:extLst>
          </p:cNvPr>
          <p:cNvPicPr preferRelativeResize="0">
            <a:picLocks noGrp="1"/>
          </p:cNvPicPr>
          <p:nvPr>
            <p:ph sz="quarter" idx="12"/>
          </p:nvPr>
        </p:nvPicPr>
        <p:blipFill>
          <a:blip r:embed="rId2">
            <a:alphaModFix/>
          </a:blip>
          <a:stretch/>
        </p:blipFill>
        <p:spPr>
          <a:xfrm>
            <a:off x="3446236" y="1700213"/>
            <a:ext cx="5310640" cy="4105275"/>
          </a:xfrm>
          <a:prstGeom prst="rect">
            <a:avLst/>
          </a:prstGeom>
          <a:noFill/>
          <a:ln>
            <a:noFill/>
          </a:ln>
        </p:spPr>
      </p:pic>
      <p:sp>
        <p:nvSpPr>
          <p:cNvPr id="2" name="Text Placeholder 1">
            <a:extLst>
              <a:ext uri="{FF2B5EF4-FFF2-40B4-BE49-F238E27FC236}">
                <a16:creationId xmlns:a16="http://schemas.microsoft.com/office/drawing/2014/main" id="{EF06234D-CA55-8F88-A6D5-0C1DC041C795}"/>
              </a:ext>
            </a:extLst>
          </p:cNvPr>
          <p:cNvSpPr>
            <a:spLocks noGrp="1"/>
          </p:cNvSpPr>
          <p:nvPr>
            <p:ph type="body" sz="quarter" idx="10"/>
          </p:nvPr>
        </p:nvSpPr>
        <p:spPr/>
        <p:txBody>
          <a:bodyPr/>
          <a:lstStyle/>
          <a:p>
            <a:r>
              <a:rPr lang="en-AU" dirty="0"/>
              <a:t>Clinical indicators for inpatient medical treatment </a:t>
            </a:r>
          </a:p>
        </p:txBody>
      </p:sp>
    </p:spTree>
    <p:extLst>
      <p:ext uri="{BB962C8B-B14F-4D97-AF65-F5344CB8AC3E}">
        <p14:creationId xmlns:p14="http://schemas.microsoft.com/office/powerpoint/2010/main" val="18142811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medical information sheet with text&#10;&#10;Description automatically generated with medium confidence">
            <a:extLst>
              <a:ext uri="{FF2B5EF4-FFF2-40B4-BE49-F238E27FC236}">
                <a16:creationId xmlns:a16="http://schemas.microsoft.com/office/drawing/2014/main" id="{BD4247D4-5A62-B0C9-DDA4-7B3766923B4C}"/>
              </a:ext>
            </a:extLst>
          </p:cNvPr>
          <p:cNvPicPr>
            <a:picLocks noGrp="1" noChangeAspect="1"/>
          </p:cNvPicPr>
          <p:nvPr>
            <p:ph sz="quarter" idx="12"/>
          </p:nvPr>
        </p:nvPicPr>
        <p:blipFill>
          <a:blip r:embed="rId2">
            <a:extLst>
              <a:ext uri="{28A0092B-C50C-407E-A947-70E740481C1C}">
                <a14:useLocalDpi xmlns:a14="http://schemas.microsoft.com/office/drawing/2010/main" val="0"/>
              </a:ext>
            </a:extLst>
          </a:blip>
          <a:srcRect l="7842" t="6836" r="5544"/>
          <a:stretch/>
        </p:blipFill>
        <p:spPr>
          <a:xfrm>
            <a:off x="1671600" y="24708"/>
            <a:ext cx="8848800" cy="6055189"/>
          </a:xfrm>
        </p:spPr>
      </p:pic>
    </p:spTree>
    <p:extLst>
      <p:ext uri="{BB962C8B-B14F-4D97-AF65-F5344CB8AC3E}">
        <p14:creationId xmlns:p14="http://schemas.microsoft.com/office/powerpoint/2010/main" val="1555893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BA82E09-579A-E33F-637C-869A5C8C48D4}"/>
              </a:ext>
            </a:extLst>
          </p:cNvPr>
          <p:cNvSpPr>
            <a:spLocks noGrp="1"/>
          </p:cNvSpPr>
          <p:nvPr>
            <p:ph sz="quarter" idx="12"/>
          </p:nvPr>
        </p:nvSpPr>
        <p:spPr/>
        <p:txBody>
          <a:bodyPr/>
          <a:lstStyle/>
          <a:p>
            <a:pPr>
              <a:lnSpc>
                <a:spcPct val="107000"/>
              </a:lnSpc>
              <a:spcAft>
                <a:spcPts val="800"/>
              </a:spcAft>
            </a:pPr>
            <a:r>
              <a:rPr lang="en-US" sz="2800" kern="100" dirty="0">
                <a:effectLst/>
                <a:ea typeface="Aptos" panose="020B0004020202020204" pitchFamily="34" charset="0"/>
                <a:cs typeface="Times New Roman" panose="02020603050405020304" pitchFamily="18" charset="0"/>
              </a:rPr>
              <a:t>To begin with and ongoing…….</a:t>
            </a:r>
            <a:endParaRPr lang="en-AU" sz="2800" kern="100" dirty="0">
              <a:effectLst/>
              <a:ea typeface="Aptos" panose="020B0004020202020204" pitchFamily="34" charset="0"/>
              <a:cs typeface="Times New Roman" panose="02020603050405020304" pitchFamily="18" charset="0"/>
            </a:endParaRPr>
          </a:p>
          <a:p>
            <a:pPr marL="571500" lvl="0" indent="-571500" algn="just" rtl="0">
              <a:lnSpc>
                <a:spcPct val="120000"/>
              </a:lnSpc>
              <a:spcBef>
                <a:spcPts val="0"/>
              </a:spcBef>
              <a:spcAft>
                <a:spcPts val="1200"/>
              </a:spcAft>
              <a:buSzPct val="75000"/>
              <a:buFont typeface="Arial" panose="020B0604020202020204" pitchFamily="34" charset="0"/>
              <a:buChar char="•"/>
            </a:pPr>
            <a:r>
              <a:rPr lang="en-US" sz="2800" dirty="0"/>
              <a:t>Do not do this alone</a:t>
            </a:r>
          </a:p>
          <a:p>
            <a:pPr marL="571500" lvl="0" indent="-571500" algn="just" rtl="0">
              <a:lnSpc>
                <a:spcPct val="120000"/>
              </a:lnSpc>
              <a:spcBef>
                <a:spcPts val="0"/>
              </a:spcBef>
              <a:spcAft>
                <a:spcPts val="1200"/>
              </a:spcAft>
              <a:buSzPct val="75000"/>
              <a:buFont typeface="Arial" panose="020B0604020202020204" pitchFamily="34" charset="0"/>
              <a:buChar char="•"/>
            </a:pPr>
            <a:r>
              <a:rPr lang="en-US" sz="2800" dirty="0"/>
              <a:t>Work out how to communicate</a:t>
            </a:r>
          </a:p>
          <a:p>
            <a:pPr marL="571500" lvl="0" indent="-571500" algn="just" rtl="0">
              <a:lnSpc>
                <a:spcPct val="120000"/>
              </a:lnSpc>
              <a:spcBef>
                <a:spcPts val="0"/>
              </a:spcBef>
              <a:spcAft>
                <a:spcPts val="1200"/>
              </a:spcAft>
              <a:buSzPct val="75000"/>
              <a:buFont typeface="Arial" panose="020B0604020202020204" pitchFamily="34" charset="0"/>
              <a:buChar char="•"/>
            </a:pPr>
            <a:r>
              <a:rPr lang="en-US" sz="2800" dirty="0" err="1"/>
              <a:t>Utilise</a:t>
            </a:r>
            <a:r>
              <a:rPr lang="en-US" sz="2800" dirty="0"/>
              <a:t> case conferences </a:t>
            </a:r>
          </a:p>
          <a:p>
            <a:pPr marL="571500" lvl="0" indent="-571500" algn="just" rtl="0">
              <a:lnSpc>
                <a:spcPct val="120000"/>
              </a:lnSpc>
              <a:spcBef>
                <a:spcPts val="0"/>
              </a:spcBef>
              <a:spcAft>
                <a:spcPts val="1200"/>
              </a:spcAft>
              <a:buSzPct val="75000"/>
              <a:buFont typeface="Arial" panose="020B0604020202020204" pitchFamily="34" charset="0"/>
              <a:buChar char="•"/>
            </a:pPr>
            <a:r>
              <a:rPr lang="en-US" sz="2800" dirty="0"/>
              <a:t>Ideally refer to credentialled clinicians</a:t>
            </a:r>
          </a:p>
        </p:txBody>
      </p:sp>
      <p:sp>
        <p:nvSpPr>
          <p:cNvPr id="3" name="Text Placeholder 2">
            <a:extLst>
              <a:ext uri="{FF2B5EF4-FFF2-40B4-BE49-F238E27FC236}">
                <a16:creationId xmlns:a16="http://schemas.microsoft.com/office/drawing/2014/main" id="{DE38BEC6-7234-BC63-B0A3-1F6910C52F04}"/>
              </a:ext>
            </a:extLst>
          </p:cNvPr>
          <p:cNvSpPr>
            <a:spLocks noGrp="1"/>
          </p:cNvSpPr>
          <p:nvPr>
            <p:ph type="body" sz="quarter" idx="10"/>
          </p:nvPr>
        </p:nvSpPr>
        <p:spPr/>
        <p:txBody>
          <a:bodyPr/>
          <a:lstStyle/>
          <a:p>
            <a:pPr>
              <a:lnSpc>
                <a:spcPct val="107000"/>
              </a:lnSpc>
              <a:spcAft>
                <a:spcPts val="800"/>
              </a:spcAft>
            </a:pPr>
            <a:r>
              <a:rPr lang="en-US" kern="100" dirty="0">
                <a:effectLst/>
                <a:ea typeface="Aptos" panose="020B0004020202020204" pitchFamily="34" charset="0"/>
                <a:cs typeface="Times New Roman" panose="02020603050405020304" pitchFamily="18" charset="0"/>
              </a:rPr>
              <a:t>Creating a team is vital</a:t>
            </a:r>
            <a:endParaRPr lang="en-AU"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330891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8AA0AA-C10A-60D5-553D-62F734672931}"/>
              </a:ext>
            </a:extLst>
          </p:cNvPr>
          <p:cNvSpPr>
            <a:spLocks noGrp="1"/>
          </p:cNvSpPr>
          <p:nvPr>
            <p:ph sz="quarter" idx="12"/>
          </p:nvPr>
        </p:nvSpPr>
        <p:spPr/>
        <p:txBody>
          <a:bodyPr numCol="3"/>
          <a:lstStyle/>
          <a:p>
            <a:pPr marL="457200" lvl="0" indent="-279400" algn="l" rtl="0">
              <a:spcBef>
                <a:spcPts val="0"/>
              </a:spcBef>
              <a:spcAft>
                <a:spcPts val="600"/>
              </a:spcAft>
              <a:buSzPct val="85000"/>
              <a:buFont typeface="Arial" panose="020B0604020202020204" pitchFamily="34" charset="0"/>
              <a:buChar char="•"/>
            </a:pPr>
            <a:r>
              <a:rPr lang="en-GB" sz="2400" dirty="0"/>
              <a:t>GP</a:t>
            </a:r>
          </a:p>
          <a:p>
            <a:pPr marL="457200" lvl="0" indent="-279400" algn="l" rtl="0">
              <a:spcBef>
                <a:spcPts val="0"/>
              </a:spcBef>
              <a:spcAft>
                <a:spcPts val="600"/>
              </a:spcAft>
              <a:buSzPct val="85000"/>
              <a:buFont typeface="Arial" panose="020B0604020202020204" pitchFamily="34" charset="0"/>
              <a:buChar char="•"/>
            </a:pPr>
            <a:r>
              <a:rPr lang="en-GB" sz="2400" dirty="0"/>
              <a:t>Mental Health Professional </a:t>
            </a:r>
          </a:p>
          <a:p>
            <a:pPr marL="457200" lvl="0" indent="-279400" algn="l" rtl="0">
              <a:spcBef>
                <a:spcPts val="0"/>
              </a:spcBef>
              <a:spcAft>
                <a:spcPts val="600"/>
              </a:spcAft>
              <a:buClr>
                <a:schemeClr val="dk1"/>
              </a:buClr>
              <a:buSzPct val="85000"/>
              <a:buFont typeface="Arial" panose="020B0604020202020204" pitchFamily="34" charset="0"/>
              <a:buChar char="•"/>
            </a:pPr>
            <a:r>
              <a:rPr lang="en-GB" sz="2400" dirty="0">
                <a:solidFill>
                  <a:schemeClr val="dk1"/>
                </a:solidFill>
              </a:rPr>
              <a:t>Dietitian</a:t>
            </a:r>
            <a:endParaRPr lang="en-GB" sz="2400" dirty="0"/>
          </a:p>
          <a:p>
            <a:pPr marL="457200" lvl="0" indent="-279400" algn="l" rtl="0">
              <a:spcBef>
                <a:spcPts val="0"/>
              </a:spcBef>
              <a:spcAft>
                <a:spcPts val="600"/>
              </a:spcAft>
              <a:buSzPct val="85000"/>
              <a:buFont typeface="Arial" panose="020B0604020202020204" pitchFamily="34" charset="0"/>
              <a:buChar char="•"/>
            </a:pPr>
            <a:r>
              <a:rPr lang="en-GB" sz="2400" dirty="0"/>
              <a:t>Psychiatrist</a:t>
            </a:r>
          </a:p>
          <a:p>
            <a:pPr marL="457200" lvl="0" indent="-279400" algn="l" rtl="0">
              <a:spcBef>
                <a:spcPts val="0"/>
              </a:spcBef>
              <a:spcAft>
                <a:spcPts val="600"/>
              </a:spcAft>
              <a:buSzPct val="85000"/>
              <a:buFont typeface="Arial" panose="020B0604020202020204" pitchFamily="34" charset="0"/>
              <a:buChar char="•"/>
            </a:pPr>
            <a:r>
              <a:rPr lang="en-GB" sz="2400" dirty="0"/>
              <a:t>Paediatrician</a:t>
            </a:r>
          </a:p>
          <a:p>
            <a:pPr marL="457200" lvl="0" indent="-279400" algn="l" rtl="0">
              <a:spcBef>
                <a:spcPts val="0"/>
              </a:spcBef>
              <a:spcAft>
                <a:spcPts val="600"/>
              </a:spcAft>
              <a:buSzPct val="85000"/>
              <a:buFont typeface="Arial" panose="020B0604020202020204" pitchFamily="34" charset="0"/>
              <a:buChar char="•"/>
            </a:pPr>
            <a:r>
              <a:rPr lang="en-GB" sz="2400" dirty="0"/>
              <a:t>Recovery Coach</a:t>
            </a:r>
          </a:p>
          <a:p>
            <a:pPr marL="457200" lvl="0" indent="-279400" algn="l" rtl="0">
              <a:spcBef>
                <a:spcPts val="0"/>
              </a:spcBef>
              <a:spcAft>
                <a:spcPts val="600"/>
              </a:spcAft>
              <a:buSzPct val="85000"/>
              <a:buFont typeface="Arial" panose="020B0604020202020204" pitchFamily="34" charset="0"/>
              <a:buChar char="•"/>
            </a:pPr>
            <a:r>
              <a:rPr lang="en-GB" sz="2400" dirty="0"/>
              <a:t>Peer support worker</a:t>
            </a:r>
          </a:p>
          <a:p>
            <a:pPr marL="457200" lvl="0" indent="-279400" algn="l" rtl="0">
              <a:spcBef>
                <a:spcPts val="0"/>
              </a:spcBef>
              <a:spcAft>
                <a:spcPts val="600"/>
              </a:spcAft>
              <a:buSzPct val="85000"/>
              <a:buFont typeface="Arial" panose="020B0604020202020204" pitchFamily="34" charset="0"/>
              <a:buChar char="•"/>
            </a:pPr>
            <a:r>
              <a:rPr lang="en-GB" sz="2400" dirty="0"/>
              <a:t>Dentist</a:t>
            </a:r>
            <a:r>
              <a:rPr lang="en-GB" sz="2400" dirty="0">
                <a:ea typeface="Amatic SC"/>
                <a:cs typeface="Amatic SC"/>
                <a:sym typeface="Amatic SC"/>
              </a:rPr>
              <a:t> </a:t>
            </a:r>
          </a:p>
          <a:p>
            <a:pPr marL="457200" lvl="0" indent="-279400" algn="l" rtl="0">
              <a:spcBef>
                <a:spcPts val="0"/>
              </a:spcBef>
              <a:spcAft>
                <a:spcPts val="600"/>
              </a:spcAft>
              <a:buClr>
                <a:schemeClr val="dk1"/>
              </a:buClr>
              <a:buSzPct val="85000"/>
              <a:buFont typeface="Arial" panose="020B0604020202020204" pitchFamily="34" charset="0"/>
              <a:buChar char="•"/>
            </a:pPr>
            <a:r>
              <a:rPr lang="en-GB" sz="2400" dirty="0">
                <a:solidFill>
                  <a:schemeClr val="dk1"/>
                </a:solidFill>
              </a:rPr>
              <a:t>Physiotherapist</a:t>
            </a:r>
          </a:p>
          <a:p>
            <a:pPr marL="457200" lvl="0" indent="-279400" algn="l" rtl="0">
              <a:spcBef>
                <a:spcPts val="0"/>
              </a:spcBef>
              <a:spcAft>
                <a:spcPts val="600"/>
              </a:spcAft>
              <a:buClr>
                <a:schemeClr val="dk1"/>
              </a:buClr>
              <a:buSzPct val="85000"/>
              <a:buFont typeface="Arial" panose="020B0604020202020204" pitchFamily="34" charset="0"/>
              <a:buChar char="•"/>
            </a:pPr>
            <a:r>
              <a:rPr lang="en-GB" sz="2400" dirty="0">
                <a:solidFill>
                  <a:schemeClr val="dk1"/>
                </a:solidFill>
              </a:rPr>
              <a:t>Pelvic Floor Physio</a:t>
            </a:r>
          </a:p>
          <a:p>
            <a:pPr marL="457200" lvl="0" indent="-279400" algn="l" rtl="0">
              <a:spcBef>
                <a:spcPts val="0"/>
              </a:spcBef>
              <a:spcAft>
                <a:spcPts val="600"/>
              </a:spcAft>
              <a:buClr>
                <a:schemeClr val="dk1"/>
              </a:buClr>
              <a:buSzPct val="85000"/>
              <a:buFont typeface="Arial" panose="020B0604020202020204" pitchFamily="34" charset="0"/>
              <a:buChar char="•"/>
            </a:pPr>
            <a:r>
              <a:rPr lang="en-GB" sz="2400" dirty="0">
                <a:solidFill>
                  <a:schemeClr val="dk1"/>
                </a:solidFill>
              </a:rPr>
              <a:t>ED outpatient staff ?</a:t>
            </a:r>
          </a:p>
          <a:p>
            <a:pPr marL="457200" lvl="0" indent="-279400" algn="l" rtl="0">
              <a:spcBef>
                <a:spcPts val="0"/>
              </a:spcBef>
              <a:spcAft>
                <a:spcPts val="600"/>
              </a:spcAft>
              <a:buClr>
                <a:schemeClr val="dk1"/>
              </a:buClr>
              <a:buSzPct val="85000"/>
              <a:buFont typeface="Arial" panose="020B0604020202020204" pitchFamily="34" charset="0"/>
              <a:buChar char="•"/>
            </a:pPr>
            <a:r>
              <a:rPr lang="en-GB" sz="2400" dirty="0">
                <a:solidFill>
                  <a:schemeClr val="dk1"/>
                </a:solidFill>
              </a:rPr>
              <a:t>Gastroenterologist </a:t>
            </a:r>
          </a:p>
          <a:p>
            <a:pPr marL="457200" lvl="0" indent="-279400" algn="l" rtl="0">
              <a:spcBef>
                <a:spcPts val="0"/>
              </a:spcBef>
              <a:spcAft>
                <a:spcPts val="600"/>
              </a:spcAft>
              <a:buClr>
                <a:schemeClr val="dk1"/>
              </a:buClr>
              <a:buSzPct val="85000"/>
              <a:buFont typeface="Arial" panose="020B0604020202020204" pitchFamily="34" charset="0"/>
              <a:buChar char="•"/>
            </a:pPr>
            <a:r>
              <a:rPr lang="en-GB" sz="2400" dirty="0">
                <a:solidFill>
                  <a:schemeClr val="dk1"/>
                </a:solidFill>
              </a:rPr>
              <a:t>Endocrinologist</a:t>
            </a:r>
          </a:p>
          <a:p>
            <a:pPr marL="457200" lvl="0" indent="-279400" algn="l" rtl="0">
              <a:spcBef>
                <a:spcPts val="0"/>
              </a:spcBef>
              <a:spcAft>
                <a:spcPts val="600"/>
              </a:spcAft>
              <a:buClr>
                <a:schemeClr val="dk1"/>
              </a:buClr>
              <a:buSzPct val="85000"/>
              <a:buFont typeface="Arial" panose="020B0604020202020204" pitchFamily="34" charset="0"/>
              <a:buChar char="•"/>
            </a:pPr>
            <a:r>
              <a:rPr lang="en-GB" sz="2400" dirty="0">
                <a:solidFill>
                  <a:schemeClr val="dk1"/>
                </a:solidFill>
              </a:rPr>
              <a:t>Cardiologist</a:t>
            </a:r>
          </a:p>
          <a:p>
            <a:pPr marL="457200" lvl="0" indent="-279400" algn="l" rtl="0">
              <a:spcBef>
                <a:spcPts val="0"/>
              </a:spcBef>
              <a:spcAft>
                <a:spcPts val="600"/>
              </a:spcAft>
              <a:buClr>
                <a:schemeClr val="dk1"/>
              </a:buClr>
              <a:buSzPct val="85000"/>
              <a:buFont typeface="Arial" panose="020B0604020202020204" pitchFamily="34" charset="0"/>
              <a:buChar char="•"/>
            </a:pPr>
            <a:r>
              <a:rPr lang="en-GB" sz="2400" dirty="0">
                <a:solidFill>
                  <a:schemeClr val="dk1"/>
                </a:solidFill>
              </a:rPr>
              <a:t>Exercise Physiologist</a:t>
            </a:r>
          </a:p>
          <a:p>
            <a:pPr marL="457200" lvl="0" indent="-279400" algn="l" rtl="0">
              <a:spcBef>
                <a:spcPts val="0"/>
              </a:spcBef>
              <a:spcAft>
                <a:spcPts val="600"/>
              </a:spcAft>
              <a:buClr>
                <a:schemeClr val="dk1"/>
              </a:buClr>
              <a:buSzPct val="85000"/>
              <a:buFont typeface="Arial" panose="020B0604020202020204" pitchFamily="34" charset="0"/>
              <a:buChar char="•"/>
            </a:pPr>
            <a:r>
              <a:rPr lang="en-GB" sz="2400" dirty="0">
                <a:solidFill>
                  <a:schemeClr val="dk1"/>
                </a:solidFill>
              </a:rPr>
              <a:t>Speech pathologist </a:t>
            </a:r>
          </a:p>
          <a:p>
            <a:pPr marL="457200" lvl="0" indent="-279400" algn="l" rtl="0">
              <a:spcBef>
                <a:spcPts val="0"/>
              </a:spcBef>
              <a:spcAft>
                <a:spcPts val="600"/>
              </a:spcAft>
              <a:buClr>
                <a:schemeClr val="dk1"/>
              </a:buClr>
              <a:buSzPct val="85000"/>
              <a:buFont typeface="Arial" panose="020B0604020202020204" pitchFamily="34" charset="0"/>
              <a:buChar char="•"/>
            </a:pPr>
            <a:r>
              <a:rPr lang="en-GB" sz="2400" dirty="0">
                <a:solidFill>
                  <a:schemeClr val="dk1"/>
                </a:solidFill>
              </a:rPr>
              <a:t>Podiatrist </a:t>
            </a:r>
          </a:p>
          <a:p>
            <a:pPr marL="457200" lvl="0" indent="-457200" algn="l" rtl="0">
              <a:spcBef>
                <a:spcPts val="0"/>
              </a:spcBef>
              <a:spcAft>
                <a:spcPts val="600"/>
              </a:spcAft>
              <a:buClr>
                <a:schemeClr val="dk1"/>
              </a:buClr>
              <a:buSzPct val="85000"/>
              <a:buFont typeface="Arial" panose="020B0604020202020204" pitchFamily="34" charset="0"/>
              <a:buChar char="•"/>
            </a:pPr>
            <a:endParaRPr lang="en-GB" sz="2400" dirty="0">
              <a:solidFill>
                <a:schemeClr val="dk1"/>
              </a:solidFill>
            </a:endParaRPr>
          </a:p>
          <a:p>
            <a:pPr marL="457200" lvl="0" indent="-457200" algn="l" rtl="0">
              <a:spcBef>
                <a:spcPts val="0"/>
              </a:spcBef>
              <a:spcAft>
                <a:spcPts val="600"/>
              </a:spcAft>
              <a:buClr>
                <a:schemeClr val="dk1"/>
              </a:buClr>
              <a:buSzPct val="85000"/>
              <a:buFont typeface="Arial" panose="020B0604020202020204" pitchFamily="34" charset="0"/>
              <a:buChar char="•"/>
            </a:pPr>
            <a:endParaRPr lang="en-GB" sz="2400" dirty="0">
              <a:solidFill>
                <a:schemeClr val="dk1"/>
              </a:solidFill>
            </a:endParaRPr>
          </a:p>
          <a:p>
            <a:pPr marL="457200" lvl="0" indent="-279400" algn="l" rtl="0">
              <a:spcBef>
                <a:spcPts val="0"/>
              </a:spcBef>
              <a:spcAft>
                <a:spcPts val="600"/>
              </a:spcAft>
              <a:buSzPct val="85000"/>
              <a:buFont typeface="Arial" panose="020B0604020202020204" pitchFamily="34" charset="0"/>
              <a:buChar char="•"/>
            </a:pPr>
            <a:r>
              <a:rPr lang="en-US" sz="2400" dirty="0"/>
              <a:t>Parents</a:t>
            </a:r>
          </a:p>
          <a:p>
            <a:pPr marL="457200" lvl="0" indent="-279400" algn="l" rtl="0">
              <a:spcBef>
                <a:spcPts val="0"/>
              </a:spcBef>
              <a:spcAft>
                <a:spcPts val="600"/>
              </a:spcAft>
              <a:buSzPct val="85000"/>
              <a:buFont typeface="Arial" panose="020B0604020202020204" pitchFamily="34" charset="0"/>
              <a:buChar char="•"/>
            </a:pPr>
            <a:r>
              <a:rPr lang="en-US" sz="2400" dirty="0"/>
              <a:t>Partner</a:t>
            </a:r>
          </a:p>
          <a:p>
            <a:pPr marL="457200" lvl="0" indent="-279400" algn="l" rtl="0">
              <a:spcBef>
                <a:spcPts val="0"/>
              </a:spcBef>
              <a:spcAft>
                <a:spcPts val="600"/>
              </a:spcAft>
              <a:buSzPct val="85000"/>
              <a:buFont typeface="Arial" panose="020B0604020202020204" pitchFamily="34" charset="0"/>
              <a:buChar char="•"/>
            </a:pPr>
            <a:r>
              <a:rPr lang="en-US" sz="2400" dirty="0"/>
              <a:t>Pet</a:t>
            </a:r>
          </a:p>
          <a:p>
            <a:pPr marL="457200" lvl="0" indent="-279400" algn="l" rtl="0">
              <a:spcBef>
                <a:spcPts val="0"/>
              </a:spcBef>
              <a:spcAft>
                <a:spcPts val="600"/>
              </a:spcAft>
              <a:buSzPct val="85000"/>
              <a:buFont typeface="Arial" panose="020B0604020202020204" pitchFamily="34" charset="0"/>
              <a:buChar char="•"/>
            </a:pPr>
            <a:r>
              <a:rPr lang="en-US" sz="2400" dirty="0"/>
              <a:t>Friends?</a:t>
            </a:r>
          </a:p>
          <a:p>
            <a:pPr marL="457200" lvl="0" indent="-279400" algn="l" rtl="0">
              <a:spcBef>
                <a:spcPts val="0"/>
              </a:spcBef>
              <a:spcAft>
                <a:spcPts val="600"/>
              </a:spcAft>
              <a:buSzPct val="85000"/>
              <a:buFont typeface="Arial" panose="020B0604020202020204" pitchFamily="34" charset="0"/>
              <a:buChar char="•"/>
            </a:pPr>
            <a:r>
              <a:rPr lang="en-US" sz="2400" dirty="0"/>
              <a:t>Teacher ?</a:t>
            </a:r>
          </a:p>
          <a:p>
            <a:pPr marL="457200" lvl="0" indent="-279400" algn="l" rtl="0">
              <a:spcBef>
                <a:spcPts val="0"/>
              </a:spcBef>
              <a:spcAft>
                <a:spcPts val="600"/>
              </a:spcAft>
              <a:buSzPct val="85000"/>
              <a:buFont typeface="Arial" panose="020B0604020202020204" pitchFamily="34" charset="0"/>
              <a:buChar char="•"/>
            </a:pPr>
            <a:r>
              <a:rPr lang="en-US" sz="2400" dirty="0"/>
              <a:t>School Counsellor?</a:t>
            </a:r>
          </a:p>
          <a:p>
            <a:pPr marL="457200" lvl="0" indent="-279400" algn="l" rtl="0">
              <a:spcBef>
                <a:spcPts val="0"/>
              </a:spcBef>
              <a:spcAft>
                <a:spcPts val="600"/>
              </a:spcAft>
              <a:buSzPct val="85000"/>
              <a:buFont typeface="Arial" panose="020B0604020202020204" pitchFamily="34" charset="0"/>
              <a:buChar char="•"/>
            </a:pPr>
            <a:r>
              <a:rPr lang="en-US" sz="2400" dirty="0"/>
              <a:t>Employer ?</a:t>
            </a:r>
          </a:p>
          <a:p>
            <a:pPr marL="457200" lvl="0" indent="-279400" algn="l" rtl="0">
              <a:spcBef>
                <a:spcPts val="0"/>
              </a:spcBef>
              <a:spcAft>
                <a:spcPts val="600"/>
              </a:spcAft>
              <a:buSzPct val="85000"/>
              <a:buFont typeface="Arial" panose="020B0604020202020204" pitchFamily="34" charset="0"/>
              <a:buChar char="•"/>
            </a:pPr>
            <a:r>
              <a:rPr lang="en-US" sz="2400" dirty="0"/>
              <a:t>Anyone else ???? </a:t>
            </a:r>
          </a:p>
          <a:p>
            <a:pPr marL="503763" indent="-342900" algn="just">
              <a:lnSpc>
                <a:spcPct val="120000"/>
              </a:lnSpc>
              <a:spcAft>
                <a:spcPts val="600"/>
              </a:spcAft>
              <a:buClr>
                <a:schemeClr val="dk1"/>
              </a:buClr>
              <a:buSzPct val="85000"/>
              <a:buFont typeface="Arial" panose="020B0604020202020204" pitchFamily="34" charset="0"/>
              <a:buChar char="•"/>
            </a:pPr>
            <a:endParaRPr lang="en-US" sz="2400" dirty="0">
              <a:solidFill>
                <a:schemeClr val="dk1"/>
              </a:solidFill>
            </a:endParaRPr>
          </a:p>
        </p:txBody>
      </p:sp>
      <p:sp>
        <p:nvSpPr>
          <p:cNvPr id="7" name="Text Placeholder 6">
            <a:extLst>
              <a:ext uri="{FF2B5EF4-FFF2-40B4-BE49-F238E27FC236}">
                <a16:creationId xmlns:a16="http://schemas.microsoft.com/office/drawing/2014/main" id="{74CEB59D-F612-46EC-719C-4126A4522C76}"/>
              </a:ext>
            </a:extLst>
          </p:cNvPr>
          <p:cNvSpPr>
            <a:spLocks noGrp="1"/>
          </p:cNvSpPr>
          <p:nvPr>
            <p:ph type="body" sz="quarter" idx="10"/>
          </p:nvPr>
        </p:nvSpPr>
        <p:spPr/>
        <p:txBody>
          <a:bodyPr/>
          <a:lstStyle/>
          <a:p>
            <a:pPr>
              <a:lnSpc>
                <a:spcPct val="107000"/>
              </a:lnSpc>
              <a:spcAft>
                <a:spcPts val="800"/>
              </a:spcAft>
            </a:pPr>
            <a:r>
              <a:rPr lang="en-US" kern="100" dirty="0">
                <a:effectLst/>
                <a:ea typeface="Aptos" panose="020B0004020202020204" pitchFamily="34" charset="0"/>
                <a:cs typeface="Times New Roman" panose="02020603050405020304" pitchFamily="18" charset="0"/>
              </a:rPr>
              <a:t>Who could be on the team? </a:t>
            </a:r>
            <a:endParaRPr lang="en-AU"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2490060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105"/>
          <p:cNvSpPr/>
          <p:nvPr/>
        </p:nvSpPr>
        <p:spPr>
          <a:xfrm>
            <a:off x="2669193" y="1488405"/>
            <a:ext cx="6392279" cy="3653431"/>
          </a:xfrm>
          <a:prstGeom prst="ellipse">
            <a:avLst/>
          </a:prstGeom>
          <a:solidFill>
            <a:srgbClr val="3C78D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l">
              <a:spcBef>
                <a:spcPts val="0"/>
              </a:spcBef>
              <a:spcAft>
                <a:spcPts val="0"/>
              </a:spcAft>
            </a:pPr>
            <a:endParaRPr/>
          </a:p>
        </p:txBody>
      </p:sp>
      <p:sp>
        <p:nvSpPr>
          <p:cNvPr id="478" name="Google Shape;478;p105"/>
          <p:cNvSpPr txBox="1"/>
          <p:nvPr/>
        </p:nvSpPr>
        <p:spPr>
          <a:xfrm>
            <a:off x="844000" y="2137001"/>
            <a:ext cx="3477200" cy="523180"/>
          </a:xfrm>
          <a:prstGeom prst="rect">
            <a:avLst/>
          </a:prstGeom>
          <a:noFill/>
          <a:ln>
            <a:noFill/>
          </a:ln>
        </p:spPr>
        <p:txBody>
          <a:bodyPr spcFirstLastPara="1" wrap="square" lIns="121900" tIns="121900" rIns="121900" bIns="121900" anchor="t" anchorCtr="0">
            <a:spAutoFit/>
          </a:bodyPr>
          <a:lstStyle/>
          <a:p>
            <a:pPr algn="l">
              <a:spcBef>
                <a:spcPts val="0"/>
              </a:spcBef>
              <a:spcAft>
                <a:spcPts val="0"/>
              </a:spcAft>
            </a:pPr>
            <a:endParaRPr>
              <a:latin typeface="Source Code Pro"/>
              <a:ea typeface="Source Code Pro"/>
              <a:cs typeface="Source Code Pro"/>
              <a:sym typeface="Source Code Pro"/>
            </a:endParaRPr>
          </a:p>
        </p:txBody>
      </p:sp>
      <p:sp>
        <p:nvSpPr>
          <p:cNvPr id="479" name="Google Shape;479;p105"/>
          <p:cNvSpPr txBox="1"/>
          <p:nvPr/>
        </p:nvSpPr>
        <p:spPr>
          <a:xfrm>
            <a:off x="4168365" y="2137001"/>
            <a:ext cx="3538327" cy="2092840"/>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GB" sz="6000" dirty="0"/>
              <a:t>TEAM TRACEY</a:t>
            </a:r>
            <a:endParaRPr sz="6000" dirty="0"/>
          </a:p>
        </p:txBody>
      </p:sp>
      <p:sp>
        <p:nvSpPr>
          <p:cNvPr id="480" name="Google Shape;480;p105"/>
          <p:cNvSpPr/>
          <p:nvPr/>
        </p:nvSpPr>
        <p:spPr>
          <a:xfrm>
            <a:off x="9375500" y="2745500"/>
            <a:ext cx="2121133" cy="71817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l">
              <a:spcBef>
                <a:spcPts val="0"/>
              </a:spcBef>
              <a:spcAft>
                <a:spcPts val="0"/>
              </a:spcAft>
            </a:pPr>
            <a:endParaRPr/>
          </a:p>
        </p:txBody>
      </p:sp>
      <p:sp>
        <p:nvSpPr>
          <p:cNvPr id="481" name="Google Shape;481;p105"/>
          <p:cNvSpPr/>
          <p:nvPr/>
        </p:nvSpPr>
        <p:spPr>
          <a:xfrm>
            <a:off x="8025700" y="554865"/>
            <a:ext cx="3470933" cy="915012"/>
          </a:xfrm>
          <a:prstGeom prst="roundRect">
            <a:avLst>
              <a:gd name="adj" fmla="val 32296"/>
            </a:avLst>
          </a:prstGeom>
          <a:solidFill>
            <a:srgbClr val="F4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l">
              <a:spcBef>
                <a:spcPts val="0"/>
              </a:spcBef>
              <a:spcAft>
                <a:spcPts val="0"/>
              </a:spcAft>
            </a:pPr>
            <a:endParaRPr>
              <a:solidFill>
                <a:schemeClr val="lt1"/>
              </a:solidFill>
              <a:highlight>
                <a:schemeClr val="lt1"/>
              </a:highlight>
            </a:endParaRPr>
          </a:p>
        </p:txBody>
      </p:sp>
      <p:sp>
        <p:nvSpPr>
          <p:cNvPr id="482" name="Google Shape;482;p105"/>
          <p:cNvSpPr/>
          <p:nvPr/>
        </p:nvSpPr>
        <p:spPr>
          <a:xfrm>
            <a:off x="8786033" y="5302966"/>
            <a:ext cx="3033600" cy="855303"/>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l">
              <a:spcBef>
                <a:spcPts val="0"/>
              </a:spcBef>
              <a:spcAft>
                <a:spcPts val="0"/>
              </a:spcAft>
            </a:pPr>
            <a:endParaRPr/>
          </a:p>
        </p:txBody>
      </p:sp>
      <p:sp>
        <p:nvSpPr>
          <p:cNvPr id="483" name="Google Shape;483;p105"/>
          <p:cNvSpPr/>
          <p:nvPr/>
        </p:nvSpPr>
        <p:spPr>
          <a:xfrm>
            <a:off x="1139357" y="313735"/>
            <a:ext cx="1516800" cy="903373"/>
          </a:xfrm>
          <a:prstGeom prst="roundRect">
            <a:avLst>
              <a:gd name="adj" fmla="val 16667"/>
            </a:avLst>
          </a:prstGeom>
          <a:solidFill>
            <a:srgbClr val="E6B8A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l">
              <a:spcBef>
                <a:spcPts val="0"/>
              </a:spcBef>
              <a:spcAft>
                <a:spcPts val="0"/>
              </a:spcAft>
            </a:pPr>
            <a:endParaRPr/>
          </a:p>
        </p:txBody>
      </p:sp>
      <p:sp>
        <p:nvSpPr>
          <p:cNvPr id="484" name="Google Shape;484;p105"/>
          <p:cNvSpPr/>
          <p:nvPr/>
        </p:nvSpPr>
        <p:spPr>
          <a:xfrm>
            <a:off x="1824200" y="5506330"/>
            <a:ext cx="1516800" cy="53674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l">
              <a:spcBef>
                <a:spcPts val="0"/>
              </a:spcBef>
              <a:spcAft>
                <a:spcPts val="0"/>
              </a:spcAft>
            </a:pPr>
            <a:endParaRPr/>
          </a:p>
        </p:txBody>
      </p:sp>
      <p:sp>
        <p:nvSpPr>
          <p:cNvPr id="485" name="Google Shape;485;p105"/>
          <p:cNvSpPr/>
          <p:nvPr/>
        </p:nvSpPr>
        <p:spPr>
          <a:xfrm>
            <a:off x="203833" y="2816306"/>
            <a:ext cx="1744567" cy="1753611"/>
          </a:xfrm>
          <a:prstGeom prst="roundRect">
            <a:avLst>
              <a:gd name="adj" fmla="val 16667"/>
            </a:avLst>
          </a:prstGeom>
          <a:solidFill>
            <a:srgbClr val="E6B8A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l">
              <a:spcBef>
                <a:spcPts val="0"/>
              </a:spcBef>
              <a:spcAft>
                <a:spcPts val="0"/>
              </a:spcAft>
            </a:pPr>
            <a:endParaRPr/>
          </a:p>
        </p:txBody>
      </p:sp>
      <p:sp>
        <p:nvSpPr>
          <p:cNvPr id="486" name="Google Shape;486;p105"/>
          <p:cNvSpPr txBox="1"/>
          <p:nvPr/>
        </p:nvSpPr>
        <p:spPr>
          <a:xfrm>
            <a:off x="1204633" y="385900"/>
            <a:ext cx="1746800" cy="718170"/>
          </a:xfrm>
          <a:prstGeom prst="rect">
            <a:avLst/>
          </a:prstGeom>
          <a:noFill/>
          <a:ln>
            <a:noFill/>
          </a:ln>
        </p:spPr>
        <p:txBody>
          <a:bodyPr spcFirstLastPara="1" wrap="square" lIns="121900" tIns="121900" rIns="121900" bIns="121900" anchor="t" anchorCtr="0">
            <a:spAutoFit/>
          </a:bodyPr>
          <a:lstStyle/>
          <a:p>
            <a:pPr algn="l">
              <a:spcBef>
                <a:spcPts val="0"/>
              </a:spcBef>
              <a:spcAft>
                <a:spcPts val="0"/>
              </a:spcAft>
            </a:pPr>
            <a:r>
              <a:rPr lang="en-GB" sz="3067" b="1" dirty="0"/>
              <a:t>MUM</a:t>
            </a:r>
            <a:endParaRPr sz="3067" b="1" dirty="0"/>
          </a:p>
        </p:txBody>
      </p:sp>
      <p:sp>
        <p:nvSpPr>
          <p:cNvPr id="487" name="Google Shape;487;p105"/>
          <p:cNvSpPr txBox="1"/>
          <p:nvPr/>
        </p:nvSpPr>
        <p:spPr>
          <a:xfrm>
            <a:off x="213937" y="2867881"/>
            <a:ext cx="1908062" cy="1662146"/>
          </a:xfrm>
          <a:prstGeom prst="rect">
            <a:avLst/>
          </a:prstGeom>
          <a:noFill/>
          <a:ln>
            <a:noFill/>
          </a:ln>
        </p:spPr>
        <p:txBody>
          <a:bodyPr spcFirstLastPara="1" wrap="square" lIns="121900" tIns="121900" rIns="121900" bIns="121900" anchor="t" anchorCtr="0">
            <a:spAutoFit/>
          </a:bodyPr>
          <a:lstStyle/>
          <a:p>
            <a:pPr algn="l">
              <a:spcBef>
                <a:spcPts val="0"/>
              </a:spcBef>
              <a:spcAft>
                <a:spcPts val="0"/>
              </a:spcAft>
            </a:pPr>
            <a:r>
              <a:rPr lang="en-GB" sz="3067" b="1" dirty="0"/>
              <a:t>BEST FRIEND </a:t>
            </a:r>
            <a:endParaRPr sz="3067" b="1" dirty="0"/>
          </a:p>
          <a:p>
            <a:pPr algn="l">
              <a:spcBef>
                <a:spcPts val="0"/>
              </a:spcBef>
              <a:spcAft>
                <a:spcPts val="0"/>
              </a:spcAft>
            </a:pPr>
            <a:r>
              <a:rPr lang="en-GB" sz="3067" b="1" dirty="0"/>
              <a:t>SALLY</a:t>
            </a:r>
            <a:endParaRPr sz="3067" b="1" dirty="0"/>
          </a:p>
        </p:txBody>
      </p:sp>
      <p:sp>
        <p:nvSpPr>
          <p:cNvPr id="488" name="Google Shape;488;p105"/>
          <p:cNvSpPr txBox="1"/>
          <p:nvPr/>
        </p:nvSpPr>
        <p:spPr>
          <a:xfrm>
            <a:off x="1948400" y="5444300"/>
            <a:ext cx="1306400" cy="718170"/>
          </a:xfrm>
          <a:prstGeom prst="rect">
            <a:avLst/>
          </a:prstGeom>
          <a:noFill/>
          <a:ln>
            <a:noFill/>
          </a:ln>
        </p:spPr>
        <p:txBody>
          <a:bodyPr spcFirstLastPara="1" wrap="square" lIns="121900" tIns="121900" rIns="121900" bIns="121900" anchor="t" anchorCtr="0">
            <a:spAutoFit/>
          </a:bodyPr>
          <a:lstStyle/>
          <a:p>
            <a:pPr algn="l">
              <a:spcBef>
                <a:spcPts val="0"/>
              </a:spcBef>
              <a:spcAft>
                <a:spcPts val="0"/>
              </a:spcAft>
            </a:pPr>
            <a:r>
              <a:rPr lang="en-GB" sz="3067" b="1"/>
              <a:t>GP</a:t>
            </a:r>
            <a:endParaRPr sz="3067" b="1"/>
          </a:p>
        </p:txBody>
      </p:sp>
      <p:sp>
        <p:nvSpPr>
          <p:cNvPr id="489" name="Google Shape;489;p105"/>
          <p:cNvSpPr txBox="1"/>
          <p:nvPr/>
        </p:nvSpPr>
        <p:spPr>
          <a:xfrm flipH="1">
            <a:off x="8786067" y="5440100"/>
            <a:ext cx="3477200" cy="718170"/>
          </a:xfrm>
          <a:prstGeom prst="rect">
            <a:avLst/>
          </a:prstGeom>
          <a:noFill/>
          <a:ln>
            <a:noFill/>
          </a:ln>
        </p:spPr>
        <p:txBody>
          <a:bodyPr spcFirstLastPara="1" wrap="square" lIns="121900" tIns="121900" rIns="121900" bIns="121900" anchor="t" anchorCtr="0">
            <a:spAutoFit/>
          </a:bodyPr>
          <a:lstStyle/>
          <a:p>
            <a:pPr algn="l">
              <a:spcBef>
                <a:spcPts val="0"/>
              </a:spcBef>
              <a:spcAft>
                <a:spcPts val="0"/>
              </a:spcAft>
            </a:pPr>
            <a:r>
              <a:rPr lang="en-GB" sz="3067" b="1" dirty="0"/>
              <a:t>PSYCHIATRIST</a:t>
            </a:r>
            <a:endParaRPr sz="3067" b="1" dirty="0"/>
          </a:p>
        </p:txBody>
      </p:sp>
      <p:sp>
        <p:nvSpPr>
          <p:cNvPr id="490" name="Google Shape;490;p105"/>
          <p:cNvSpPr txBox="1"/>
          <p:nvPr/>
        </p:nvSpPr>
        <p:spPr>
          <a:xfrm>
            <a:off x="8084267" y="636600"/>
            <a:ext cx="4108000" cy="718170"/>
          </a:xfrm>
          <a:prstGeom prst="rect">
            <a:avLst/>
          </a:prstGeom>
          <a:noFill/>
          <a:ln>
            <a:noFill/>
          </a:ln>
        </p:spPr>
        <p:txBody>
          <a:bodyPr spcFirstLastPara="1" wrap="square" lIns="121900" tIns="121900" rIns="121900" bIns="121900" anchor="t" anchorCtr="0">
            <a:spAutoFit/>
          </a:bodyPr>
          <a:lstStyle/>
          <a:p>
            <a:pPr algn="l">
              <a:spcBef>
                <a:spcPts val="0"/>
              </a:spcBef>
              <a:spcAft>
                <a:spcPts val="0"/>
              </a:spcAft>
            </a:pPr>
            <a:r>
              <a:rPr lang="en-GB" sz="3067" b="1" dirty="0"/>
              <a:t>PSYCHOLOGIST</a:t>
            </a:r>
            <a:endParaRPr sz="3067" b="1" dirty="0"/>
          </a:p>
        </p:txBody>
      </p:sp>
      <p:sp>
        <p:nvSpPr>
          <p:cNvPr id="491" name="Google Shape;491;p105"/>
          <p:cNvSpPr txBox="1"/>
          <p:nvPr/>
        </p:nvSpPr>
        <p:spPr>
          <a:xfrm>
            <a:off x="9295400" y="2745500"/>
            <a:ext cx="3216800" cy="738623"/>
          </a:xfrm>
          <a:prstGeom prst="rect">
            <a:avLst/>
          </a:prstGeom>
          <a:noFill/>
          <a:ln>
            <a:noFill/>
          </a:ln>
        </p:spPr>
        <p:txBody>
          <a:bodyPr spcFirstLastPara="1" wrap="square" lIns="121900" tIns="121900" rIns="121900" bIns="121900" anchor="t" anchorCtr="0">
            <a:spAutoFit/>
          </a:bodyPr>
          <a:lstStyle/>
          <a:p>
            <a:pPr algn="l">
              <a:spcBef>
                <a:spcPts val="0"/>
              </a:spcBef>
              <a:spcAft>
                <a:spcPts val="0"/>
              </a:spcAft>
            </a:pPr>
            <a:r>
              <a:rPr lang="en-GB" sz="3200" b="1" dirty="0"/>
              <a:t>DIETITIAN</a:t>
            </a:r>
            <a:endParaRPr sz="3200" b="1" dirty="0"/>
          </a:p>
        </p:txBody>
      </p:sp>
      <p:sp>
        <p:nvSpPr>
          <p:cNvPr id="492" name="Google Shape;492;p105"/>
          <p:cNvSpPr/>
          <p:nvPr/>
        </p:nvSpPr>
        <p:spPr>
          <a:xfrm>
            <a:off x="4454467" y="5920300"/>
            <a:ext cx="4007933" cy="8439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l">
              <a:spcBef>
                <a:spcPts val="0"/>
              </a:spcBef>
              <a:spcAft>
                <a:spcPts val="0"/>
              </a:spcAft>
            </a:pPr>
            <a:endParaRPr/>
          </a:p>
        </p:txBody>
      </p:sp>
      <p:sp>
        <p:nvSpPr>
          <p:cNvPr id="493" name="Google Shape;493;p105"/>
          <p:cNvSpPr/>
          <p:nvPr/>
        </p:nvSpPr>
        <p:spPr>
          <a:xfrm>
            <a:off x="5222600" y="210933"/>
            <a:ext cx="1881512" cy="8680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l">
              <a:spcBef>
                <a:spcPts val="0"/>
              </a:spcBef>
              <a:spcAft>
                <a:spcPts val="0"/>
              </a:spcAft>
            </a:pPr>
            <a:endParaRPr/>
          </a:p>
        </p:txBody>
      </p:sp>
      <p:sp>
        <p:nvSpPr>
          <p:cNvPr id="494" name="Google Shape;494;p105"/>
          <p:cNvSpPr txBox="1"/>
          <p:nvPr/>
        </p:nvSpPr>
        <p:spPr>
          <a:xfrm>
            <a:off x="5187234" y="278167"/>
            <a:ext cx="2339600" cy="718170"/>
          </a:xfrm>
          <a:prstGeom prst="rect">
            <a:avLst/>
          </a:prstGeom>
          <a:noFill/>
          <a:ln>
            <a:noFill/>
          </a:ln>
        </p:spPr>
        <p:txBody>
          <a:bodyPr spcFirstLastPara="1" wrap="square" lIns="121900" tIns="121900" rIns="121900" bIns="121900" anchor="t" anchorCtr="0">
            <a:spAutoFit/>
          </a:bodyPr>
          <a:lstStyle/>
          <a:p>
            <a:pPr algn="l">
              <a:spcBef>
                <a:spcPts val="0"/>
              </a:spcBef>
              <a:spcAft>
                <a:spcPts val="0"/>
              </a:spcAft>
            </a:pPr>
            <a:r>
              <a:rPr lang="en-GB" sz="3067" b="1" dirty="0"/>
              <a:t>GASTRO</a:t>
            </a:r>
            <a:endParaRPr sz="3067" b="1" dirty="0"/>
          </a:p>
        </p:txBody>
      </p:sp>
      <p:sp>
        <p:nvSpPr>
          <p:cNvPr id="495" name="Google Shape;495;p105"/>
          <p:cNvSpPr txBox="1"/>
          <p:nvPr/>
        </p:nvSpPr>
        <p:spPr>
          <a:xfrm>
            <a:off x="4454467" y="5920300"/>
            <a:ext cx="9900000" cy="718170"/>
          </a:xfrm>
          <a:prstGeom prst="rect">
            <a:avLst/>
          </a:prstGeom>
          <a:noFill/>
          <a:ln>
            <a:noFill/>
          </a:ln>
        </p:spPr>
        <p:txBody>
          <a:bodyPr spcFirstLastPara="1" wrap="square" lIns="121900" tIns="121900" rIns="121900" bIns="121900" anchor="t" anchorCtr="0">
            <a:spAutoFit/>
          </a:bodyPr>
          <a:lstStyle/>
          <a:p>
            <a:pPr algn="l">
              <a:spcBef>
                <a:spcPts val="0"/>
              </a:spcBef>
              <a:spcAft>
                <a:spcPts val="0"/>
              </a:spcAft>
            </a:pPr>
            <a:r>
              <a:rPr lang="en-GB" sz="3067" b="1"/>
              <a:t>EXE PHYSIOLOGIST </a:t>
            </a:r>
            <a:endParaRPr sz="3067" b="1"/>
          </a:p>
        </p:txBody>
      </p:sp>
      <p:cxnSp>
        <p:nvCxnSpPr>
          <p:cNvPr id="496" name="Google Shape;496;p105"/>
          <p:cNvCxnSpPr/>
          <p:nvPr/>
        </p:nvCxnSpPr>
        <p:spPr>
          <a:xfrm>
            <a:off x="2700767" y="1041733"/>
            <a:ext cx="1118800" cy="868000"/>
          </a:xfrm>
          <a:prstGeom prst="straightConnector1">
            <a:avLst/>
          </a:prstGeom>
          <a:noFill/>
          <a:ln w="9525" cap="flat" cmpd="sng">
            <a:solidFill>
              <a:schemeClr val="dk2"/>
            </a:solidFill>
            <a:prstDash val="solid"/>
            <a:round/>
            <a:headEnd type="none" w="med" len="med"/>
            <a:tailEnd type="triangle" w="med" len="med"/>
          </a:ln>
        </p:spPr>
      </p:cxnSp>
      <p:cxnSp>
        <p:nvCxnSpPr>
          <p:cNvPr id="497" name="Google Shape;497;p105"/>
          <p:cNvCxnSpPr>
            <a:cxnSpLocks/>
          </p:cNvCxnSpPr>
          <p:nvPr/>
        </p:nvCxnSpPr>
        <p:spPr>
          <a:xfrm flipH="1">
            <a:off x="6055990" y="949124"/>
            <a:ext cx="110400" cy="952230"/>
          </a:xfrm>
          <a:prstGeom prst="straightConnector1">
            <a:avLst/>
          </a:prstGeom>
          <a:noFill/>
          <a:ln w="9525" cap="flat" cmpd="sng">
            <a:solidFill>
              <a:schemeClr val="dk2"/>
            </a:solidFill>
            <a:prstDash val="solid"/>
            <a:round/>
            <a:headEnd type="none" w="med" len="med"/>
            <a:tailEnd type="triangle" w="med" len="med"/>
          </a:ln>
        </p:spPr>
      </p:cxnSp>
      <p:cxnSp>
        <p:nvCxnSpPr>
          <p:cNvPr id="498" name="Google Shape;498;p105"/>
          <p:cNvCxnSpPr/>
          <p:nvPr/>
        </p:nvCxnSpPr>
        <p:spPr>
          <a:xfrm flipH="1">
            <a:off x="7562300" y="1388967"/>
            <a:ext cx="1813200" cy="1138000"/>
          </a:xfrm>
          <a:prstGeom prst="straightConnector1">
            <a:avLst/>
          </a:prstGeom>
          <a:noFill/>
          <a:ln w="9525" cap="flat" cmpd="sng">
            <a:solidFill>
              <a:schemeClr val="dk2"/>
            </a:solidFill>
            <a:prstDash val="solid"/>
            <a:round/>
            <a:headEnd type="none" w="med" len="med"/>
            <a:tailEnd type="triangle" w="med" len="med"/>
          </a:ln>
        </p:spPr>
      </p:cxnSp>
      <p:cxnSp>
        <p:nvCxnSpPr>
          <p:cNvPr id="499" name="Google Shape;499;p105"/>
          <p:cNvCxnSpPr/>
          <p:nvPr/>
        </p:nvCxnSpPr>
        <p:spPr>
          <a:xfrm rot="10800000">
            <a:off x="7609425" y="3247468"/>
            <a:ext cx="2218400" cy="77200"/>
          </a:xfrm>
          <a:prstGeom prst="straightConnector1">
            <a:avLst/>
          </a:prstGeom>
          <a:noFill/>
          <a:ln w="9525" cap="flat" cmpd="sng">
            <a:solidFill>
              <a:schemeClr val="dk2"/>
            </a:solidFill>
            <a:prstDash val="solid"/>
            <a:round/>
            <a:headEnd type="none" w="med" len="med"/>
            <a:tailEnd type="triangle" w="med" len="med"/>
          </a:ln>
        </p:spPr>
      </p:cxnSp>
      <p:cxnSp>
        <p:nvCxnSpPr>
          <p:cNvPr id="500" name="Google Shape;500;p105"/>
          <p:cNvCxnSpPr/>
          <p:nvPr/>
        </p:nvCxnSpPr>
        <p:spPr>
          <a:xfrm>
            <a:off x="1833257" y="3648233"/>
            <a:ext cx="2044800" cy="38400"/>
          </a:xfrm>
          <a:prstGeom prst="straightConnector1">
            <a:avLst/>
          </a:prstGeom>
          <a:noFill/>
          <a:ln w="9525" cap="flat" cmpd="sng">
            <a:solidFill>
              <a:schemeClr val="dk2"/>
            </a:solidFill>
            <a:prstDash val="solid"/>
            <a:round/>
            <a:headEnd type="none" w="med" len="med"/>
            <a:tailEnd type="triangle" w="med" len="med"/>
          </a:ln>
        </p:spPr>
      </p:cxnSp>
      <p:cxnSp>
        <p:nvCxnSpPr>
          <p:cNvPr id="501" name="Google Shape;501;p105"/>
          <p:cNvCxnSpPr/>
          <p:nvPr/>
        </p:nvCxnSpPr>
        <p:spPr>
          <a:xfrm rot="10800000" flipH="1">
            <a:off x="2932267" y="4128333"/>
            <a:ext cx="1369600" cy="1446800"/>
          </a:xfrm>
          <a:prstGeom prst="straightConnector1">
            <a:avLst/>
          </a:prstGeom>
          <a:noFill/>
          <a:ln w="9525" cap="flat" cmpd="sng">
            <a:solidFill>
              <a:schemeClr val="dk2"/>
            </a:solidFill>
            <a:prstDash val="solid"/>
            <a:round/>
            <a:headEnd type="none" w="med" len="med"/>
            <a:tailEnd type="triangle" w="med" len="med"/>
          </a:ln>
        </p:spPr>
      </p:cxnSp>
      <p:cxnSp>
        <p:nvCxnSpPr>
          <p:cNvPr id="502" name="Google Shape;502;p105"/>
          <p:cNvCxnSpPr/>
          <p:nvPr/>
        </p:nvCxnSpPr>
        <p:spPr>
          <a:xfrm rot="10800000">
            <a:off x="6307166" y="4513010"/>
            <a:ext cx="250800" cy="1524000"/>
          </a:xfrm>
          <a:prstGeom prst="straightConnector1">
            <a:avLst/>
          </a:prstGeom>
          <a:noFill/>
          <a:ln w="9525" cap="flat" cmpd="sng">
            <a:solidFill>
              <a:schemeClr val="dk2"/>
            </a:solidFill>
            <a:prstDash val="solid"/>
            <a:round/>
            <a:headEnd type="none" w="med" len="med"/>
            <a:tailEnd type="triangle" w="med" len="med"/>
          </a:ln>
        </p:spPr>
      </p:cxnSp>
      <p:cxnSp>
        <p:nvCxnSpPr>
          <p:cNvPr id="503" name="Google Shape;503;p105"/>
          <p:cNvCxnSpPr/>
          <p:nvPr/>
        </p:nvCxnSpPr>
        <p:spPr>
          <a:xfrm rot="10800000">
            <a:off x="7870559" y="3876972"/>
            <a:ext cx="1639600" cy="14468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1"/>
                                        </p:tgtEl>
                                        <p:attrNameLst>
                                          <p:attrName>style.visibility</p:attrName>
                                        </p:attrNameLst>
                                      </p:cBhvr>
                                      <p:to>
                                        <p:strVal val="visible"/>
                                      </p:to>
                                    </p:set>
                                    <p:animEffect transition="in" filter="fade">
                                      <p:cBhvr>
                                        <p:cTn id="7" dur="1000"/>
                                        <p:tgtEl>
                                          <p:spTgt spid="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2" name="Text Placeholder 1">
            <a:extLst>
              <a:ext uri="{FF2B5EF4-FFF2-40B4-BE49-F238E27FC236}">
                <a16:creationId xmlns:a16="http://schemas.microsoft.com/office/drawing/2014/main" id="{6AF2646A-0B8C-7457-0A4A-2CD0108750CD}"/>
              </a:ext>
            </a:extLst>
          </p:cNvPr>
          <p:cNvSpPr>
            <a:spLocks noGrp="1"/>
          </p:cNvSpPr>
          <p:nvPr>
            <p:ph type="body" sz="quarter" idx="10"/>
          </p:nvPr>
        </p:nvSpPr>
        <p:spPr>
          <a:xfrm>
            <a:off x="561274" y="620713"/>
            <a:ext cx="11079261" cy="720055"/>
          </a:xfrm>
        </p:spPr>
        <p:txBody>
          <a:bodyPr anchor="t">
            <a:normAutofit/>
          </a:bodyPr>
          <a:lstStyle/>
          <a:p>
            <a:r>
              <a:rPr lang="en-GB" i="0" kern="100">
                <a:effectLst/>
              </a:rPr>
              <a:t>Thinking systemically</a:t>
            </a:r>
            <a:endParaRPr lang="en-AU" dirty="0"/>
          </a:p>
        </p:txBody>
      </p:sp>
      <p:pic>
        <p:nvPicPr>
          <p:cNvPr id="7" name="Google Shape;509;p106" descr="Mobile for crib new born Baby rattle, hanging baby toy, mobile for crib new born. Toy Stars, moon, clouds. Pastel colors. Products for children. Element for nursery decoration, kids clothes. Cartoon vector illustration cot mobile stock illustrations"/>
          <p:cNvPicPr preferRelativeResize="0">
            <a:picLocks noGrp="1"/>
          </p:cNvPicPr>
          <p:nvPr>
            <p:ph sz="quarter" idx="12"/>
          </p:nvPr>
        </p:nvPicPr>
        <p:blipFill rotWithShape="1">
          <a:blip r:embed="rId3"/>
          <a:srcRect t="18159" r="3" b="5693"/>
          <a:stretch/>
        </p:blipFill>
        <p:spPr>
          <a:xfrm>
            <a:off x="3400868" y="1844824"/>
            <a:ext cx="5390264" cy="410468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 name="Google Shape;290;p74">
            <a:extLst>
              <a:ext uri="{FF2B5EF4-FFF2-40B4-BE49-F238E27FC236}">
                <a16:creationId xmlns:a16="http://schemas.microsoft.com/office/drawing/2014/main" id="{EFE4D66A-7EB5-2092-3F5A-EC2C8985EA96}"/>
              </a:ext>
            </a:extLst>
          </p:cNvPr>
          <p:cNvPicPr preferRelativeResize="0"/>
          <p:nvPr/>
        </p:nvPicPr>
        <p:blipFill>
          <a:blip r:embed="rId3"/>
          <a:stretch>
            <a:fillRect/>
          </a:stretch>
        </p:blipFill>
        <p:spPr>
          <a:xfrm>
            <a:off x="2783632" y="584572"/>
            <a:ext cx="7997198" cy="568885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EF65F1-0D42-1731-CF5A-B744E9705D5A}"/>
              </a:ext>
            </a:extLst>
          </p:cNvPr>
          <p:cNvSpPr>
            <a:spLocks noGrp="1"/>
          </p:cNvSpPr>
          <p:nvPr>
            <p:ph sz="quarter" idx="12"/>
          </p:nvPr>
        </p:nvSpPr>
        <p:spPr/>
        <p:txBody>
          <a:bodyPr/>
          <a:lstStyle/>
          <a:p>
            <a:pPr marL="457200" indent="-457200">
              <a:lnSpc>
                <a:spcPct val="120000"/>
              </a:lnSpc>
              <a:spcBef>
                <a:spcPts val="0"/>
              </a:spcBef>
              <a:spcAft>
                <a:spcPts val="600"/>
              </a:spcAft>
              <a:buSzPct val="85000"/>
              <a:buFont typeface="Arial" panose="020B0604020202020204" pitchFamily="34" charset="0"/>
              <a:buChar char="•"/>
            </a:pPr>
            <a:r>
              <a:rPr lang="en-US" sz="1800" dirty="0">
                <a:solidFill>
                  <a:schemeClr val="tx1"/>
                </a:solidFill>
              </a:rPr>
              <a:t>Choose how much you do ….you need to feel comfortable</a:t>
            </a:r>
          </a:p>
          <a:p>
            <a:pPr marL="457200" indent="-457200">
              <a:lnSpc>
                <a:spcPct val="120000"/>
              </a:lnSpc>
              <a:spcBef>
                <a:spcPts val="0"/>
              </a:spcBef>
              <a:spcAft>
                <a:spcPts val="600"/>
              </a:spcAft>
              <a:buSzPct val="85000"/>
              <a:buFont typeface="Arial" panose="020B0604020202020204" pitchFamily="34" charset="0"/>
              <a:buChar char="•"/>
            </a:pPr>
            <a:r>
              <a:rPr lang="en-US" sz="1800" dirty="0">
                <a:solidFill>
                  <a:schemeClr val="tx1"/>
                </a:solidFill>
              </a:rPr>
              <a:t>Simply listening goes along way</a:t>
            </a:r>
          </a:p>
          <a:p>
            <a:pPr marL="457200" indent="-457200">
              <a:lnSpc>
                <a:spcPct val="120000"/>
              </a:lnSpc>
              <a:spcBef>
                <a:spcPts val="0"/>
              </a:spcBef>
              <a:spcAft>
                <a:spcPts val="600"/>
              </a:spcAft>
              <a:buSzPct val="85000"/>
              <a:buFont typeface="Arial" panose="020B0604020202020204" pitchFamily="34" charset="0"/>
              <a:buChar char="•"/>
            </a:pPr>
            <a:r>
              <a:rPr lang="en-US" sz="1800" dirty="0">
                <a:solidFill>
                  <a:schemeClr val="tx1"/>
                </a:solidFill>
              </a:rPr>
              <a:t>At a minimal </a:t>
            </a:r>
            <a:r>
              <a:rPr lang="en-US" sz="1800" dirty="0" err="1">
                <a:solidFill>
                  <a:schemeClr val="tx1"/>
                </a:solidFill>
              </a:rPr>
              <a:t>organise</a:t>
            </a:r>
            <a:r>
              <a:rPr lang="en-US" sz="1800" dirty="0">
                <a:solidFill>
                  <a:schemeClr val="tx1"/>
                </a:solidFill>
              </a:rPr>
              <a:t> a session with parents early on and provide psychoeducation</a:t>
            </a:r>
          </a:p>
          <a:p>
            <a:pPr marL="457200" indent="-457200">
              <a:lnSpc>
                <a:spcPct val="120000"/>
              </a:lnSpc>
              <a:spcBef>
                <a:spcPts val="0"/>
              </a:spcBef>
              <a:spcAft>
                <a:spcPts val="600"/>
              </a:spcAft>
              <a:buSzPct val="85000"/>
              <a:buFont typeface="Arial" panose="020B0604020202020204" pitchFamily="34" charset="0"/>
              <a:buChar char="•"/>
            </a:pPr>
            <a:r>
              <a:rPr lang="en-US" sz="1800" dirty="0">
                <a:solidFill>
                  <a:schemeClr val="tx1"/>
                </a:solidFill>
              </a:rPr>
              <a:t>Inform parents of support groups available -encourage +++(a few times if need) </a:t>
            </a:r>
          </a:p>
          <a:p>
            <a:pPr marL="457200" indent="-457200">
              <a:lnSpc>
                <a:spcPct val="120000"/>
              </a:lnSpc>
              <a:spcBef>
                <a:spcPts val="0"/>
              </a:spcBef>
              <a:spcAft>
                <a:spcPts val="600"/>
              </a:spcAft>
              <a:buSzPct val="85000"/>
              <a:buFont typeface="Arial" panose="020B0604020202020204" pitchFamily="34" charset="0"/>
              <a:buChar char="•"/>
            </a:pPr>
            <a:r>
              <a:rPr lang="en-US" sz="1800" dirty="0">
                <a:solidFill>
                  <a:schemeClr val="tx1"/>
                </a:solidFill>
              </a:rPr>
              <a:t>Encourage parents to seek own therapist if struggling </a:t>
            </a:r>
          </a:p>
          <a:p>
            <a:pPr marL="457200" indent="-457200">
              <a:lnSpc>
                <a:spcPct val="120000"/>
              </a:lnSpc>
              <a:spcBef>
                <a:spcPts val="0"/>
              </a:spcBef>
              <a:spcAft>
                <a:spcPts val="600"/>
              </a:spcAft>
              <a:buSzPct val="85000"/>
              <a:buFont typeface="Arial" panose="020B0604020202020204" pitchFamily="34" charset="0"/>
              <a:buChar char="•"/>
            </a:pPr>
            <a:r>
              <a:rPr lang="en-US" sz="1800" dirty="0">
                <a:solidFill>
                  <a:schemeClr val="tx1"/>
                </a:solidFill>
              </a:rPr>
              <a:t>Encourage parents to monitor their own self care - recover can feel like an ultra marathon</a:t>
            </a:r>
          </a:p>
          <a:p>
            <a:endParaRPr lang="en-AU" dirty="0"/>
          </a:p>
        </p:txBody>
      </p:sp>
      <p:sp>
        <p:nvSpPr>
          <p:cNvPr id="3" name="Text Placeholder 2">
            <a:extLst>
              <a:ext uri="{FF2B5EF4-FFF2-40B4-BE49-F238E27FC236}">
                <a16:creationId xmlns:a16="http://schemas.microsoft.com/office/drawing/2014/main" id="{84C502B6-E34A-F6AF-BB67-92E6C00E07A7}"/>
              </a:ext>
            </a:extLst>
          </p:cNvPr>
          <p:cNvSpPr>
            <a:spLocks noGrp="1"/>
          </p:cNvSpPr>
          <p:nvPr>
            <p:ph type="body" sz="quarter" idx="10"/>
          </p:nvPr>
        </p:nvSpPr>
        <p:spPr/>
        <p:txBody>
          <a:bodyPr/>
          <a:lstStyle/>
          <a:p>
            <a:r>
              <a:rPr lang="en-US" dirty="0"/>
              <a:t>What can a GP do with families?</a:t>
            </a:r>
            <a:endParaRPr lang="en-AU" dirty="0"/>
          </a:p>
        </p:txBody>
      </p:sp>
    </p:spTree>
    <p:extLst>
      <p:ext uri="{BB962C8B-B14F-4D97-AF65-F5344CB8AC3E}">
        <p14:creationId xmlns:p14="http://schemas.microsoft.com/office/powerpoint/2010/main" val="35627250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2" name="Text Placeholder 1">
            <a:extLst>
              <a:ext uri="{FF2B5EF4-FFF2-40B4-BE49-F238E27FC236}">
                <a16:creationId xmlns:a16="http://schemas.microsoft.com/office/drawing/2014/main" id="{BDEBF847-73CA-FBB0-AAA9-AFE63148AD8D}"/>
              </a:ext>
            </a:extLst>
          </p:cNvPr>
          <p:cNvSpPr>
            <a:spLocks noGrp="1"/>
          </p:cNvSpPr>
          <p:nvPr>
            <p:ph type="body" sz="quarter" idx="10"/>
          </p:nvPr>
        </p:nvSpPr>
        <p:spPr/>
        <p:txBody>
          <a:bodyPr/>
          <a:lstStyle/>
          <a:p>
            <a:r>
              <a:rPr lang="en-US" dirty="0"/>
              <a:t>Helping parents understand how to </a:t>
            </a:r>
            <a:r>
              <a:rPr lang="en-US" dirty="0" err="1"/>
              <a:t>externalise</a:t>
            </a:r>
            <a:r>
              <a:rPr lang="en-US" dirty="0"/>
              <a:t> this illness is very important</a:t>
            </a:r>
            <a:endParaRPr lang="en-AU" dirty="0"/>
          </a:p>
        </p:txBody>
      </p:sp>
      <p:pic>
        <p:nvPicPr>
          <p:cNvPr id="4" name="Google Shape;521;p108"/>
          <p:cNvPicPr preferRelativeResize="0">
            <a:picLocks noGrp="1"/>
          </p:cNvPicPr>
          <p:nvPr>
            <p:ph sz="quarter" idx="12"/>
          </p:nvPr>
        </p:nvPicPr>
        <p:blipFill rotWithShape="1">
          <a:blip r:embed="rId3">
            <a:alphaModFix/>
          </a:blip>
          <a:srcRect/>
          <a:stretch/>
        </p:blipFill>
        <p:spPr>
          <a:xfrm>
            <a:off x="4660776" y="2132856"/>
            <a:ext cx="2870448" cy="208823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7" name="Google Shape;527;p109"/>
          <p:cNvSpPr txBox="1">
            <a:spLocks noGrp="1"/>
          </p:cNvSpPr>
          <p:nvPr>
            <p:ph type="body" sz="quarter" idx="10"/>
          </p:nvPr>
        </p:nvSpPr>
        <p:spPr>
          <a:xfrm>
            <a:off x="561274" y="620713"/>
            <a:ext cx="11079261" cy="720055"/>
          </a:xfrm>
        </p:spPr>
        <p:txBody>
          <a:bodyPr spcFirstLastPara="1" lIns="91433" tIns="45700" rIns="91433" bIns="45700" anchor="t" anchorCtr="0">
            <a:normAutofit/>
          </a:bodyPr>
          <a:lstStyle/>
          <a:p>
            <a:pPr marL="186262" indent="0">
              <a:spcAft>
                <a:spcPts val="800"/>
              </a:spcAft>
              <a:buNone/>
            </a:pPr>
            <a:r>
              <a:rPr lang="en-US" sz="3300" kern="100" dirty="0">
                <a:effectLst/>
              </a:rPr>
              <a:t>Parents or support person are integral to being on team</a:t>
            </a:r>
            <a:endParaRPr lang="en-AU" sz="3300" kern="100" dirty="0">
              <a:effectLst/>
            </a:endParaRPr>
          </a:p>
        </p:txBody>
      </p:sp>
      <p:graphicFrame>
        <p:nvGraphicFramePr>
          <p:cNvPr id="529" name="Content Placeholder 1">
            <a:extLst>
              <a:ext uri="{FF2B5EF4-FFF2-40B4-BE49-F238E27FC236}">
                <a16:creationId xmlns:a16="http://schemas.microsoft.com/office/drawing/2014/main" id="{DEC151F8-D1F2-B2CA-DE0C-A10972E042C7}"/>
              </a:ext>
            </a:extLst>
          </p:cNvPr>
          <p:cNvGraphicFramePr>
            <a:graphicFrameLocks noGrp="1"/>
          </p:cNvGraphicFramePr>
          <p:nvPr>
            <p:ph sz="quarter" idx="12"/>
            <p:extLst>
              <p:ext uri="{D42A27DB-BD31-4B8C-83A1-F6EECF244321}">
                <p14:modId xmlns:p14="http://schemas.microsoft.com/office/powerpoint/2010/main" val="3000594693"/>
              </p:ext>
            </p:extLst>
          </p:nvPr>
        </p:nvGraphicFramePr>
        <p:xfrm>
          <a:off x="561274" y="1700808"/>
          <a:ext cx="11079864" cy="4104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F5865D46-BCEC-4527-5CD9-8CD025BAFCA2}"/>
              </a:ext>
            </a:extLst>
          </p:cNvPr>
          <p:cNvSpPr txBox="1"/>
          <p:nvPr/>
        </p:nvSpPr>
        <p:spPr>
          <a:xfrm>
            <a:off x="1055440" y="2167116"/>
            <a:ext cx="5384744" cy="2523768"/>
          </a:xfrm>
          <a:prstGeom prst="rect">
            <a:avLst/>
          </a:prstGeom>
          <a:noFill/>
        </p:spPr>
        <p:txBody>
          <a:bodyPr wrap="none" rtlCol="0">
            <a:spAutoFit/>
          </a:bodyPr>
          <a:lstStyle/>
          <a:p>
            <a:pPr marL="285750" indent="-285750" algn="l">
              <a:buFont typeface="Arial" panose="020B0604020202020204" pitchFamily="34" charset="0"/>
              <a:buChar char="•"/>
            </a:pPr>
            <a:r>
              <a:rPr lang="en-AU" sz="2800" dirty="0"/>
              <a:t>Identify what everyone’s role is</a:t>
            </a:r>
          </a:p>
          <a:p>
            <a:pPr algn="l"/>
            <a:r>
              <a:rPr lang="en-AU" sz="2800" dirty="0"/>
              <a:t> </a:t>
            </a:r>
          </a:p>
          <a:p>
            <a:pPr marL="285750" indent="-285750" algn="l">
              <a:buFont typeface="Arial" panose="020B0604020202020204" pitchFamily="34" charset="0"/>
              <a:buChar char="•"/>
            </a:pPr>
            <a:r>
              <a:rPr lang="en-AU" sz="2800" dirty="0"/>
              <a:t>Empower parents and patient</a:t>
            </a:r>
          </a:p>
          <a:p>
            <a:pPr algn="l"/>
            <a:endParaRPr lang="en-AU" sz="2800" dirty="0"/>
          </a:p>
          <a:p>
            <a:pPr marL="285750" indent="-285750" algn="l">
              <a:buFont typeface="Arial" panose="020B0604020202020204" pitchFamily="34" charset="0"/>
              <a:buChar char="•"/>
            </a:pPr>
            <a:r>
              <a:rPr lang="en-AU" sz="2800" dirty="0"/>
              <a:t>Firm but nurturing </a:t>
            </a:r>
          </a:p>
          <a:p>
            <a:pPr marL="285750" indent="-285750">
              <a:buFont typeface="Arial" panose="020B0604020202020204" pitchFamily="34" charset="0"/>
              <a:buChar char="•"/>
            </a:pPr>
            <a:endParaRPr lang="en-AU"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110"/>
          <p:cNvSpPr txBox="1">
            <a:spLocks noGrp="1"/>
          </p:cNvSpPr>
          <p:nvPr>
            <p:ph sz="quarter" idx="12"/>
          </p:nvPr>
        </p:nvSpPr>
        <p:spPr>
          <a:prstGeom prst="rect">
            <a:avLst/>
          </a:prstGeom>
          <a:noFill/>
          <a:ln>
            <a:noFill/>
          </a:ln>
        </p:spPr>
        <p:txBody>
          <a:bodyPr spcFirstLastPara="1" wrap="square" lIns="91433" tIns="45700" rIns="91433" bIns="45700" anchor="t" anchorCtr="0">
            <a:normAutofit lnSpcReduction="10000"/>
          </a:bodyPr>
          <a:lstStyle/>
          <a:p>
            <a:pPr marL="0" indent="0" algn="ctr">
              <a:lnSpc>
                <a:spcPct val="115000"/>
              </a:lnSpc>
              <a:spcBef>
                <a:spcPts val="0"/>
              </a:spcBef>
              <a:buSzPts val="800"/>
              <a:buNone/>
            </a:pPr>
            <a:r>
              <a:rPr lang="en-GB" sz="4000" dirty="0">
                <a:solidFill>
                  <a:schemeClr val="tx1"/>
                </a:solidFill>
              </a:rPr>
              <a:t>A word on the “other” issue </a:t>
            </a:r>
            <a:endParaRPr sz="4000" dirty="0">
              <a:solidFill>
                <a:schemeClr val="tx1"/>
              </a:solidFill>
            </a:endParaRPr>
          </a:p>
          <a:p>
            <a:pPr marL="0" indent="0" algn="ctr">
              <a:lnSpc>
                <a:spcPct val="115000"/>
              </a:lnSpc>
              <a:spcBef>
                <a:spcPts val="0"/>
              </a:spcBef>
              <a:buSzPts val="800"/>
              <a:buNone/>
            </a:pPr>
            <a:r>
              <a:rPr lang="en-GB" sz="4000" dirty="0">
                <a:solidFill>
                  <a:schemeClr val="tx1"/>
                </a:solidFill>
              </a:rPr>
              <a:t>Obesity and Metabolic Syndrome </a:t>
            </a:r>
            <a:endParaRPr sz="4000" dirty="0">
              <a:solidFill>
                <a:schemeClr val="tx1"/>
              </a:solidFill>
            </a:endParaRPr>
          </a:p>
          <a:p>
            <a:pPr marL="0" indent="0" algn="ctr">
              <a:lnSpc>
                <a:spcPct val="115000"/>
              </a:lnSpc>
              <a:spcBef>
                <a:spcPts val="0"/>
              </a:spcBef>
              <a:buSzPts val="800"/>
              <a:buNone/>
            </a:pPr>
            <a:endParaRPr sz="4000" dirty="0">
              <a:solidFill>
                <a:schemeClr val="tx1"/>
              </a:solidFill>
            </a:endParaRPr>
          </a:p>
          <a:p>
            <a:pPr marL="0" indent="0" algn="ctr">
              <a:lnSpc>
                <a:spcPct val="115000"/>
              </a:lnSpc>
              <a:spcBef>
                <a:spcPts val="0"/>
              </a:spcBef>
              <a:buSzPts val="800"/>
              <a:buNone/>
            </a:pPr>
            <a:r>
              <a:rPr lang="en-GB" sz="4000" dirty="0">
                <a:solidFill>
                  <a:schemeClr val="tx1"/>
                </a:solidFill>
              </a:rPr>
              <a:t>Think with a HAES (Health at Every Size) mindset</a:t>
            </a:r>
            <a:endParaRPr sz="4000" dirty="0">
              <a:solidFill>
                <a:schemeClr val="tx1"/>
              </a:solidFill>
            </a:endParaRPr>
          </a:p>
          <a:p>
            <a:pPr marL="0" indent="0" algn="ctr">
              <a:lnSpc>
                <a:spcPct val="115000"/>
              </a:lnSpc>
              <a:spcBef>
                <a:spcPts val="0"/>
              </a:spcBef>
              <a:buSzPts val="800"/>
              <a:buNone/>
            </a:pPr>
            <a:endParaRPr sz="4000" dirty="0">
              <a:solidFill>
                <a:schemeClr val="tx1"/>
              </a:solidFill>
            </a:endParaRPr>
          </a:p>
          <a:p>
            <a:pPr marL="0" indent="0" algn="ctr">
              <a:lnSpc>
                <a:spcPct val="115000"/>
              </a:lnSpc>
              <a:spcBef>
                <a:spcPts val="0"/>
              </a:spcBef>
              <a:buSzPts val="800"/>
              <a:buNone/>
            </a:pPr>
            <a:r>
              <a:rPr lang="en-GB" sz="4000" dirty="0">
                <a:solidFill>
                  <a:schemeClr val="tx1"/>
                </a:solidFill>
              </a:rPr>
              <a:t>Forget focusing on weight loss </a:t>
            </a:r>
            <a:endParaRPr sz="4000" dirty="0">
              <a:solidFill>
                <a:schemeClr val="tx1"/>
              </a:solidFill>
            </a:endParaRPr>
          </a:p>
          <a:p>
            <a:pPr marL="0" indent="0" algn="ctr">
              <a:spcBef>
                <a:spcPts val="1200"/>
              </a:spcBef>
              <a:buNone/>
            </a:pPr>
            <a:endParaRPr sz="2400" dirty="0">
              <a:solidFill>
                <a:schemeClr val="tx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5FE9137-0807-FE5B-1F18-C11B6058D730}"/>
              </a:ext>
            </a:extLst>
          </p:cNvPr>
          <p:cNvSpPr>
            <a:spLocks noGrp="1"/>
          </p:cNvSpPr>
          <p:nvPr>
            <p:ph sz="quarter" idx="12"/>
          </p:nvPr>
        </p:nvSpPr>
        <p:spPr>
          <a:xfrm>
            <a:off x="561274" y="1700808"/>
            <a:ext cx="3518601" cy="4104680"/>
          </a:xfrm>
        </p:spPr>
        <p:txBody>
          <a:bodyPr>
            <a:normAutofit/>
          </a:bodyPr>
          <a:lstStyle/>
          <a:p>
            <a:r>
              <a:rPr lang="en-US" dirty="0">
                <a:highlight>
                  <a:srgbClr val="FFFFFF"/>
                </a:highlight>
              </a:rPr>
              <a:t>The Edmonton obesity staging system is a strong predictor of increasing mortality independent of BMI, metabolic syndrome and </a:t>
            </a:r>
            <a:r>
              <a:rPr lang="en-US" dirty="0" err="1">
                <a:highlight>
                  <a:srgbClr val="FFFFFF"/>
                </a:highlight>
              </a:rPr>
              <a:t>hypertriglyceridemic</a:t>
            </a:r>
            <a:r>
              <a:rPr lang="en-US" dirty="0">
                <a:highlight>
                  <a:srgbClr val="FFFFFF"/>
                </a:highlight>
              </a:rPr>
              <a:t> waist.</a:t>
            </a:r>
            <a:endParaRPr lang="en-US" dirty="0"/>
          </a:p>
          <a:p>
            <a:endParaRPr lang="en-AU" dirty="0"/>
          </a:p>
        </p:txBody>
      </p:sp>
      <p:pic>
        <p:nvPicPr>
          <p:cNvPr id="7" name="Google Shape;537;p111" descr="A screenshot of a medical chart&#10;&#10;Description automatically generated"/>
          <p:cNvPicPr preferRelativeResize="0">
            <a:picLocks noGrp="1"/>
          </p:cNvPicPr>
          <p:nvPr>
            <p:ph sz="quarter" idx="13"/>
          </p:nvPr>
        </p:nvPicPr>
        <p:blipFill>
          <a:blip r:embed="rId3"/>
          <a:srcRect r="1" b="43738"/>
          <a:stretch/>
        </p:blipFill>
        <p:spPr>
          <a:xfrm>
            <a:off x="4345016" y="1700213"/>
            <a:ext cx="7295519" cy="410468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pic>
        <p:nvPicPr>
          <p:cNvPr id="4" name="Google Shape;543;p112" descr="fx1.jpg"/>
          <p:cNvPicPr preferRelativeResize="0">
            <a:picLocks noGrp="1"/>
          </p:cNvPicPr>
          <p:nvPr>
            <p:ph sz="quarter" idx="12"/>
          </p:nvPr>
        </p:nvPicPr>
        <p:blipFill rotWithShape="1">
          <a:blip r:embed="rId3"/>
          <a:stretch/>
        </p:blipFill>
        <p:spPr>
          <a:xfrm>
            <a:off x="3508818" y="620713"/>
            <a:ext cx="5184775" cy="51847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E9BB36-1ADD-463C-C5B7-65D2F9484109}"/>
              </a:ext>
            </a:extLst>
          </p:cNvPr>
          <p:cNvSpPr>
            <a:spLocks noGrp="1"/>
          </p:cNvSpPr>
          <p:nvPr>
            <p:ph sz="quarter" idx="12"/>
          </p:nvPr>
        </p:nvSpPr>
        <p:spPr/>
        <p:txBody>
          <a:bodyPr/>
          <a:lstStyle/>
          <a:p>
            <a:r>
              <a:rPr lang="en-GB" sz="1800" i="0" kern="100" dirty="0">
                <a:solidFill>
                  <a:schemeClr val="tx1"/>
                </a:solidFill>
                <a:effectLst/>
                <a:latin typeface="+mn-lt"/>
                <a:ea typeface="Aptos" panose="020B0004020202020204" pitchFamily="34" charset="0"/>
                <a:cs typeface="Times New Roman" panose="02020603050405020304" pitchFamily="18" charset="0"/>
              </a:rPr>
              <a:t>There are many excellent resources available for us GPs</a:t>
            </a:r>
            <a:br>
              <a:rPr lang="en-GB" sz="1800" i="0" kern="100" dirty="0">
                <a:solidFill>
                  <a:schemeClr val="tx1"/>
                </a:solidFill>
                <a:effectLst/>
                <a:latin typeface="+mn-lt"/>
                <a:ea typeface="Aptos" panose="020B0004020202020204" pitchFamily="34" charset="0"/>
                <a:cs typeface="Times New Roman" panose="02020603050405020304" pitchFamily="18" charset="0"/>
              </a:rPr>
            </a:br>
            <a:r>
              <a:rPr lang="en-GB" sz="1800" i="0" kern="100" dirty="0">
                <a:solidFill>
                  <a:schemeClr val="tx1"/>
                </a:solidFill>
                <a:effectLst/>
                <a:latin typeface="+mn-lt"/>
                <a:ea typeface="Aptos" panose="020B0004020202020204" pitchFamily="34" charset="0"/>
                <a:cs typeface="Times New Roman" panose="02020603050405020304" pitchFamily="18" charset="0"/>
              </a:rPr>
              <a:t>I encourage you all to take the time to become familiar…in the long term it will help</a:t>
            </a:r>
            <a:endParaRPr lang="en-AU" dirty="0"/>
          </a:p>
        </p:txBody>
      </p:sp>
      <p:sp>
        <p:nvSpPr>
          <p:cNvPr id="2" name="Text Placeholder 1">
            <a:extLst>
              <a:ext uri="{FF2B5EF4-FFF2-40B4-BE49-F238E27FC236}">
                <a16:creationId xmlns:a16="http://schemas.microsoft.com/office/drawing/2014/main" id="{82C91937-E8D7-B931-B573-30BF8C8FF293}"/>
              </a:ext>
            </a:extLst>
          </p:cNvPr>
          <p:cNvSpPr>
            <a:spLocks noGrp="1"/>
          </p:cNvSpPr>
          <p:nvPr>
            <p:ph type="body" sz="quarter" idx="10"/>
          </p:nvPr>
        </p:nvSpPr>
        <p:spPr/>
        <p:txBody>
          <a:bodyPr/>
          <a:lstStyle/>
          <a:p>
            <a:r>
              <a:rPr lang="en-GB" sz="3600" dirty="0"/>
              <a:t>Resources</a:t>
            </a:r>
            <a:endParaRPr lang="en-AU"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554;p114">
            <a:extLst>
              <a:ext uri="{FF2B5EF4-FFF2-40B4-BE49-F238E27FC236}">
                <a16:creationId xmlns:a16="http://schemas.microsoft.com/office/drawing/2014/main" id="{A9FA21FF-A7D5-CABC-F41B-64730FACAF3A}"/>
              </a:ext>
            </a:extLst>
          </p:cNvPr>
          <p:cNvPicPr preferRelativeResize="0">
            <a:picLocks/>
          </p:cNvPicPr>
          <p:nvPr/>
        </p:nvPicPr>
        <p:blipFill>
          <a:blip r:embed="rId2"/>
          <a:stretch/>
        </p:blipFill>
        <p:spPr>
          <a:xfrm>
            <a:off x="39120" y="87503"/>
            <a:ext cx="4102359" cy="2471671"/>
          </a:xfrm>
          <a:prstGeom prst="rect">
            <a:avLst/>
          </a:prstGeom>
          <a:noFill/>
          <a:ln>
            <a:noFill/>
          </a:ln>
        </p:spPr>
      </p:pic>
      <p:pic>
        <p:nvPicPr>
          <p:cNvPr id="4" name="Google Shape;559;p115">
            <a:extLst>
              <a:ext uri="{FF2B5EF4-FFF2-40B4-BE49-F238E27FC236}">
                <a16:creationId xmlns:a16="http://schemas.microsoft.com/office/drawing/2014/main" id="{7666D5B3-1BFC-6541-CD96-0EFB83A6EF96}"/>
              </a:ext>
            </a:extLst>
          </p:cNvPr>
          <p:cNvPicPr preferRelativeResize="0">
            <a:picLocks noGrp="1"/>
          </p:cNvPicPr>
          <p:nvPr>
            <p:ph sz="quarter" idx="12"/>
          </p:nvPr>
        </p:nvPicPr>
        <p:blipFill>
          <a:blip r:embed="rId3">
            <a:alphaModFix/>
          </a:blip>
          <a:srcRect r="988" b="1235"/>
          <a:stretch/>
        </p:blipFill>
        <p:spPr>
          <a:xfrm>
            <a:off x="4198722" y="122166"/>
            <a:ext cx="3860703" cy="2437007"/>
          </a:xfrm>
          <a:prstGeom prst="rect">
            <a:avLst/>
          </a:prstGeom>
          <a:noFill/>
          <a:ln>
            <a:noFill/>
          </a:ln>
        </p:spPr>
      </p:pic>
      <p:pic>
        <p:nvPicPr>
          <p:cNvPr id="5" name="Google Shape;564;p116">
            <a:extLst>
              <a:ext uri="{FF2B5EF4-FFF2-40B4-BE49-F238E27FC236}">
                <a16:creationId xmlns:a16="http://schemas.microsoft.com/office/drawing/2014/main" id="{34581210-673B-4BF3-D39C-D8F9A2AFACCC}"/>
              </a:ext>
            </a:extLst>
          </p:cNvPr>
          <p:cNvPicPr preferRelativeResize="0">
            <a:picLocks/>
          </p:cNvPicPr>
          <p:nvPr/>
        </p:nvPicPr>
        <p:blipFill>
          <a:blip r:embed="rId4">
            <a:alphaModFix/>
          </a:blip>
          <a:stretch>
            <a:fillRect/>
          </a:stretch>
        </p:blipFill>
        <p:spPr>
          <a:xfrm>
            <a:off x="8165928" y="59541"/>
            <a:ext cx="3986952" cy="2499632"/>
          </a:xfrm>
          <a:prstGeom prst="rect">
            <a:avLst/>
          </a:prstGeom>
          <a:noFill/>
          <a:ln>
            <a:noFill/>
          </a:ln>
        </p:spPr>
      </p:pic>
      <p:pic>
        <p:nvPicPr>
          <p:cNvPr id="7" name="Google Shape;569;p117">
            <a:extLst>
              <a:ext uri="{FF2B5EF4-FFF2-40B4-BE49-F238E27FC236}">
                <a16:creationId xmlns:a16="http://schemas.microsoft.com/office/drawing/2014/main" id="{AE1A543E-CB22-1738-DFD4-D7F3180CE7E9}"/>
              </a:ext>
            </a:extLst>
          </p:cNvPr>
          <p:cNvPicPr preferRelativeResize="0">
            <a:picLocks/>
          </p:cNvPicPr>
          <p:nvPr/>
        </p:nvPicPr>
        <p:blipFill>
          <a:blip r:embed="rId5">
            <a:alphaModFix/>
          </a:blip>
          <a:srcRect r="978"/>
          <a:stretch/>
        </p:blipFill>
        <p:spPr>
          <a:xfrm>
            <a:off x="55799" y="2780928"/>
            <a:ext cx="4085680" cy="2621079"/>
          </a:xfrm>
          <a:prstGeom prst="rect">
            <a:avLst/>
          </a:prstGeom>
          <a:noFill/>
          <a:ln>
            <a:noFill/>
          </a:ln>
        </p:spPr>
      </p:pic>
      <p:pic>
        <p:nvPicPr>
          <p:cNvPr id="8" name="Google Shape;574;p118">
            <a:extLst>
              <a:ext uri="{FF2B5EF4-FFF2-40B4-BE49-F238E27FC236}">
                <a16:creationId xmlns:a16="http://schemas.microsoft.com/office/drawing/2014/main" id="{D2C20941-3FD0-8660-9BB1-1F86CBE30540}"/>
              </a:ext>
            </a:extLst>
          </p:cNvPr>
          <p:cNvPicPr preferRelativeResize="0">
            <a:picLocks/>
          </p:cNvPicPr>
          <p:nvPr/>
        </p:nvPicPr>
        <p:blipFill>
          <a:blip r:embed="rId6">
            <a:alphaModFix/>
          </a:blip>
          <a:srcRect l="776" t="1299" b="1299"/>
          <a:stretch/>
        </p:blipFill>
        <p:spPr>
          <a:xfrm>
            <a:off x="4212256" y="2780928"/>
            <a:ext cx="3953672" cy="2148992"/>
          </a:xfrm>
          <a:prstGeom prst="rect">
            <a:avLst/>
          </a:prstGeom>
          <a:noFill/>
          <a:ln>
            <a:noFill/>
          </a:ln>
        </p:spPr>
      </p:pic>
      <p:pic>
        <p:nvPicPr>
          <p:cNvPr id="9" name="Google Shape;579;p119">
            <a:extLst>
              <a:ext uri="{FF2B5EF4-FFF2-40B4-BE49-F238E27FC236}">
                <a16:creationId xmlns:a16="http://schemas.microsoft.com/office/drawing/2014/main" id="{A64DE69E-08F0-09CD-1778-C1FC1B1F3DBC}"/>
              </a:ext>
            </a:extLst>
          </p:cNvPr>
          <p:cNvPicPr preferRelativeResize="0">
            <a:picLocks/>
          </p:cNvPicPr>
          <p:nvPr/>
        </p:nvPicPr>
        <p:blipFill>
          <a:blip r:embed="rId7">
            <a:alphaModFix/>
          </a:blip>
          <a:stretch>
            <a:fillRect/>
          </a:stretch>
        </p:blipFill>
        <p:spPr>
          <a:xfrm>
            <a:off x="4212256" y="5151675"/>
            <a:ext cx="3953672" cy="1216217"/>
          </a:xfrm>
          <a:prstGeom prst="rect">
            <a:avLst/>
          </a:prstGeom>
          <a:noFill/>
          <a:ln>
            <a:noFill/>
          </a:ln>
        </p:spPr>
      </p:pic>
      <p:pic>
        <p:nvPicPr>
          <p:cNvPr id="10" name="Google Shape;584;p120">
            <a:extLst>
              <a:ext uri="{FF2B5EF4-FFF2-40B4-BE49-F238E27FC236}">
                <a16:creationId xmlns:a16="http://schemas.microsoft.com/office/drawing/2014/main" id="{3237409A-6DDF-A201-D750-EA29ACF61CA0}"/>
              </a:ext>
            </a:extLst>
          </p:cNvPr>
          <p:cNvPicPr preferRelativeResize="0">
            <a:picLocks/>
          </p:cNvPicPr>
          <p:nvPr/>
        </p:nvPicPr>
        <p:blipFill>
          <a:blip r:embed="rId8">
            <a:alphaModFix/>
          </a:blip>
          <a:stretch>
            <a:fillRect/>
          </a:stretch>
        </p:blipFill>
        <p:spPr>
          <a:xfrm>
            <a:off x="8238576" y="2889226"/>
            <a:ext cx="4721262" cy="2512781"/>
          </a:xfrm>
          <a:prstGeom prst="rect">
            <a:avLst/>
          </a:prstGeom>
          <a:noFill/>
          <a:ln>
            <a:noFill/>
          </a:ln>
        </p:spPr>
      </p:pic>
    </p:spTree>
    <p:extLst>
      <p:ext uri="{BB962C8B-B14F-4D97-AF65-F5344CB8AC3E}">
        <p14:creationId xmlns:p14="http://schemas.microsoft.com/office/powerpoint/2010/main" val="26005861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571F03-0D4B-9CB5-A8A1-6B89A2C1570B}"/>
              </a:ext>
            </a:extLst>
          </p:cNvPr>
          <p:cNvSpPr>
            <a:spLocks noGrp="1"/>
          </p:cNvSpPr>
          <p:nvPr>
            <p:ph sz="quarter" idx="12"/>
          </p:nvPr>
        </p:nvSpPr>
        <p:spPr/>
        <p:txBody>
          <a:bodyPr/>
          <a:lstStyle/>
          <a:p>
            <a:endParaRPr lang="en-AU" dirty="0"/>
          </a:p>
        </p:txBody>
      </p:sp>
      <p:pic>
        <p:nvPicPr>
          <p:cNvPr id="4" name="Google Shape;589;p121">
            <a:extLst>
              <a:ext uri="{FF2B5EF4-FFF2-40B4-BE49-F238E27FC236}">
                <a16:creationId xmlns:a16="http://schemas.microsoft.com/office/drawing/2014/main" id="{C4D92FF3-8F9A-72A1-81B5-A4F0C9B0292B}"/>
              </a:ext>
            </a:extLst>
          </p:cNvPr>
          <p:cNvPicPr preferRelativeResize="0">
            <a:picLocks/>
          </p:cNvPicPr>
          <p:nvPr/>
        </p:nvPicPr>
        <p:blipFill>
          <a:blip r:embed="rId3">
            <a:alphaModFix/>
          </a:blip>
          <a:stretch>
            <a:fillRect/>
          </a:stretch>
        </p:blipFill>
        <p:spPr>
          <a:xfrm>
            <a:off x="119336" y="44624"/>
            <a:ext cx="6730068" cy="2520280"/>
          </a:xfrm>
          <a:prstGeom prst="rect">
            <a:avLst/>
          </a:prstGeom>
          <a:noFill/>
          <a:ln>
            <a:noFill/>
          </a:ln>
        </p:spPr>
      </p:pic>
      <p:pic>
        <p:nvPicPr>
          <p:cNvPr id="5" name="Content Placeholder 3">
            <a:extLst>
              <a:ext uri="{FF2B5EF4-FFF2-40B4-BE49-F238E27FC236}">
                <a16:creationId xmlns:a16="http://schemas.microsoft.com/office/drawing/2014/main" id="{A6B77062-C10B-497E-0F85-B0074D4570B2}"/>
              </a:ext>
            </a:extLst>
          </p:cNvPr>
          <p:cNvPicPr>
            <a:picLocks noChangeAspect="1"/>
          </p:cNvPicPr>
          <p:nvPr/>
        </p:nvPicPr>
        <p:blipFill>
          <a:blip r:embed="rId4"/>
          <a:stretch>
            <a:fillRect/>
          </a:stretch>
        </p:blipFill>
        <p:spPr>
          <a:xfrm>
            <a:off x="7650170" y="251653"/>
            <a:ext cx="3475665" cy="1743973"/>
          </a:xfrm>
          <a:prstGeom prst="rect">
            <a:avLst/>
          </a:prstGeom>
        </p:spPr>
      </p:pic>
      <p:sp>
        <p:nvSpPr>
          <p:cNvPr id="7" name="TextBox 6">
            <a:extLst>
              <a:ext uri="{FF2B5EF4-FFF2-40B4-BE49-F238E27FC236}">
                <a16:creationId xmlns:a16="http://schemas.microsoft.com/office/drawing/2014/main" id="{F0A7B1BC-47FD-DA11-66F6-F3DF13078705}"/>
              </a:ext>
            </a:extLst>
          </p:cNvPr>
          <p:cNvSpPr txBox="1"/>
          <p:nvPr/>
        </p:nvSpPr>
        <p:spPr>
          <a:xfrm>
            <a:off x="6040026" y="2004621"/>
            <a:ext cx="6695954" cy="369332"/>
          </a:xfrm>
          <a:prstGeom prst="rect">
            <a:avLst/>
          </a:prstGeom>
          <a:noFill/>
        </p:spPr>
        <p:txBody>
          <a:bodyPr wrap="square">
            <a:spAutoFit/>
          </a:bodyPr>
          <a:lstStyle/>
          <a:p>
            <a:r>
              <a:rPr lang="en-AU" dirty="0">
                <a:hlinkClick r:id="rId5"/>
              </a:rPr>
              <a:t>www.cci.health.wa.gov.au</a:t>
            </a:r>
            <a:r>
              <a:rPr lang="en-AU" dirty="0"/>
              <a:t> </a:t>
            </a:r>
          </a:p>
        </p:txBody>
      </p:sp>
      <p:pic>
        <p:nvPicPr>
          <p:cNvPr id="8" name="Google Shape;600;p123">
            <a:extLst>
              <a:ext uri="{FF2B5EF4-FFF2-40B4-BE49-F238E27FC236}">
                <a16:creationId xmlns:a16="http://schemas.microsoft.com/office/drawing/2014/main" id="{90BE0397-05F4-B8A0-E0D6-FF1EF4AD8A3F}"/>
              </a:ext>
            </a:extLst>
          </p:cNvPr>
          <p:cNvPicPr preferRelativeResize="0">
            <a:picLocks/>
          </p:cNvPicPr>
          <p:nvPr/>
        </p:nvPicPr>
        <p:blipFill>
          <a:blip r:embed="rId6">
            <a:alphaModFix/>
          </a:blip>
          <a:stretch>
            <a:fillRect/>
          </a:stretch>
        </p:blipFill>
        <p:spPr>
          <a:xfrm>
            <a:off x="5663952" y="2652603"/>
            <a:ext cx="6062840" cy="3952095"/>
          </a:xfrm>
          <a:prstGeom prst="rect">
            <a:avLst/>
          </a:prstGeom>
          <a:noFill/>
          <a:ln>
            <a:noFill/>
          </a:ln>
        </p:spPr>
      </p:pic>
      <p:pic>
        <p:nvPicPr>
          <p:cNvPr id="9" name="Google Shape;605;p124">
            <a:extLst>
              <a:ext uri="{FF2B5EF4-FFF2-40B4-BE49-F238E27FC236}">
                <a16:creationId xmlns:a16="http://schemas.microsoft.com/office/drawing/2014/main" id="{E3A3D29F-988E-8955-9AF1-179549073D24}"/>
              </a:ext>
            </a:extLst>
          </p:cNvPr>
          <p:cNvPicPr preferRelativeResize="0">
            <a:picLocks/>
          </p:cNvPicPr>
          <p:nvPr/>
        </p:nvPicPr>
        <p:blipFill>
          <a:blip r:embed="rId7">
            <a:alphaModFix/>
          </a:blip>
          <a:stretch>
            <a:fillRect/>
          </a:stretch>
        </p:blipFill>
        <p:spPr>
          <a:xfrm>
            <a:off x="107532" y="2652603"/>
            <a:ext cx="5246877" cy="3344636"/>
          </a:xfrm>
          <a:prstGeom prst="rect">
            <a:avLst/>
          </a:prstGeom>
          <a:noFill/>
          <a:ln>
            <a:noFill/>
          </a:ln>
        </p:spPr>
      </p:pic>
    </p:spTree>
    <p:extLst>
      <p:ext uri="{BB962C8B-B14F-4D97-AF65-F5344CB8AC3E}">
        <p14:creationId xmlns:p14="http://schemas.microsoft.com/office/powerpoint/2010/main" val="38219598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pic>
        <p:nvPicPr>
          <p:cNvPr id="7" name="Picture 2" descr="Road to Recovery After a Brain Aneurysm ...">
            <a:extLst>
              <a:ext uri="{FF2B5EF4-FFF2-40B4-BE49-F238E27FC236}">
                <a16:creationId xmlns:a16="http://schemas.microsoft.com/office/drawing/2014/main" id="{9641606F-2612-F5F8-B3CE-7668AF1D9E2C}"/>
              </a:ext>
            </a:extLst>
          </p:cNvPr>
          <p:cNvPicPr>
            <a:picLocks noGrp="1" noChangeAspect="1" noChangeArrowheads="1"/>
          </p:cNvPicPr>
          <p:nvPr>
            <p:ph sz="quarter" idx="12"/>
          </p:nvPr>
        </p:nvPicPr>
        <p:blipFill>
          <a:blip r:embed="rId3">
            <a:extLst>
              <a:ext uri="{28A0092B-C50C-407E-A947-70E740481C1C}">
                <a14:useLocalDpi xmlns:a14="http://schemas.microsoft.com/office/drawing/2010/main" val="0"/>
              </a:ext>
            </a:extLst>
          </a:blip>
          <a:stretch/>
        </p:blipFill>
        <p:spPr bwMode="auto">
          <a:xfrm>
            <a:off x="1465440" y="1700808"/>
            <a:ext cx="5382156" cy="4104680"/>
          </a:xfrm>
          <a:prstGeom prst="rect">
            <a:avLst/>
          </a:prstGeom>
          <a:solidFill>
            <a:srgbClr val="FFFFFF"/>
          </a:solidFill>
        </p:spPr>
      </p:pic>
      <p:sp>
        <p:nvSpPr>
          <p:cNvPr id="4103" name="Content Placeholder 3">
            <a:extLst>
              <a:ext uri="{FF2B5EF4-FFF2-40B4-BE49-F238E27FC236}">
                <a16:creationId xmlns:a16="http://schemas.microsoft.com/office/drawing/2014/main" id="{CFDBC418-A2BB-8073-A39D-641BC12A4A8F}"/>
              </a:ext>
            </a:extLst>
          </p:cNvPr>
          <p:cNvSpPr>
            <a:spLocks noGrp="1"/>
          </p:cNvSpPr>
          <p:nvPr>
            <p:ph sz="quarter" idx="13"/>
          </p:nvPr>
        </p:nvSpPr>
        <p:spPr>
          <a:xfrm>
            <a:off x="7104113" y="1700213"/>
            <a:ext cx="4526614" cy="4104680"/>
          </a:xfrm>
        </p:spPr>
        <p:txBody>
          <a:bodyPr>
            <a:normAutofit/>
          </a:bodyPr>
          <a:lstStyle/>
          <a:p>
            <a:r>
              <a:rPr lang="en-GB" sz="2000" i="0" kern="100" dirty="0">
                <a:effectLst/>
              </a:rPr>
              <a:t>Early intervention incredibly important</a:t>
            </a:r>
            <a:br>
              <a:rPr lang="en-GB" sz="2000" i="0" kern="100" dirty="0">
                <a:effectLst/>
              </a:rPr>
            </a:br>
            <a:r>
              <a:rPr lang="en-GB" sz="2000" i="0" kern="100" dirty="0">
                <a:effectLst/>
              </a:rPr>
              <a:t>Recovery can take time</a:t>
            </a:r>
            <a:br>
              <a:rPr lang="en-GB" sz="2000" i="0" kern="100" dirty="0">
                <a:effectLst/>
              </a:rPr>
            </a:br>
            <a:r>
              <a:rPr lang="en-GB" sz="2000" i="0" kern="100" dirty="0">
                <a:effectLst/>
              </a:rPr>
              <a:t>Ultra marathon</a:t>
            </a:r>
            <a:endParaRPr lang="en-AU" sz="2000" dirty="0"/>
          </a:p>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C50261-1812-C728-2B28-503849896B60}"/>
              </a:ext>
            </a:extLst>
          </p:cNvPr>
          <p:cNvSpPr>
            <a:spLocks noGrp="1"/>
          </p:cNvSpPr>
          <p:nvPr>
            <p:ph sz="quarter" idx="12"/>
          </p:nvPr>
        </p:nvSpPr>
        <p:spPr/>
        <p:txBody>
          <a:bodyPr/>
          <a:lstStyle/>
          <a:p>
            <a:pPr algn="ctr">
              <a:lnSpc>
                <a:spcPct val="120000"/>
              </a:lnSpc>
              <a:spcAft>
                <a:spcPts val="1200"/>
              </a:spcAft>
            </a:pPr>
            <a:r>
              <a:rPr lang="en-US" sz="4400" kern="100" dirty="0">
                <a:effectLst/>
                <a:ea typeface="Aptos" panose="020B0004020202020204" pitchFamily="34" charset="0"/>
                <a:cs typeface="Times New Roman" panose="02020603050405020304" pitchFamily="18" charset="0"/>
              </a:rPr>
              <a:t>GPs are integral in providing care to patients suffering from eating disorders</a:t>
            </a:r>
            <a:endParaRPr lang="en-AU" sz="4400" kern="100" dirty="0">
              <a:effectLst/>
              <a:ea typeface="Aptos" panose="020B0004020202020204" pitchFamily="34" charset="0"/>
              <a:cs typeface="Times New Roman" panose="02020603050405020304"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pic>
        <p:nvPicPr>
          <p:cNvPr id="617" name="Google Shape;617;p126"/>
          <p:cNvPicPr preferRelativeResize="0"/>
          <p:nvPr/>
        </p:nvPicPr>
        <p:blipFill>
          <a:blip r:embed="rId3"/>
          <a:srcRect t="20098" r="1" b="14334"/>
          <a:stretch/>
        </p:blipFill>
        <p:spPr>
          <a:xfrm>
            <a:off x="561274" y="1700808"/>
            <a:ext cx="11079864" cy="4104680"/>
          </a:xfrm>
          <a:prstGeom prst="rect">
            <a:avLst/>
          </a:prstGeom>
          <a:noFill/>
          <a:ln>
            <a:noFill/>
          </a:ln>
        </p:spPr>
      </p:pic>
      <p:sp>
        <p:nvSpPr>
          <p:cNvPr id="616" name="Google Shape;616;p126"/>
          <p:cNvSpPr txBox="1">
            <a:spLocks noGrp="1"/>
          </p:cNvSpPr>
          <p:nvPr>
            <p:ph type="body" sz="quarter" idx="10"/>
          </p:nvPr>
        </p:nvSpPr>
        <p:spPr>
          <a:xfrm>
            <a:off x="561274" y="620713"/>
            <a:ext cx="11079261" cy="720055"/>
          </a:xfrm>
        </p:spPr>
        <p:txBody>
          <a:bodyPr spcFirstLastPara="1" lIns="91433" tIns="45700" rIns="91433" bIns="45700" anchor="t" anchorCtr="0">
            <a:normAutofit/>
          </a:bodyPr>
          <a:lstStyle/>
          <a:p>
            <a:pPr marL="0" indent="0">
              <a:lnSpc>
                <a:spcPct val="90000"/>
              </a:lnSpc>
              <a:spcBef>
                <a:spcPts val="0"/>
              </a:spcBef>
              <a:spcAft>
                <a:spcPts val="1200"/>
              </a:spcAft>
              <a:buClr>
                <a:schemeClr val="dk1"/>
              </a:buClr>
              <a:buSzPts val="800"/>
            </a:pPr>
            <a:r>
              <a:rPr lang="en-GB" sz="3300" dirty="0"/>
              <a:t>Always instil hope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08D68336-787F-903A-B918-088895EAE81E}"/>
              </a:ext>
            </a:extLst>
          </p:cNvPr>
          <p:cNvPicPr>
            <a:picLocks noGrp="1" noChangeAspect="1"/>
          </p:cNvPicPr>
          <p:nvPr>
            <p:ph sz="quarter" idx="12"/>
          </p:nvPr>
        </p:nvPicPr>
        <p:blipFill>
          <a:blip r:embed="rId3"/>
          <a:stretch>
            <a:fillRect/>
          </a:stretch>
        </p:blipFill>
        <p:spPr>
          <a:xfrm>
            <a:off x="1391893" y="620713"/>
            <a:ext cx="9419326" cy="5184775"/>
          </a:xfrm>
          <a:prstGeom prst="rect">
            <a:avLst/>
          </a:prstGeom>
        </p:spPr>
      </p:pic>
    </p:spTree>
    <p:extLst>
      <p:ext uri="{BB962C8B-B14F-4D97-AF65-F5344CB8AC3E}">
        <p14:creationId xmlns:p14="http://schemas.microsoft.com/office/powerpoint/2010/main" val="18553193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pic>
        <p:nvPicPr>
          <p:cNvPr id="622" name="Google Shape;622;p127"/>
          <p:cNvPicPr preferRelativeResize="0"/>
          <p:nvPr/>
        </p:nvPicPr>
        <p:blipFill>
          <a:blip r:embed="rId3">
            <a:alphaModFix amt="70000"/>
          </a:blip>
          <a:stretch>
            <a:fillRect/>
          </a:stretch>
        </p:blipFill>
        <p:spPr>
          <a:xfrm>
            <a:off x="-7168" y="-1690"/>
            <a:ext cx="12192000" cy="6858000"/>
          </a:xfrm>
          <a:prstGeom prst="rect">
            <a:avLst/>
          </a:prstGeom>
          <a:noFill/>
          <a:ln>
            <a:noFill/>
          </a:ln>
        </p:spPr>
      </p:pic>
      <p:sp>
        <p:nvSpPr>
          <p:cNvPr id="623" name="Google Shape;623;p127"/>
          <p:cNvSpPr txBox="1"/>
          <p:nvPr/>
        </p:nvSpPr>
        <p:spPr>
          <a:xfrm>
            <a:off x="3791744" y="4725144"/>
            <a:ext cx="4896544" cy="1169511"/>
          </a:xfrm>
          <a:prstGeom prst="rect">
            <a:avLst/>
          </a:prstGeom>
          <a:noFill/>
          <a:ln>
            <a:noFill/>
          </a:ln>
        </p:spPr>
        <p:txBody>
          <a:bodyPr spcFirstLastPara="1" wrap="square" lIns="121900" tIns="121900" rIns="121900" bIns="121900" anchor="t" anchorCtr="0">
            <a:spAutoFit/>
          </a:bodyPr>
          <a:lstStyle/>
          <a:p>
            <a:pPr algn="l">
              <a:spcBef>
                <a:spcPts val="0"/>
              </a:spcBef>
              <a:spcAft>
                <a:spcPts val="0"/>
              </a:spcAft>
            </a:pPr>
            <a:r>
              <a:rPr lang="en-GB" sz="6000" dirty="0"/>
              <a:t>THANK YOU</a:t>
            </a:r>
            <a:endParaRP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5115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BC58A81-0C04-EDC4-E85D-A7C4FC59E1AA}"/>
              </a:ext>
            </a:extLst>
          </p:cNvPr>
          <p:cNvSpPr>
            <a:spLocks noGrp="1"/>
          </p:cNvSpPr>
          <p:nvPr>
            <p:ph sz="quarter" idx="12"/>
          </p:nvPr>
        </p:nvSpPr>
        <p:spPr/>
        <p:txBody>
          <a:bodyPr/>
          <a:lstStyle/>
          <a:p>
            <a:pPr marL="285750" lvl="0" indent="-285750" algn="l" rtl="0">
              <a:lnSpc>
                <a:spcPct val="130000"/>
              </a:lnSpc>
              <a:spcBef>
                <a:spcPts val="0"/>
              </a:spcBef>
              <a:spcAft>
                <a:spcPts val="0"/>
              </a:spcAft>
              <a:buFont typeface="Arial" panose="020B0604020202020204" pitchFamily="34" charset="0"/>
              <a:buChar char="•"/>
            </a:pPr>
            <a:r>
              <a:rPr lang="en-US" sz="2400" dirty="0">
                <a:solidFill>
                  <a:schemeClr val="dk1"/>
                </a:solidFill>
              </a:rPr>
              <a:t>Prevent eating disorders through early intervention and patient education </a:t>
            </a:r>
          </a:p>
          <a:p>
            <a:pPr marL="285750" lvl="0" indent="-285750" algn="l" rtl="0">
              <a:lnSpc>
                <a:spcPct val="130000"/>
              </a:lnSpc>
              <a:spcBef>
                <a:spcPts val="0"/>
              </a:spcBef>
              <a:spcAft>
                <a:spcPts val="0"/>
              </a:spcAft>
              <a:buFont typeface="Arial" panose="020B0604020202020204" pitchFamily="34" charset="0"/>
              <a:buChar char="•"/>
            </a:pPr>
            <a:r>
              <a:rPr lang="en-US" sz="2400" dirty="0"/>
              <a:t>Identify Eating disorders by </a:t>
            </a:r>
            <a:r>
              <a:rPr lang="en-US" sz="2400" dirty="0" err="1"/>
              <a:t>recognising</a:t>
            </a:r>
            <a:r>
              <a:rPr lang="en-US" sz="2400" dirty="0"/>
              <a:t> early warning signs/ opportunistically screening at risk groups</a:t>
            </a:r>
          </a:p>
          <a:p>
            <a:pPr marL="285750" lvl="0" indent="-285750" algn="l" rtl="0">
              <a:lnSpc>
                <a:spcPct val="130000"/>
              </a:lnSpc>
              <a:spcBef>
                <a:spcPts val="0"/>
              </a:spcBef>
              <a:spcAft>
                <a:spcPts val="0"/>
              </a:spcAft>
              <a:buFont typeface="Arial" panose="020B0604020202020204" pitchFamily="34" charset="0"/>
              <a:buChar char="•"/>
            </a:pPr>
            <a:r>
              <a:rPr lang="en-US" sz="2400" dirty="0"/>
              <a:t>Assess, diagnose and medical manage ED presentations </a:t>
            </a:r>
          </a:p>
          <a:p>
            <a:pPr marL="285750" lvl="0" indent="-285750" algn="l" rtl="0">
              <a:lnSpc>
                <a:spcPct val="130000"/>
              </a:lnSpc>
              <a:spcBef>
                <a:spcPts val="0"/>
              </a:spcBef>
              <a:spcAft>
                <a:spcPts val="0"/>
              </a:spcAft>
              <a:buFont typeface="Arial" panose="020B0604020202020204" pitchFamily="34" charset="0"/>
              <a:buChar char="•"/>
            </a:pPr>
            <a:r>
              <a:rPr lang="en-US" sz="2400" dirty="0"/>
              <a:t>Refer for ED specific treatment </a:t>
            </a:r>
          </a:p>
          <a:p>
            <a:pPr marL="285750" lvl="0" indent="-285750" algn="l" rtl="0">
              <a:lnSpc>
                <a:spcPct val="130000"/>
              </a:lnSpc>
              <a:spcBef>
                <a:spcPts val="0"/>
              </a:spcBef>
              <a:spcAft>
                <a:spcPts val="0"/>
              </a:spcAft>
              <a:buFont typeface="Arial" panose="020B0604020202020204" pitchFamily="34" charset="0"/>
              <a:buChar char="•"/>
            </a:pPr>
            <a:r>
              <a:rPr lang="en-US" sz="2400" dirty="0"/>
              <a:t>Co-ordinating with the care team across the course of treatment </a:t>
            </a:r>
          </a:p>
          <a:p>
            <a:pPr marL="285750" lvl="0" indent="-285750" algn="l" rtl="0">
              <a:lnSpc>
                <a:spcPct val="130000"/>
              </a:lnSpc>
              <a:spcBef>
                <a:spcPts val="0"/>
              </a:spcBef>
              <a:spcAft>
                <a:spcPts val="0"/>
              </a:spcAft>
              <a:buFont typeface="Arial" panose="020B0604020202020204" pitchFamily="34" charset="0"/>
              <a:buChar char="•"/>
            </a:pPr>
            <a:r>
              <a:rPr lang="en-US" sz="2400" dirty="0"/>
              <a:t>Support/Education Family and loved ones </a:t>
            </a:r>
          </a:p>
          <a:p>
            <a:pPr marL="285750" lvl="0" indent="-285750" algn="l" rtl="0">
              <a:lnSpc>
                <a:spcPct val="130000"/>
              </a:lnSpc>
              <a:spcBef>
                <a:spcPts val="0"/>
              </a:spcBef>
              <a:spcAft>
                <a:spcPts val="0"/>
              </a:spcAft>
              <a:buFont typeface="Arial" panose="020B0604020202020204" pitchFamily="34" charset="0"/>
              <a:buChar char="•"/>
            </a:pPr>
            <a:r>
              <a:rPr lang="en-US" sz="2400" dirty="0"/>
              <a:t>Relapse prevention </a:t>
            </a:r>
          </a:p>
        </p:txBody>
      </p:sp>
      <p:sp>
        <p:nvSpPr>
          <p:cNvPr id="3" name="Text Placeholder 2">
            <a:extLst>
              <a:ext uri="{FF2B5EF4-FFF2-40B4-BE49-F238E27FC236}">
                <a16:creationId xmlns:a16="http://schemas.microsoft.com/office/drawing/2014/main" id="{DE38BEC6-7234-BC63-B0A3-1F6910C52F04}"/>
              </a:ext>
            </a:extLst>
          </p:cNvPr>
          <p:cNvSpPr>
            <a:spLocks noGrp="1"/>
          </p:cNvSpPr>
          <p:nvPr>
            <p:ph type="body" sz="quarter" idx="10"/>
          </p:nvPr>
        </p:nvSpPr>
        <p:spPr/>
        <p:txBody>
          <a:bodyPr/>
          <a:lstStyle/>
          <a:p>
            <a:r>
              <a:rPr lang="en-US" dirty="0"/>
              <a:t>The role of GPs</a:t>
            </a:r>
            <a:endParaRPr lang="en-AU" dirty="0"/>
          </a:p>
        </p:txBody>
      </p:sp>
    </p:spTree>
    <p:extLst>
      <p:ext uri="{BB962C8B-B14F-4D97-AF65-F5344CB8AC3E}">
        <p14:creationId xmlns:p14="http://schemas.microsoft.com/office/powerpoint/2010/main" val="1163293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BC58A81-0C04-EDC4-E85D-A7C4FC59E1AA}"/>
              </a:ext>
            </a:extLst>
          </p:cNvPr>
          <p:cNvSpPr>
            <a:spLocks noGrp="1"/>
          </p:cNvSpPr>
          <p:nvPr>
            <p:ph sz="quarter" idx="12"/>
          </p:nvPr>
        </p:nvSpPr>
        <p:spPr/>
        <p:txBody>
          <a:bodyPr/>
          <a:lstStyle/>
          <a:p>
            <a:pPr marL="0" lvl="0" indent="0" algn="l" rtl="0">
              <a:spcBef>
                <a:spcPts val="0"/>
              </a:spcBef>
              <a:spcAft>
                <a:spcPts val="0"/>
              </a:spcAft>
              <a:buNone/>
            </a:pPr>
            <a:r>
              <a:rPr lang="en-US" sz="2800" dirty="0"/>
              <a:t>How to get the right history when patient often presents with undifferentiated symptoms?</a:t>
            </a:r>
          </a:p>
        </p:txBody>
      </p:sp>
      <p:sp>
        <p:nvSpPr>
          <p:cNvPr id="3" name="Text Placeholder 2">
            <a:extLst>
              <a:ext uri="{FF2B5EF4-FFF2-40B4-BE49-F238E27FC236}">
                <a16:creationId xmlns:a16="http://schemas.microsoft.com/office/drawing/2014/main" id="{DE38BEC6-7234-BC63-B0A3-1F6910C52F04}"/>
              </a:ext>
            </a:extLst>
          </p:cNvPr>
          <p:cNvSpPr>
            <a:spLocks noGrp="1"/>
          </p:cNvSpPr>
          <p:nvPr>
            <p:ph type="body" sz="quarter" idx="10"/>
          </p:nvPr>
        </p:nvSpPr>
        <p:spPr/>
        <p:txBody>
          <a:bodyPr/>
          <a:lstStyle/>
          <a:p>
            <a:r>
              <a:rPr lang="en-US" dirty="0"/>
              <a:t>Identification</a:t>
            </a:r>
            <a:endParaRPr lang="en-AU" dirty="0"/>
          </a:p>
        </p:txBody>
      </p:sp>
    </p:spTree>
    <p:extLst>
      <p:ext uri="{BB962C8B-B14F-4D97-AF65-F5344CB8AC3E}">
        <p14:creationId xmlns:p14="http://schemas.microsoft.com/office/powerpoint/2010/main" val="940943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BC58A81-0C04-EDC4-E85D-A7C4FC59E1AA}"/>
              </a:ext>
            </a:extLst>
          </p:cNvPr>
          <p:cNvSpPr>
            <a:spLocks noGrp="1"/>
          </p:cNvSpPr>
          <p:nvPr>
            <p:ph sz="quarter" idx="12"/>
          </p:nvPr>
        </p:nvSpPr>
        <p:spPr/>
        <p:txBody>
          <a:bodyPr numCol="2"/>
          <a:lstStyle/>
          <a:p>
            <a:pPr marL="457200" lvl="0" indent="-457200" algn="l" rtl="0">
              <a:spcBef>
                <a:spcPts val="0"/>
              </a:spcBef>
              <a:spcAft>
                <a:spcPts val="0"/>
              </a:spcAft>
              <a:buFont typeface="Arial" panose="020B0604020202020204" pitchFamily="34" charset="0"/>
              <a:buChar char="•"/>
            </a:pPr>
            <a:r>
              <a:rPr lang="en-GB" sz="2800" dirty="0">
                <a:solidFill>
                  <a:schemeClr val="dk1"/>
                </a:solidFill>
              </a:rPr>
              <a:t>Anxiety/Depression</a:t>
            </a:r>
          </a:p>
          <a:p>
            <a:pPr marL="457200" lvl="0" indent="-457200" algn="l" rtl="0">
              <a:spcBef>
                <a:spcPts val="1200"/>
              </a:spcBef>
              <a:spcAft>
                <a:spcPts val="0"/>
              </a:spcAft>
              <a:buFont typeface="Arial" panose="020B0604020202020204" pitchFamily="34" charset="0"/>
              <a:buChar char="•"/>
            </a:pPr>
            <a:r>
              <a:rPr lang="en-GB" sz="2800" dirty="0">
                <a:solidFill>
                  <a:schemeClr val="dk1"/>
                </a:solidFill>
              </a:rPr>
              <a:t>Self-harm/Suicidal ideation</a:t>
            </a:r>
          </a:p>
          <a:p>
            <a:pPr marL="457200" lvl="0" indent="-457200" algn="l" rtl="0">
              <a:spcBef>
                <a:spcPts val="1200"/>
              </a:spcBef>
              <a:spcAft>
                <a:spcPts val="0"/>
              </a:spcAft>
              <a:buFont typeface="Arial" panose="020B0604020202020204" pitchFamily="34" charset="0"/>
              <a:buChar char="•"/>
            </a:pPr>
            <a:r>
              <a:rPr lang="en-GB" sz="2800" dirty="0">
                <a:solidFill>
                  <a:schemeClr val="dk1"/>
                </a:solidFill>
              </a:rPr>
              <a:t>GIT issues</a:t>
            </a:r>
          </a:p>
          <a:p>
            <a:pPr marL="457200" lvl="0" indent="-457200" algn="l" rtl="0">
              <a:spcBef>
                <a:spcPts val="1200"/>
              </a:spcBef>
              <a:spcAft>
                <a:spcPts val="0"/>
              </a:spcAft>
              <a:buFont typeface="Arial" panose="020B0604020202020204" pitchFamily="34" charset="0"/>
              <a:buChar char="•"/>
            </a:pPr>
            <a:r>
              <a:rPr lang="en-GB" sz="2800" dirty="0">
                <a:solidFill>
                  <a:schemeClr val="dk1"/>
                </a:solidFill>
              </a:rPr>
              <a:t>Period issues</a:t>
            </a:r>
          </a:p>
          <a:p>
            <a:pPr marL="457200" lvl="0" indent="-457200" algn="l" rtl="0">
              <a:spcBef>
                <a:spcPts val="1200"/>
              </a:spcBef>
              <a:spcAft>
                <a:spcPts val="0"/>
              </a:spcAft>
              <a:buFont typeface="Arial" panose="020B0604020202020204" pitchFamily="34" charset="0"/>
              <a:buChar char="•"/>
            </a:pPr>
            <a:r>
              <a:rPr lang="en-GB" sz="2800" dirty="0">
                <a:solidFill>
                  <a:schemeClr val="dk1"/>
                </a:solidFill>
              </a:rPr>
              <a:t>Headaches</a:t>
            </a:r>
          </a:p>
          <a:p>
            <a:pPr marL="457200" lvl="0" indent="-457200" algn="l" rtl="0">
              <a:spcBef>
                <a:spcPts val="1200"/>
              </a:spcBef>
              <a:spcAft>
                <a:spcPts val="0"/>
              </a:spcAft>
              <a:buFont typeface="Arial" panose="020B0604020202020204" pitchFamily="34" charset="0"/>
              <a:buChar char="•"/>
            </a:pPr>
            <a:r>
              <a:rPr lang="en-GB" sz="2800" dirty="0">
                <a:solidFill>
                  <a:schemeClr val="dk1"/>
                </a:solidFill>
              </a:rPr>
              <a:t>Fainting/dizzy spells </a:t>
            </a:r>
          </a:p>
          <a:p>
            <a:pPr marL="457200" lvl="0" indent="-457200" algn="l" rtl="0">
              <a:spcBef>
                <a:spcPts val="1200"/>
              </a:spcBef>
              <a:spcAft>
                <a:spcPts val="0"/>
              </a:spcAft>
              <a:buFont typeface="Arial" panose="020B0604020202020204" pitchFamily="34" charset="0"/>
              <a:buChar char="•"/>
            </a:pPr>
            <a:r>
              <a:rPr lang="en-GB" sz="2800" dirty="0">
                <a:solidFill>
                  <a:schemeClr val="dk1"/>
                </a:solidFill>
              </a:rPr>
              <a:t>Nutritional deficiencies</a:t>
            </a:r>
          </a:p>
          <a:p>
            <a:pPr marL="457200" lvl="0" indent="-457200" algn="l" rtl="0">
              <a:spcBef>
                <a:spcPts val="1200"/>
              </a:spcBef>
              <a:spcAft>
                <a:spcPts val="0"/>
              </a:spcAft>
              <a:buFont typeface="Arial" panose="020B0604020202020204" pitchFamily="34" charset="0"/>
              <a:buChar char="•"/>
            </a:pPr>
            <a:r>
              <a:rPr lang="en-GB" sz="2800" dirty="0">
                <a:solidFill>
                  <a:schemeClr val="dk1"/>
                </a:solidFill>
              </a:rPr>
              <a:t>Parental concerns -ask to see comparison photos</a:t>
            </a:r>
          </a:p>
          <a:p>
            <a:pPr marL="457200" lvl="0" indent="-457200" algn="l" rtl="0">
              <a:spcBef>
                <a:spcPts val="1200"/>
              </a:spcBef>
              <a:spcAft>
                <a:spcPts val="0"/>
              </a:spcAft>
              <a:buFont typeface="Arial" panose="020B0604020202020204" pitchFamily="34" charset="0"/>
              <a:buChar char="•"/>
            </a:pPr>
            <a:r>
              <a:rPr lang="en-GB" sz="2800" dirty="0">
                <a:solidFill>
                  <a:schemeClr val="dk1"/>
                </a:solidFill>
              </a:rPr>
              <a:t>Non-healing sports injuries and chronic pain</a:t>
            </a:r>
          </a:p>
          <a:p>
            <a:pPr marL="457200" lvl="0" indent="-457200" algn="l" rtl="0">
              <a:spcBef>
                <a:spcPts val="1200"/>
              </a:spcBef>
              <a:spcAft>
                <a:spcPts val="0"/>
              </a:spcAft>
              <a:buFont typeface="Arial" panose="020B0604020202020204" pitchFamily="34" charset="0"/>
              <a:buChar char="•"/>
            </a:pPr>
            <a:r>
              <a:rPr lang="en-GB" sz="2800" dirty="0">
                <a:solidFill>
                  <a:schemeClr val="dk1"/>
                </a:solidFill>
              </a:rPr>
              <a:t>Transition times e.g. menopause and perinatal</a:t>
            </a:r>
          </a:p>
          <a:p>
            <a:pPr marL="457200" lvl="0" indent="-457200" algn="l" rtl="0">
              <a:spcBef>
                <a:spcPts val="1200"/>
              </a:spcBef>
              <a:spcAft>
                <a:spcPts val="1200"/>
              </a:spcAft>
              <a:buFont typeface="Arial" panose="020B0604020202020204" pitchFamily="34" charset="0"/>
              <a:buChar char="•"/>
            </a:pPr>
            <a:r>
              <a:rPr lang="en-GB" sz="2800" dirty="0">
                <a:solidFill>
                  <a:schemeClr val="dk1"/>
                </a:solidFill>
              </a:rPr>
              <a:t>I’m tired</a:t>
            </a:r>
          </a:p>
        </p:txBody>
      </p:sp>
      <p:sp>
        <p:nvSpPr>
          <p:cNvPr id="3" name="Text Placeholder 2">
            <a:extLst>
              <a:ext uri="{FF2B5EF4-FFF2-40B4-BE49-F238E27FC236}">
                <a16:creationId xmlns:a16="http://schemas.microsoft.com/office/drawing/2014/main" id="{DE38BEC6-7234-BC63-B0A3-1F6910C52F04}"/>
              </a:ext>
            </a:extLst>
          </p:cNvPr>
          <p:cNvSpPr>
            <a:spLocks noGrp="1"/>
          </p:cNvSpPr>
          <p:nvPr>
            <p:ph type="body" sz="quarter" idx="10"/>
          </p:nvPr>
        </p:nvSpPr>
        <p:spPr/>
        <p:txBody>
          <a:bodyPr/>
          <a:lstStyle/>
          <a:p>
            <a:r>
              <a:rPr lang="en-US" dirty="0"/>
              <a:t>Consider if…</a:t>
            </a:r>
            <a:endParaRPr lang="en-AU" dirty="0"/>
          </a:p>
        </p:txBody>
      </p:sp>
    </p:spTree>
    <p:extLst>
      <p:ext uri="{BB962C8B-B14F-4D97-AF65-F5344CB8AC3E}">
        <p14:creationId xmlns:p14="http://schemas.microsoft.com/office/powerpoint/2010/main" val="3217312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BC58A81-0C04-EDC4-E85D-A7C4FC59E1AA}"/>
              </a:ext>
            </a:extLst>
          </p:cNvPr>
          <p:cNvSpPr>
            <a:spLocks noGrp="1"/>
          </p:cNvSpPr>
          <p:nvPr>
            <p:ph sz="quarter" idx="12"/>
          </p:nvPr>
        </p:nvSpPr>
        <p:spPr/>
        <p:txBody>
          <a:bodyPr numCol="2"/>
          <a:lstStyle/>
          <a:p>
            <a:pPr marL="457200" lvl="0" indent="-457200" algn="l" rtl="0">
              <a:spcBef>
                <a:spcPts val="0"/>
              </a:spcBef>
              <a:spcAft>
                <a:spcPts val="0"/>
              </a:spcAft>
              <a:buFont typeface="Arial" panose="020B0604020202020204" pitchFamily="34" charset="0"/>
              <a:buChar char="•"/>
            </a:pPr>
            <a:r>
              <a:rPr lang="en-GB" sz="2800" dirty="0">
                <a:solidFill>
                  <a:schemeClr val="dk1"/>
                </a:solidFill>
              </a:rPr>
              <a:t>Mood </a:t>
            </a:r>
            <a:r>
              <a:rPr lang="en-GB" sz="2800" dirty="0" err="1">
                <a:solidFill>
                  <a:schemeClr val="dk1"/>
                </a:solidFill>
              </a:rPr>
              <a:t>esp</a:t>
            </a:r>
            <a:r>
              <a:rPr lang="en-GB" sz="2800" dirty="0">
                <a:solidFill>
                  <a:schemeClr val="dk1"/>
                </a:solidFill>
              </a:rPr>
              <a:t> anxiety</a:t>
            </a:r>
          </a:p>
          <a:p>
            <a:pPr marL="457200" lvl="0" indent="-457200" algn="l" rtl="0">
              <a:spcBef>
                <a:spcPts val="1200"/>
              </a:spcBef>
              <a:spcAft>
                <a:spcPts val="0"/>
              </a:spcAft>
              <a:buFont typeface="Arial" panose="020B0604020202020204" pitchFamily="34" charset="0"/>
              <a:buChar char="•"/>
            </a:pPr>
            <a:r>
              <a:rPr lang="en-GB" sz="2800" dirty="0">
                <a:solidFill>
                  <a:schemeClr val="dk1"/>
                </a:solidFill>
              </a:rPr>
              <a:t>Autism Spectrum Disorder **</a:t>
            </a:r>
          </a:p>
          <a:p>
            <a:pPr marL="457200" lvl="0" indent="-457200" algn="l" rtl="0">
              <a:spcBef>
                <a:spcPts val="1200"/>
              </a:spcBef>
              <a:spcAft>
                <a:spcPts val="0"/>
              </a:spcAft>
              <a:buFont typeface="Arial" panose="020B0604020202020204" pitchFamily="34" charset="0"/>
              <a:buChar char="•"/>
            </a:pPr>
            <a:r>
              <a:rPr lang="en-GB" sz="2800" dirty="0">
                <a:solidFill>
                  <a:schemeClr val="dk1"/>
                </a:solidFill>
              </a:rPr>
              <a:t>OCD</a:t>
            </a:r>
          </a:p>
          <a:p>
            <a:pPr marL="457200" lvl="0" indent="-457200" algn="l" rtl="0">
              <a:spcBef>
                <a:spcPts val="1200"/>
              </a:spcBef>
              <a:spcAft>
                <a:spcPts val="0"/>
              </a:spcAft>
              <a:buFont typeface="Arial" panose="020B0604020202020204" pitchFamily="34" charset="0"/>
              <a:buChar char="•"/>
            </a:pPr>
            <a:r>
              <a:rPr lang="en-GB" sz="2800" dirty="0">
                <a:solidFill>
                  <a:schemeClr val="dk1"/>
                </a:solidFill>
              </a:rPr>
              <a:t>ADHD</a:t>
            </a:r>
          </a:p>
          <a:p>
            <a:pPr marL="457200" lvl="0" indent="-457200" algn="l" rtl="0">
              <a:spcBef>
                <a:spcPts val="1200"/>
              </a:spcBef>
              <a:spcAft>
                <a:spcPts val="0"/>
              </a:spcAft>
              <a:buFont typeface="Arial" panose="020B0604020202020204" pitchFamily="34" charset="0"/>
              <a:buChar char="•"/>
            </a:pPr>
            <a:r>
              <a:rPr lang="en-GB" sz="2800" dirty="0">
                <a:solidFill>
                  <a:schemeClr val="dk1"/>
                </a:solidFill>
              </a:rPr>
              <a:t>Alcohol and other drugs</a:t>
            </a:r>
          </a:p>
          <a:p>
            <a:pPr marL="457200" lvl="0" indent="-457200" algn="l" rtl="0">
              <a:spcBef>
                <a:spcPts val="1200"/>
              </a:spcBef>
              <a:spcAft>
                <a:spcPts val="0"/>
              </a:spcAft>
              <a:buFont typeface="Arial" panose="020B0604020202020204" pitchFamily="34" charset="0"/>
              <a:buChar char="•"/>
            </a:pPr>
            <a:r>
              <a:rPr lang="en-GB" sz="2800" dirty="0">
                <a:solidFill>
                  <a:schemeClr val="dk1"/>
                </a:solidFill>
              </a:rPr>
              <a:t>Personality disorder</a:t>
            </a:r>
          </a:p>
          <a:p>
            <a:pPr marL="457200" lvl="0" indent="-457200" algn="l" rtl="0">
              <a:spcBef>
                <a:spcPts val="1200"/>
              </a:spcBef>
              <a:spcAft>
                <a:spcPts val="0"/>
              </a:spcAft>
              <a:buFont typeface="Arial" panose="020B0604020202020204" pitchFamily="34" charset="0"/>
              <a:buChar char="•"/>
            </a:pPr>
            <a:r>
              <a:rPr lang="en-GB" sz="2800" dirty="0">
                <a:solidFill>
                  <a:schemeClr val="dk1"/>
                </a:solidFill>
              </a:rPr>
              <a:t>Complex trauma </a:t>
            </a:r>
          </a:p>
          <a:p>
            <a:pPr marL="457200" lvl="0" indent="-457200" algn="l" rtl="0">
              <a:spcBef>
                <a:spcPts val="1200"/>
              </a:spcBef>
              <a:spcAft>
                <a:spcPts val="0"/>
              </a:spcAft>
              <a:buFont typeface="Arial" panose="020B0604020202020204" pitchFamily="34" charset="0"/>
              <a:buChar char="•"/>
            </a:pPr>
            <a:r>
              <a:rPr lang="en-GB" sz="2800" dirty="0">
                <a:solidFill>
                  <a:schemeClr val="dk1"/>
                </a:solidFill>
              </a:rPr>
              <a:t>Gender and Sexual issues</a:t>
            </a:r>
          </a:p>
          <a:p>
            <a:pPr marL="457200" lvl="0" indent="-457200" algn="l" rtl="0">
              <a:spcBef>
                <a:spcPts val="1200"/>
              </a:spcBef>
              <a:spcAft>
                <a:spcPts val="0"/>
              </a:spcAft>
              <a:buFont typeface="Arial" panose="020B0604020202020204" pitchFamily="34" charset="0"/>
              <a:buChar char="•"/>
            </a:pPr>
            <a:r>
              <a:rPr lang="en-GB" sz="2800" dirty="0">
                <a:solidFill>
                  <a:schemeClr val="dk1"/>
                </a:solidFill>
              </a:rPr>
              <a:t>Family Violence </a:t>
            </a:r>
          </a:p>
          <a:p>
            <a:pPr marL="457200" lvl="0" indent="-457200" algn="l" rtl="0">
              <a:spcBef>
                <a:spcPts val="0"/>
              </a:spcBef>
              <a:spcAft>
                <a:spcPts val="0"/>
              </a:spcAft>
              <a:buFont typeface="Arial" panose="020B0604020202020204" pitchFamily="34" charset="0"/>
              <a:buChar char="•"/>
            </a:pPr>
            <a:endParaRPr lang="en-GB" sz="2800" dirty="0">
              <a:solidFill>
                <a:schemeClr val="dk1"/>
              </a:solidFill>
            </a:endParaRPr>
          </a:p>
        </p:txBody>
      </p:sp>
      <p:sp>
        <p:nvSpPr>
          <p:cNvPr id="3" name="Text Placeholder 2">
            <a:extLst>
              <a:ext uri="{FF2B5EF4-FFF2-40B4-BE49-F238E27FC236}">
                <a16:creationId xmlns:a16="http://schemas.microsoft.com/office/drawing/2014/main" id="{DE38BEC6-7234-BC63-B0A3-1F6910C52F04}"/>
              </a:ext>
            </a:extLst>
          </p:cNvPr>
          <p:cNvSpPr>
            <a:spLocks noGrp="1"/>
          </p:cNvSpPr>
          <p:nvPr>
            <p:ph type="body" sz="quarter" idx="10"/>
          </p:nvPr>
        </p:nvSpPr>
        <p:spPr/>
        <p:txBody>
          <a:bodyPr/>
          <a:lstStyle/>
          <a:p>
            <a:r>
              <a:rPr lang="en-US" dirty="0"/>
              <a:t>Patient may also have…</a:t>
            </a:r>
            <a:endParaRPr lang="en-AU" dirty="0"/>
          </a:p>
        </p:txBody>
      </p:sp>
    </p:spTree>
    <p:extLst>
      <p:ext uri="{BB962C8B-B14F-4D97-AF65-F5344CB8AC3E}">
        <p14:creationId xmlns:p14="http://schemas.microsoft.com/office/powerpoint/2010/main" val="4230617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73BBA2-C204-667D-B883-CFA6E68AC3C5}"/>
              </a:ext>
            </a:extLst>
          </p:cNvPr>
          <p:cNvSpPr>
            <a:spLocks noGrp="1"/>
          </p:cNvSpPr>
          <p:nvPr>
            <p:ph sz="quarter" idx="12"/>
          </p:nvPr>
        </p:nvSpPr>
        <p:spPr/>
        <p:txBody>
          <a:bodyPr/>
          <a:lstStyle/>
          <a:p>
            <a:pPr marL="0" indent="0">
              <a:lnSpc>
                <a:spcPct val="130000"/>
              </a:lnSpc>
              <a:spcBef>
                <a:spcPts val="0"/>
              </a:spcBef>
              <a:spcAft>
                <a:spcPts val="1200"/>
              </a:spcAft>
            </a:pPr>
            <a:r>
              <a:rPr lang="en-US" sz="1800" kern="0" dirty="0">
                <a:solidFill>
                  <a:schemeClr val="tx1"/>
                </a:solidFill>
              </a:rPr>
              <a:t>Questions to ask oneself:</a:t>
            </a:r>
          </a:p>
          <a:p>
            <a:pPr marL="514350" indent="-514350">
              <a:lnSpc>
                <a:spcPct val="130000"/>
              </a:lnSpc>
              <a:spcBef>
                <a:spcPts val="0"/>
              </a:spcBef>
              <a:spcAft>
                <a:spcPts val="1200"/>
              </a:spcAft>
              <a:buFont typeface="+mj-lt"/>
              <a:buAutoNum type="arabicPeriod"/>
            </a:pPr>
            <a:r>
              <a:rPr lang="en-US" sz="1800" kern="0" dirty="0">
                <a:solidFill>
                  <a:schemeClr val="tx1"/>
                </a:solidFill>
              </a:rPr>
              <a:t>What is the probability diagnosis?</a:t>
            </a:r>
          </a:p>
          <a:p>
            <a:pPr marL="514350" indent="-514350">
              <a:lnSpc>
                <a:spcPct val="130000"/>
              </a:lnSpc>
              <a:spcBef>
                <a:spcPts val="0"/>
              </a:spcBef>
              <a:spcAft>
                <a:spcPts val="1200"/>
              </a:spcAft>
              <a:buFont typeface="+mj-lt"/>
              <a:buAutoNum type="arabicPeriod"/>
            </a:pPr>
            <a:r>
              <a:rPr lang="en-US" sz="1800" kern="0" dirty="0">
                <a:solidFill>
                  <a:schemeClr val="tx1"/>
                </a:solidFill>
              </a:rPr>
              <a:t>What serious disorders must not be missed?</a:t>
            </a:r>
          </a:p>
          <a:p>
            <a:pPr marL="514350" indent="-514350">
              <a:lnSpc>
                <a:spcPct val="130000"/>
              </a:lnSpc>
              <a:spcBef>
                <a:spcPts val="0"/>
              </a:spcBef>
              <a:spcAft>
                <a:spcPts val="1200"/>
              </a:spcAft>
              <a:buFont typeface="+mj-lt"/>
              <a:buAutoNum type="arabicPeriod"/>
            </a:pPr>
            <a:r>
              <a:rPr lang="en-US" sz="1800" kern="0" dirty="0">
                <a:solidFill>
                  <a:schemeClr val="tx1"/>
                </a:solidFill>
              </a:rPr>
              <a:t>What conditions ae often missed (the pitfalls)</a:t>
            </a:r>
          </a:p>
          <a:p>
            <a:pPr marL="514350" indent="-514350">
              <a:lnSpc>
                <a:spcPct val="130000"/>
              </a:lnSpc>
              <a:spcBef>
                <a:spcPts val="0"/>
              </a:spcBef>
              <a:spcAft>
                <a:spcPts val="1200"/>
              </a:spcAft>
              <a:buFont typeface="+mj-lt"/>
              <a:buAutoNum type="arabicPeriod"/>
            </a:pPr>
            <a:r>
              <a:rPr lang="en-US" sz="1800" kern="0" dirty="0">
                <a:solidFill>
                  <a:schemeClr val="tx1"/>
                </a:solidFill>
              </a:rPr>
              <a:t>Could the patient have one of the classic masquerades?</a:t>
            </a:r>
          </a:p>
          <a:p>
            <a:pPr marL="514350" indent="-514350">
              <a:lnSpc>
                <a:spcPct val="130000"/>
              </a:lnSpc>
              <a:spcBef>
                <a:spcPts val="0"/>
              </a:spcBef>
              <a:spcAft>
                <a:spcPts val="1200"/>
              </a:spcAft>
              <a:buFont typeface="+mj-lt"/>
              <a:buAutoNum type="arabicPeriod"/>
            </a:pPr>
            <a:r>
              <a:rPr lang="en-US" sz="1800" kern="0" dirty="0">
                <a:solidFill>
                  <a:schemeClr val="tx1"/>
                </a:solidFill>
              </a:rPr>
              <a:t>Is the patient trying to tell me something?</a:t>
            </a:r>
          </a:p>
          <a:p>
            <a:endParaRPr lang="en-AU" dirty="0"/>
          </a:p>
        </p:txBody>
      </p:sp>
      <p:sp>
        <p:nvSpPr>
          <p:cNvPr id="8" name="Text Placeholder 1">
            <a:extLst>
              <a:ext uri="{FF2B5EF4-FFF2-40B4-BE49-F238E27FC236}">
                <a16:creationId xmlns:a16="http://schemas.microsoft.com/office/drawing/2014/main" id="{3F335D5A-24C8-0EF4-4C89-2F22168CBB9D}"/>
              </a:ext>
            </a:extLst>
          </p:cNvPr>
          <p:cNvSpPr>
            <a:spLocks noGrp="1"/>
          </p:cNvSpPr>
          <p:nvPr>
            <p:ph type="body" sz="quarter" idx="10"/>
          </p:nvPr>
        </p:nvSpPr>
        <p:spPr/>
        <p:txBody>
          <a:bodyPr/>
          <a:lstStyle/>
          <a:p>
            <a:pPr>
              <a:lnSpc>
                <a:spcPct val="120000"/>
              </a:lnSpc>
              <a:spcAft>
                <a:spcPts val="1200"/>
              </a:spcAft>
            </a:pPr>
            <a:r>
              <a:rPr lang="en-US" sz="2800" dirty="0"/>
              <a:t>Murtagh’s Diagnostic Probability model </a:t>
            </a:r>
            <a:r>
              <a:rPr lang="en-US" sz="2000" kern="0" dirty="0">
                <a:solidFill>
                  <a:schemeClr val="tx1"/>
                </a:solidFill>
              </a:rPr>
              <a:t>The diagnostic model for a presenting problem</a:t>
            </a:r>
            <a:endParaRPr lang="en-AU" sz="2800" dirty="0"/>
          </a:p>
        </p:txBody>
      </p:sp>
    </p:spTree>
    <p:extLst>
      <p:ext uri="{BB962C8B-B14F-4D97-AF65-F5344CB8AC3E}">
        <p14:creationId xmlns:p14="http://schemas.microsoft.com/office/powerpoint/2010/main" val="3272377937"/>
      </p:ext>
    </p:extLst>
  </p:cSld>
  <p:clrMapOvr>
    <a:masterClrMapping/>
  </p:clrMapOvr>
</p:sld>
</file>

<file path=ppt/theme/theme1.xml><?xml version="1.0" encoding="utf-8"?>
<a:theme xmlns:a="http://schemas.openxmlformats.org/drawingml/2006/main" name="Covers">
  <a:themeElements>
    <a:clrScheme name="RACGP22">
      <a:dk1>
        <a:srgbClr val="11364D"/>
      </a:dk1>
      <a:lt1>
        <a:srgbClr val="FFFFFF"/>
      </a:lt1>
      <a:dk2>
        <a:srgbClr val="68E3D5"/>
      </a:dk2>
      <a:lt2>
        <a:srgbClr val="E9E5CE"/>
      </a:lt2>
      <a:accent1>
        <a:srgbClr val="FF781E"/>
      </a:accent1>
      <a:accent2>
        <a:srgbClr val="C5FFFF"/>
      </a:accent2>
      <a:accent3>
        <a:srgbClr val="008074"/>
      </a:accent3>
      <a:accent4>
        <a:srgbClr val="B5C3CC"/>
      </a:accent4>
      <a:accent5>
        <a:srgbClr val="2C2C2C"/>
      </a:accent5>
      <a:accent6>
        <a:srgbClr val="68E3D5"/>
      </a:accent6>
      <a:hlink>
        <a:srgbClr val="008074"/>
      </a:hlink>
      <a:folHlink>
        <a:srgbClr val="1136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ACGP PPT24 Aboriginal and Torres Strait Islander template.pptx" id="{D28BFA5D-3B28-449A-BDBA-79C55E3147A0}" vid="{C0D3522C-47A5-44EF-8314-2D13B2DA284C}"/>
    </a:ext>
  </a:extLst>
</a:theme>
</file>

<file path=ppt/theme/theme2.xml><?xml version="1.0" encoding="utf-8"?>
<a:theme xmlns:a="http://schemas.openxmlformats.org/drawingml/2006/main" name="End Slide">
  <a:themeElements>
    <a:clrScheme name="RACGP22">
      <a:dk1>
        <a:srgbClr val="11364D"/>
      </a:dk1>
      <a:lt1>
        <a:srgbClr val="FFFFFF"/>
      </a:lt1>
      <a:dk2>
        <a:srgbClr val="68E3D5"/>
      </a:dk2>
      <a:lt2>
        <a:srgbClr val="E9E5CE"/>
      </a:lt2>
      <a:accent1>
        <a:srgbClr val="FF781E"/>
      </a:accent1>
      <a:accent2>
        <a:srgbClr val="C5FFFF"/>
      </a:accent2>
      <a:accent3>
        <a:srgbClr val="008074"/>
      </a:accent3>
      <a:accent4>
        <a:srgbClr val="B5C3CC"/>
      </a:accent4>
      <a:accent5>
        <a:srgbClr val="2C2C2C"/>
      </a:accent5>
      <a:accent6>
        <a:srgbClr val="68E3D5"/>
      </a:accent6>
      <a:hlink>
        <a:srgbClr val="008074"/>
      </a:hlink>
      <a:folHlink>
        <a:srgbClr val="1136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ACGP PPT24 Aboriginal and Torres Strait Islander template.pptx" id="{D28BFA5D-3B28-449A-BDBA-79C55E3147A0}" vid="{37F72271-B553-4E55-91FB-2160823C374B}"/>
    </a:ext>
  </a:extLst>
</a:theme>
</file>

<file path=ppt/theme/theme3.xml><?xml version="1.0" encoding="utf-8"?>
<a:theme xmlns:a="http://schemas.openxmlformats.org/drawingml/2006/main" name="Section Breakers">
  <a:themeElements>
    <a:clrScheme name="RACGP22">
      <a:dk1>
        <a:srgbClr val="11364D"/>
      </a:dk1>
      <a:lt1>
        <a:srgbClr val="FFFFFF"/>
      </a:lt1>
      <a:dk2>
        <a:srgbClr val="68E3D5"/>
      </a:dk2>
      <a:lt2>
        <a:srgbClr val="E9E5CE"/>
      </a:lt2>
      <a:accent1>
        <a:srgbClr val="FF781E"/>
      </a:accent1>
      <a:accent2>
        <a:srgbClr val="C5FFFF"/>
      </a:accent2>
      <a:accent3>
        <a:srgbClr val="008074"/>
      </a:accent3>
      <a:accent4>
        <a:srgbClr val="B5C3CC"/>
      </a:accent4>
      <a:accent5>
        <a:srgbClr val="2C2C2C"/>
      </a:accent5>
      <a:accent6>
        <a:srgbClr val="68E3D5"/>
      </a:accent6>
      <a:hlink>
        <a:srgbClr val="008074"/>
      </a:hlink>
      <a:folHlink>
        <a:srgbClr val="1136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ACGP PPT24 Aboriginal and Torres Strait Islander template.pptx" id="{D28BFA5D-3B28-449A-BDBA-79C55E3147A0}" vid="{97E645C9-7B08-4C0D-AC23-7482E42D332E}"/>
    </a:ext>
  </a:extLst>
</a:theme>
</file>

<file path=ppt/theme/theme4.xml><?xml version="1.0" encoding="utf-8"?>
<a:theme xmlns:a="http://schemas.openxmlformats.org/drawingml/2006/main" name="Content">
  <a:themeElements>
    <a:clrScheme name="RACGP22">
      <a:dk1>
        <a:srgbClr val="11364D"/>
      </a:dk1>
      <a:lt1>
        <a:srgbClr val="FFFFFF"/>
      </a:lt1>
      <a:dk2>
        <a:srgbClr val="68E3D5"/>
      </a:dk2>
      <a:lt2>
        <a:srgbClr val="E9E5CE"/>
      </a:lt2>
      <a:accent1>
        <a:srgbClr val="FF781E"/>
      </a:accent1>
      <a:accent2>
        <a:srgbClr val="C5FFFF"/>
      </a:accent2>
      <a:accent3>
        <a:srgbClr val="008074"/>
      </a:accent3>
      <a:accent4>
        <a:srgbClr val="B5C3CC"/>
      </a:accent4>
      <a:accent5>
        <a:srgbClr val="2C2C2C"/>
      </a:accent5>
      <a:accent6>
        <a:srgbClr val="68E3D5"/>
      </a:accent6>
      <a:hlink>
        <a:srgbClr val="008074"/>
      </a:hlink>
      <a:folHlink>
        <a:srgbClr val="1136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ACGP PPT24 Aboriginal and Torres Strait Islander template.pptx" id="{D28BFA5D-3B28-449A-BDBA-79C55E3147A0}" vid="{83529C6A-DBAD-4762-8791-69AEAAC94EB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B134EC1B70594941AAB0EE9491458F55" ma:contentTypeVersion="18" ma:contentTypeDescription="Create a new document." ma:contentTypeScope="" ma:versionID="cd8ea36b63a09e8335b4ccdf1f518bd2">
  <xsd:schema xmlns:xsd="http://www.w3.org/2001/XMLSchema" xmlns:xs="http://www.w3.org/2001/XMLSchema" xmlns:p="http://schemas.microsoft.com/office/2006/metadata/properties" xmlns:ns2="63a6e35b-1a0d-4b26-8059-9d7fbfec19c3" xmlns:ns3="7f7db093-26fa-4a4d-b7ba-a7de4e106676" targetNamespace="http://schemas.microsoft.com/office/2006/metadata/properties" ma:root="true" ma:fieldsID="7898274908ccb72689da0167e716f950" ns2:_="" ns3:_="">
    <xsd:import namespace="63a6e35b-1a0d-4b26-8059-9d7fbfec19c3"/>
    <xsd:import namespace="7f7db093-26fa-4a4d-b7ba-a7de4e106676"/>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a6e35b-1a0d-4b26-8059-9d7fbfec19c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951c630d-cd73-4986-91fd-ef9bb3ff8aca}" ma:internalName="TaxCatchAll" ma:showField="CatchAllData" ma:web="63a6e35b-1a0d-4b26-8059-9d7fbfec19c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f7db093-26fa-4a4d-b7ba-a7de4e106676"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087ee064-f347-41df-91ce-b1c94adcd21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f7db093-26fa-4a4d-b7ba-a7de4e106676">
      <Terms xmlns="http://schemas.microsoft.com/office/infopath/2007/PartnerControls"/>
    </lcf76f155ced4ddcb4097134ff3c332f>
    <TaxCatchAll xmlns="63a6e35b-1a0d-4b26-8059-9d7fbfec19c3" xsi:nil="true"/>
    <_dlc_DocId xmlns="63a6e35b-1a0d-4b26-8059-9d7fbfec19c3">EDEYZVM3SA3E-416886924-139394</_dlc_DocId>
    <_dlc_DocIdUrl xmlns="63a6e35b-1a0d-4b26-8059-9d7fbfec19c3">
      <Url>https://onegp.sharepoint.com/sites/doclib/_layouts/15/DocIdRedir.aspx?ID=EDEYZVM3SA3E-416886924-139394</Url>
      <Description>EDEYZVM3SA3E-416886924-139394</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7A4CE4-8CDE-42BF-A424-CCA52D1D26CE}">
  <ds:schemaRefs>
    <ds:schemaRef ds:uri="http://schemas.microsoft.com/sharepoint/events"/>
  </ds:schemaRefs>
</ds:datastoreItem>
</file>

<file path=customXml/itemProps2.xml><?xml version="1.0" encoding="utf-8"?>
<ds:datastoreItem xmlns:ds="http://schemas.openxmlformats.org/officeDocument/2006/customXml" ds:itemID="{B379A60B-29FF-43B6-A589-17F2FEF0A9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a6e35b-1a0d-4b26-8059-9d7fbfec19c3"/>
    <ds:schemaRef ds:uri="7f7db093-26fa-4a4d-b7ba-a7de4e10667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7BE4460-753D-42EE-8FC2-CE0B35C4F19D}">
  <ds:schemaRefs>
    <ds:schemaRef ds:uri="http://schemas.microsoft.com/office/infopath/2007/PartnerControls"/>
    <ds:schemaRef ds:uri="http://schemas.microsoft.com/office/2006/documentManagement/types"/>
    <ds:schemaRef ds:uri="http://schemas.microsoft.com/office/2006/metadata/properties"/>
    <ds:schemaRef ds:uri="http://www.w3.org/XML/1998/namespace"/>
    <ds:schemaRef ds:uri="63a6e35b-1a0d-4b26-8059-9d7fbfec19c3"/>
    <ds:schemaRef ds:uri="http://purl.org/dc/terms/"/>
    <ds:schemaRef ds:uri="7f7db093-26fa-4a4d-b7ba-a7de4e106676"/>
    <ds:schemaRef ds:uri="http://purl.org/dc/elements/1.1/"/>
    <ds:schemaRef ds:uri="http://schemas.openxmlformats.org/package/2006/metadata/core-properties"/>
    <ds:schemaRef ds:uri="http://purl.org/dc/dcmitype/"/>
  </ds:schemaRefs>
</ds:datastoreItem>
</file>

<file path=customXml/itemProps4.xml><?xml version="1.0" encoding="utf-8"?>
<ds:datastoreItem xmlns:ds="http://schemas.openxmlformats.org/officeDocument/2006/customXml" ds:itemID="{A6B45052-55A4-4383-BD22-7721F1E1C2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RACGP PPT24 Aboriginal and Torres Strait Islander template</Template>
  <TotalTime>347</TotalTime>
  <Words>1100</Words>
  <Application>Microsoft Office PowerPoint</Application>
  <PresentationFormat>Widescreen</PresentationFormat>
  <Paragraphs>198</Paragraphs>
  <Slides>43</Slides>
  <Notes>18</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43</vt:i4>
      </vt:variant>
    </vt:vector>
  </HeadingPairs>
  <TitlesOfParts>
    <vt:vector size="54" baseType="lpstr">
      <vt:lpstr>Amatic SC</vt:lpstr>
      <vt:lpstr>Aptos</vt:lpstr>
      <vt:lpstr>Arial</vt:lpstr>
      <vt:lpstr>Georgia</vt:lpstr>
      <vt:lpstr>Helvetica Neue</vt:lpstr>
      <vt:lpstr>Montserrat</vt:lpstr>
      <vt:lpstr>Source Code Pro</vt:lpstr>
      <vt:lpstr>Covers</vt:lpstr>
      <vt:lpstr>End Slide</vt:lpstr>
      <vt:lpstr>Section Breakers</vt:lpstr>
      <vt:lpstr>Content</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Kodjo Nkyekyer</dc:creator>
  <cp:lastModifiedBy>Alexander Grima</cp:lastModifiedBy>
  <cp:revision>4</cp:revision>
  <dcterms:created xsi:type="dcterms:W3CDTF">2024-11-26T02:58:41Z</dcterms:created>
  <dcterms:modified xsi:type="dcterms:W3CDTF">2024-12-03T02:39:26Z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0x010100B134EC1B70594941AAB0EE9491458F55</vt:lpwstr>
  </property>
  <property fmtid="{D5CDD505-2E9C-101B-9397-08002B2CF9AE}" pid="3" name="Managed Metadata">
    <vt:lpwstr>12;#Template|aa534b80-a7b1-443f-92ea-b35e193f0009</vt:lpwstr>
  </property>
  <property fmtid="{D5CDD505-2E9C-101B-9397-08002B2CF9AE}" pid="4" name="_dlc_DocIdItemGuid">
    <vt:lpwstr>0e80122f-d42b-45d0-8826-415bb28e5704</vt:lpwstr>
  </property>
  <property fmtid="{D5CDD505-2E9C-101B-9397-08002B2CF9AE}" pid="5" name="Order">
    <vt:r8>1000</vt:r8>
  </property>
  <property fmtid="{D5CDD505-2E9C-101B-9397-08002B2CF9AE}" pid="6" name="xd_Signature">
    <vt:bool>false</vt:bool>
  </property>
  <property fmtid="{D5CDD505-2E9C-101B-9397-08002B2CF9AE}" pid="7" name="xd_ProgID">
    <vt:lpwstr/>
  </property>
  <property fmtid="{D5CDD505-2E9C-101B-9397-08002B2CF9AE}" pid="8" name="_ExtendedDescription">
    <vt:lpwstr/>
  </property>
  <property fmtid="{D5CDD505-2E9C-101B-9397-08002B2CF9AE}" pid="9" name="_dlc_DocId">
    <vt:lpwstr>EDEYZVM3SA3E-184222978-10</vt:lpwstr>
  </property>
  <property fmtid="{D5CDD505-2E9C-101B-9397-08002B2CF9AE}" pid="10" name="TriggerFlowInfo">
    <vt:lpwstr/>
  </property>
  <property fmtid="{D5CDD505-2E9C-101B-9397-08002B2CF9AE}" pid="11" name="_dlc_DocIdUrl">
    <vt:lpwstr>https://onegp.sharepoint.com/sites/doclib/_layouts/15/DocIdRedir.aspx?ID=EDEYZVM3SA3E-184222978-10, EDEYZVM3SA3E-184222978-10</vt:lpwstr>
  </property>
  <property fmtid="{D5CDD505-2E9C-101B-9397-08002B2CF9AE}" pid="12" name="ComplianceAssetId">
    <vt:lpwstr/>
  </property>
  <property fmtid="{D5CDD505-2E9C-101B-9397-08002B2CF9AE}" pid="13" name="TemplateUrl">
    <vt:lpwstr/>
  </property>
  <property fmtid="{D5CDD505-2E9C-101B-9397-08002B2CF9AE}" pid="14" name="MediaServiceImageTags">
    <vt:lpwstr/>
  </property>
</Properties>
</file>