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5"/>
    <p:sldMasterId id="2147483707" r:id="rId6"/>
    <p:sldMasterId id="2147483697" r:id="rId7"/>
    <p:sldMasterId id="2147483677" r:id="rId8"/>
  </p:sldMasterIdLst>
  <p:notesMasterIdLst>
    <p:notesMasterId r:id="rId24"/>
  </p:notesMasterIdLst>
  <p:handoutMasterIdLst>
    <p:handoutMasterId r:id="rId25"/>
  </p:handoutMasterIdLst>
  <p:sldIdLst>
    <p:sldId id="282" r:id="rId9"/>
    <p:sldId id="312" r:id="rId10"/>
    <p:sldId id="297" r:id="rId11"/>
    <p:sldId id="300" r:id="rId12"/>
    <p:sldId id="311" r:id="rId13"/>
    <p:sldId id="313" r:id="rId14"/>
    <p:sldId id="314" r:id="rId15"/>
    <p:sldId id="303" r:id="rId16"/>
    <p:sldId id="321" r:id="rId17"/>
    <p:sldId id="326" r:id="rId18"/>
    <p:sldId id="319" r:id="rId19"/>
    <p:sldId id="320" r:id="rId20"/>
    <p:sldId id="307" r:id="rId21"/>
    <p:sldId id="323" r:id="rId22"/>
    <p:sldId id="324" r:id="rId23"/>
  </p:sldIdLst>
  <p:sldSz cx="12192000" cy="68580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602490-E48B-A921-D129-6610C5A44209}" name="Maxine Crowley" initials="MC" userId="S::Maxine.Crowley@racgp.org.au::37dfa6ea-4bf0-47a7-902b-f139dcc41f6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141"/>
    <a:srgbClr val="5F6062"/>
    <a:srgbClr val="15375F"/>
    <a:srgbClr val="E32219"/>
    <a:srgbClr val="E2E3E5"/>
    <a:srgbClr val="F5F5F5"/>
    <a:srgbClr val="27889F"/>
    <a:srgbClr val="C82219"/>
    <a:srgbClr val="C82119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F98DEF-6B8C-477C-B2A5-1B53FBCDB89C}" v="120" dt="2026-02-05T03:12:30.9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sz="1000">
              <a:solidFill>
                <a:srgbClr val="41414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B9215-F517-49E8-B127-A7F28073AE81}" type="datetimeFigureOut">
              <a:rPr lang="en-AU" sz="1000" smtClean="0">
                <a:solidFill>
                  <a:srgbClr val="414141"/>
                </a:solidFill>
              </a:rPr>
              <a:t>09/02/2026</a:t>
            </a:fld>
            <a:endParaRPr lang="en-AU" sz="1000">
              <a:solidFill>
                <a:srgbClr val="41414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sz="1000">
              <a:solidFill>
                <a:srgbClr val="41414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C00AD-BD4C-4BC6-A4E7-D19549490AF5}" type="slidenum">
              <a:rPr lang="en-AU" sz="1000" smtClean="0">
                <a:solidFill>
                  <a:srgbClr val="414141"/>
                </a:solidFill>
              </a:rPr>
              <a:t>‹#›</a:t>
            </a:fld>
            <a:endParaRPr lang="en-AU" sz="1000">
              <a:solidFill>
                <a:srgbClr val="4141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261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 baseline="0">
                <a:solidFill>
                  <a:srgbClr val="414141"/>
                </a:solidFill>
                <a:latin typeface="Arial" charset="0"/>
              </a:defRPr>
            </a:lvl1pPr>
          </a:lstStyle>
          <a:p>
            <a:pPr>
              <a:defRPr/>
            </a:pPr>
            <a:fld id="{A678AF2D-999D-4828-91A5-979FA00A461E}" type="datetimeFigureOut">
              <a:rPr lang="en-AU" smtClean="0"/>
              <a:pPr>
                <a:defRPr/>
              </a:pPr>
              <a:t>09/02/2026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aseline="0">
                <a:solidFill>
                  <a:srgbClr val="414141"/>
                </a:solidFill>
                <a:latin typeface="Arial" charset="0"/>
              </a:defRPr>
            </a:lvl1pPr>
          </a:lstStyle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521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rtl="0" eaLnBrk="0" fontAlgn="base" hangingPunct="0">
      <a:spcBef>
        <a:spcPts val="0"/>
      </a:spcBef>
      <a:spcAft>
        <a:spcPts val="500"/>
      </a:spcAft>
      <a:defRPr sz="1000" kern="1200" baseline="0">
        <a:solidFill>
          <a:srgbClr val="414141"/>
        </a:solidFill>
        <a:latin typeface="Arial" panose="020B0604020202020204" pitchFamily="34" charset="0"/>
        <a:ea typeface="+mn-ea"/>
        <a:cs typeface="+mn-cs"/>
      </a:defRPr>
    </a:lvl1pPr>
    <a:lvl2pPr marL="0" indent="0" algn="l" rtl="0" eaLnBrk="0" fontAlgn="base" hangingPunct="0">
      <a:spcBef>
        <a:spcPts val="0"/>
      </a:spcBef>
      <a:spcAft>
        <a:spcPts val="500"/>
      </a:spcAft>
      <a:defRPr sz="1000" kern="1200" baseline="0">
        <a:solidFill>
          <a:srgbClr val="414141"/>
        </a:solidFill>
        <a:latin typeface="Arial" panose="020B0604020202020204" pitchFamily="34" charset="0"/>
        <a:ea typeface="+mn-ea"/>
        <a:cs typeface="+mn-cs"/>
      </a:defRPr>
    </a:lvl2pPr>
    <a:lvl3pPr marL="0" indent="0" algn="l" rtl="0" eaLnBrk="0" fontAlgn="base" hangingPunct="0">
      <a:spcBef>
        <a:spcPts val="0"/>
      </a:spcBef>
      <a:spcAft>
        <a:spcPts val="500"/>
      </a:spcAft>
      <a:defRPr sz="1000" kern="1200" baseline="0">
        <a:solidFill>
          <a:srgbClr val="414141"/>
        </a:solidFill>
        <a:latin typeface="Arial" panose="020B0604020202020204" pitchFamily="34" charset="0"/>
        <a:ea typeface="+mn-ea"/>
        <a:cs typeface="+mn-cs"/>
      </a:defRPr>
    </a:lvl3pPr>
    <a:lvl4pPr marL="0" indent="0" algn="l" rtl="0" eaLnBrk="0" fontAlgn="base" hangingPunct="0">
      <a:spcBef>
        <a:spcPts val="0"/>
      </a:spcBef>
      <a:spcAft>
        <a:spcPts val="500"/>
      </a:spcAft>
      <a:defRPr sz="1000" kern="1200" baseline="0">
        <a:solidFill>
          <a:srgbClr val="414141"/>
        </a:solidFill>
        <a:latin typeface="Arial" panose="020B0604020202020204" pitchFamily="34" charset="0"/>
        <a:ea typeface="+mn-ea"/>
        <a:cs typeface="+mn-cs"/>
      </a:defRPr>
    </a:lvl4pPr>
    <a:lvl5pPr marL="0" indent="0" algn="l" rtl="0" eaLnBrk="0" fontAlgn="base" hangingPunct="0">
      <a:spcBef>
        <a:spcPts val="0"/>
      </a:spcBef>
      <a:spcAft>
        <a:spcPts val="500"/>
      </a:spcAft>
      <a:defRPr sz="1000" kern="1200" baseline="0">
        <a:solidFill>
          <a:srgbClr val="41414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0080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Important to point out that in this slide when we refer to registrar, we mean the position held in the hospital setting, not AGPT registrar.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9272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Important to point out that in this slide when we refer to registrar, we mean the position held in the hospital setting, not AGPT registrar.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0647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Facilitator: Amelia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0596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Facilitator: Amelia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7290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Facilitator: Amelia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9401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Facilitator: Amelia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980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Facilitator: Matt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4142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Facilitator: Matt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8006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Facilitator: Matt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2390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70156-7D80-E15E-2710-88F1C93BF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3FF396-B854-B088-2523-94914A9D29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E6A02D-A081-6A32-08DA-CE455086E4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Facilitator: Matt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01C1B9-2EB7-3802-22D8-C0AC31646B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5CB43-018D-421C-B3EA-D78A4B5A2298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7047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49834A3-7415-DA13-7B1F-EEA30CEC2C7E}"/>
              </a:ext>
            </a:extLst>
          </p:cNvPr>
          <p:cNvGrpSpPr/>
          <p:nvPr userDrawn="1"/>
        </p:nvGrpSpPr>
        <p:grpSpPr>
          <a:xfrm>
            <a:off x="0" y="-19877"/>
            <a:ext cx="12195313" cy="6888430"/>
            <a:chOff x="0" y="-19877"/>
            <a:chExt cx="12195313" cy="688843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380B717-C280-0D8D-0F11-8D213950290E}"/>
                </a:ext>
              </a:extLst>
            </p:cNvPr>
            <p:cNvGrpSpPr/>
            <p:nvPr userDrawn="1"/>
          </p:nvGrpSpPr>
          <p:grpSpPr>
            <a:xfrm>
              <a:off x="0" y="-19877"/>
              <a:ext cx="12195313" cy="6888430"/>
              <a:chOff x="0" y="-19877"/>
              <a:chExt cx="12195313" cy="688843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15F6242-F0A0-F702-227E-682539380B8E}"/>
                  </a:ext>
                </a:extLst>
              </p:cNvPr>
              <p:cNvSpPr/>
              <p:nvPr userDrawn="1"/>
            </p:nvSpPr>
            <p:spPr bwMode="auto">
              <a:xfrm>
                <a:off x="0" y="0"/>
                <a:ext cx="11352584" cy="6858000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" name="Freeform: Shape 3">
                <a:extLst>
                  <a:ext uri="{FF2B5EF4-FFF2-40B4-BE49-F238E27FC236}">
                    <a16:creationId xmlns:a16="http://schemas.microsoft.com/office/drawing/2014/main" id="{2483F761-7C57-C172-68EB-B431CA29AF41}"/>
                  </a:ext>
                </a:extLst>
              </p:cNvPr>
              <p:cNvSpPr/>
              <p:nvPr userDrawn="1"/>
            </p:nvSpPr>
            <p:spPr bwMode="auto">
              <a:xfrm>
                <a:off x="8238853" y="-19877"/>
                <a:ext cx="3956460" cy="6888430"/>
              </a:xfrm>
              <a:custGeom>
                <a:avLst/>
                <a:gdLst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128047 w 4083821"/>
                  <a:gd name="connsiteY0" fmla="*/ 6887817 h 6887817"/>
                  <a:gd name="connsiteX1" fmla="*/ 1032508 w 4083821"/>
                  <a:gd name="connsiteY1" fmla="*/ 5774635 h 6887817"/>
                  <a:gd name="connsiteX2" fmla="*/ 1688491 w 4083821"/>
                  <a:gd name="connsiteY2" fmla="*/ 4412974 h 6887817"/>
                  <a:gd name="connsiteX3" fmla="*/ 1936969 w 4083821"/>
                  <a:gd name="connsiteY3" fmla="*/ 2713382 h 6887817"/>
                  <a:gd name="connsiteX4" fmla="*/ 1936969 w 4083821"/>
                  <a:gd name="connsiteY4" fmla="*/ 9939 h 6887817"/>
                  <a:gd name="connsiteX5" fmla="*/ 4073882 w 4083821"/>
                  <a:gd name="connsiteY5" fmla="*/ 0 h 6887817"/>
                  <a:gd name="connsiteX6" fmla="*/ 4083821 w 4083821"/>
                  <a:gd name="connsiteY6" fmla="*/ 6887817 h 6887817"/>
                  <a:gd name="connsiteX7" fmla="*/ 128047 w 4083821"/>
                  <a:gd name="connsiteY7" fmla="*/ 6887817 h 6887817"/>
                  <a:gd name="connsiteX0" fmla="*/ 686 w 3956460"/>
                  <a:gd name="connsiteY0" fmla="*/ 6887817 h 6888430"/>
                  <a:gd name="connsiteX1" fmla="*/ 905147 w 3956460"/>
                  <a:gd name="connsiteY1" fmla="*/ 5774635 h 6888430"/>
                  <a:gd name="connsiteX2" fmla="*/ 1561130 w 3956460"/>
                  <a:gd name="connsiteY2" fmla="*/ 4412974 h 6888430"/>
                  <a:gd name="connsiteX3" fmla="*/ 1809608 w 3956460"/>
                  <a:gd name="connsiteY3" fmla="*/ 2713382 h 6888430"/>
                  <a:gd name="connsiteX4" fmla="*/ 1809608 w 3956460"/>
                  <a:gd name="connsiteY4" fmla="*/ 9939 h 6888430"/>
                  <a:gd name="connsiteX5" fmla="*/ 3946521 w 3956460"/>
                  <a:gd name="connsiteY5" fmla="*/ 0 h 6888430"/>
                  <a:gd name="connsiteX6" fmla="*/ 3956460 w 3956460"/>
                  <a:gd name="connsiteY6" fmla="*/ 6887817 h 6888430"/>
                  <a:gd name="connsiteX7" fmla="*/ 686 w 3956460"/>
                  <a:gd name="connsiteY7" fmla="*/ 6887817 h 6888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956460" h="6888430">
                    <a:moveTo>
                      <a:pt x="686" y="6887817"/>
                    </a:moveTo>
                    <a:cubicBezTo>
                      <a:pt x="-24390" y="6912494"/>
                      <a:pt x="645073" y="6187109"/>
                      <a:pt x="905147" y="5774635"/>
                    </a:cubicBezTo>
                    <a:cubicBezTo>
                      <a:pt x="1165221" y="5362161"/>
                      <a:pt x="1410387" y="4923183"/>
                      <a:pt x="1561130" y="4412974"/>
                    </a:cubicBezTo>
                    <a:cubicBezTo>
                      <a:pt x="1711873" y="3902765"/>
                      <a:pt x="1761569" y="3447221"/>
                      <a:pt x="1809608" y="2713382"/>
                    </a:cubicBezTo>
                    <a:lnTo>
                      <a:pt x="1809608" y="9939"/>
                    </a:lnTo>
                    <a:lnTo>
                      <a:pt x="3946521" y="0"/>
                    </a:lnTo>
                    <a:lnTo>
                      <a:pt x="3956460" y="6887817"/>
                    </a:lnTo>
                    <a:lnTo>
                      <a:pt x="686" y="6887817"/>
                    </a:lnTo>
                    <a:close/>
                  </a:path>
                </a:pathLst>
              </a:custGeom>
              <a:solidFill>
                <a:schemeClr val="tx2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AU"/>
              </a:p>
            </p:txBody>
          </p:sp>
        </p:grpSp>
        <p:pic>
          <p:nvPicPr>
            <p:cNvPr id="6" name="Picture 5" descr="A blue and black logo&#10;&#10;Description automatically generated with medium confidence">
              <a:extLst>
                <a:ext uri="{FF2B5EF4-FFF2-40B4-BE49-F238E27FC236}">
                  <a16:creationId xmlns:a16="http://schemas.microsoft.com/office/drawing/2014/main" id="{8E212B80-337E-4DF5-79BB-C0871E0A0E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51197" y="4782974"/>
              <a:ext cx="1230530" cy="1512168"/>
            </a:xfrm>
            <a:prstGeom prst="rect">
              <a:avLst/>
            </a:prstGeom>
          </p:spPr>
        </p:pic>
      </p:grp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743ECFE-00E8-1162-5711-524B44D24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1196975"/>
            <a:ext cx="8929513" cy="472578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500"/>
              </a:spcAft>
              <a:defRPr sz="5200" i="0" baseline="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3200"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2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4295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+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561274" y="1700808"/>
            <a:ext cx="11079864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defRPr sz="3600" i="0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800" b="1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200" b="1" baseline="0">
                <a:solidFill>
                  <a:srgbClr val="5F6062"/>
                </a:solidFill>
              </a:defRPr>
            </a:lvl3pPr>
            <a:lvl4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2400" baseline="0">
                <a:solidFill>
                  <a:srgbClr val="5F606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rgbClr val="5F606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6848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91E02E2-67E6-BB17-B5A0-5CE24CAB74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defRPr sz="3600" i="0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800" b="1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200" b="1" baseline="0">
                <a:solidFill>
                  <a:srgbClr val="5F6062"/>
                </a:solidFill>
              </a:defRPr>
            </a:lvl3pPr>
            <a:lvl4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2400" baseline="0">
                <a:solidFill>
                  <a:srgbClr val="5F606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rgbClr val="5F606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451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+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EEF24DE-131D-9A96-0477-DF5871DFF4E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defRPr sz="3600" i="0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800" b="1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200" b="1" baseline="0">
                <a:solidFill>
                  <a:srgbClr val="5F6062"/>
                </a:solidFill>
              </a:defRPr>
            </a:lvl3pPr>
            <a:lvl4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2400" baseline="0">
                <a:solidFill>
                  <a:srgbClr val="5F606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rgbClr val="5F606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B4BC3CE0-DDCE-3F02-810D-280EBA04CD7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1274" y="1700808"/>
            <a:ext cx="5390264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6D0630F-A235-6DD6-597D-4B7F6946899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54353" y="1700808"/>
            <a:ext cx="5390264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3001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749">
          <p15:clr>
            <a:srgbClr val="FBAE40"/>
          </p15:clr>
        </p15:guide>
        <p15:guide id="5" pos="393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+ 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D9B8172-EA95-0E2C-1322-37217CFC1E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defRPr sz="3600" i="0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800" b="1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200" b="1" baseline="0">
                <a:solidFill>
                  <a:srgbClr val="5F6062"/>
                </a:solidFill>
              </a:defRPr>
            </a:lvl3pPr>
            <a:lvl4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2400" baseline="0">
                <a:solidFill>
                  <a:srgbClr val="5F606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rgbClr val="5F606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AC6F2039-E51C-3CC5-C0CF-E0DF03FFAD8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1274" y="1700808"/>
            <a:ext cx="3518601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FA4D21F1-8FCD-675D-3533-389DB03586C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45016" y="1700213"/>
            <a:ext cx="3518601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ADD7678A-9F06-EE36-B72B-F97198B9D54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28757" y="1700213"/>
            <a:ext cx="3518601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34658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+ 2 Content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2959810-93DA-9083-2C5B-7E25F31E9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defRPr sz="3600" i="0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800" b="1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200" b="1" baseline="0">
                <a:solidFill>
                  <a:srgbClr val="5F6062"/>
                </a:solidFill>
              </a:defRPr>
            </a:lvl3pPr>
            <a:lvl4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2400" baseline="0">
                <a:solidFill>
                  <a:srgbClr val="5F606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rgbClr val="5F606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11211712-B0C0-DA51-8BD6-8D8526F2FDA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1274" y="1700808"/>
            <a:ext cx="3518601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83577BEF-A4BE-0F80-C942-FBFB7E5B98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45016" y="1700213"/>
            <a:ext cx="7295519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36380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+ 2 Conten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44FCB03-9B5F-0B19-6706-F5C3A07EEB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defRPr sz="3600" i="0" baseline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800" b="1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Tx/>
              <a:buNone/>
              <a:defRPr sz="2200" b="1" baseline="0">
                <a:solidFill>
                  <a:srgbClr val="5F6062"/>
                </a:solidFill>
              </a:defRPr>
            </a:lvl3pPr>
            <a:lvl4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2400" baseline="0">
                <a:solidFill>
                  <a:srgbClr val="5F606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rgbClr val="5F606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098ABE8B-42C9-718C-04C5-BD019DFDBF7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61274" y="1700808"/>
            <a:ext cx="7190489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D2718097-A015-7DD8-1C8C-4BCD5718B97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12125" y="1700213"/>
            <a:ext cx="3518601" cy="4104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10057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3CD0E8F3-D43F-621E-07B6-B95D656C35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61274" y="620713"/>
            <a:ext cx="11079864" cy="51847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3968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ag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6B23AFC1-B2CA-F8AA-38F3-7E5E28ED56AA}"/>
              </a:ext>
            </a:extLst>
          </p:cNvPr>
          <p:cNvSpPr/>
          <p:nvPr userDrawn="1"/>
        </p:nvSpPr>
        <p:spPr bwMode="auto">
          <a:xfrm>
            <a:off x="8238853" y="-19877"/>
            <a:ext cx="3956460" cy="6888430"/>
          </a:xfrm>
          <a:custGeom>
            <a:avLst/>
            <a:gdLst>
              <a:gd name="connsiteX0" fmla="*/ 0 w 3955774"/>
              <a:gd name="connsiteY0" fmla="*/ 6887817 h 6887817"/>
              <a:gd name="connsiteX1" fmla="*/ 308113 w 3955774"/>
              <a:gd name="connsiteY1" fmla="*/ 6559826 h 6887817"/>
              <a:gd name="connsiteX2" fmla="*/ 904461 w 3955774"/>
              <a:gd name="connsiteY2" fmla="*/ 5774635 h 6887817"/>
              <a:gd name="connsiteX3" fmla="*/ 1560444 w 3955774"/>
              <a:gd name="connsiteY3" fmla="*/ 4412974 h 6887817"/>
              <a:gd name="connsiteX4" fmla="*/ 1808922 w 3955774"/>
              <a:gd name="connsiteY4" fmla="*/ 2713382 h 6887817"/>
              <a:gd name="connsiteX5" fmla="*/ 1808922 w 3955774"/>
              <a:gd name="connsiteY5" fmla="*/ 9939 h 6887817"/>
              <a:gd name="connsiteX6" fmla="*/ 3945835 w 3955774"/>
              <a:gd name="connsiteY6" fmla="*/ 0 h 6887817"/>
              <a:gd name="connsiteX7" fmla="*/ 3955774 w 3955774"/>
              <a:gd name="connsiteY7" fmla="*/ 6887817 h 6887817"/>
              <a:gd name="connsiteX8" fmla="*/ 0 w 3955774"/>
              <a:gd name="connsiteY8" fmla="*/ 6887817 h 6887817"/>
              <a:gd name="connsiteX0" fmla="*/ 0 w 3955774"/>
              <a:gd name="connsiteY0" fmla="*/ 6887817 h 6887817"/>
              <a:gd name="connsiteX1" fmla="*/ 308113 w 3955774"/>
              <a:gd name="connsiteY1" fmla="*/ 6559826 h 6887817"/>
              <a:gd name="connsiteX2" fmla="*/ 904461 w 3955774"/>
              <a:gd name="connsiteY2" fmla="*/ 5774635 h 6887817"/>
              <a:gd name="connsiteX3" fmla="*/ 1560444 w 3955774"/>
              <a:gd name="connsiteY3" fmla="*/ 4412974 h 6887817"/>
              <a:gd name="connsiteX4" fmla="*/ 1808922 w 3955774"/>
              <a:gd name="connsiteY4" fmla="*/ 2713382 h 6887817"/>
              <a:gd name="connsiteX5" fmla="*/ 1808922 w 3955774"/>
              <a:gd name="connsiteY5" fmla="*/ 9939 h 6887817"/>
              <a:gd name="connsiteX6" fmla="*/ 3945835 w 3955774"/>
              <a:gd name="connsiteY6" fmla="*/ 0 h 6887817"/>
              <a:gd name="connsiteX7" fmla="*/ 3955774 w 3955774"/>
              <a:gd name="connsiteY7" fmla="*/ 6887817 h 6887817"/>
              <a:gd name="connsiteX8" fmla="*/ 0 w 3955774"/>
              <a:gd name="connsiteY8" fmla="*/ 6887817 h 6887817"/>
              <a:gd name="connsiteX0" fmla="*/ 0 w 3955774"/>
              <a:gd name="connsiteY0" fmla="*/ 6887817 h 6887817"/>
              <a:gd name="connsiteX1" fmla="*/ 308113 w 3955774"/>
              <a:gd name="connsiteY1" fmla="*/ 6559826 h 6887817"/>
              <a:gd name="connsiteX2" fmla="*/ 904461 w 3955774"/>
              <a:gd name="connsiteY2" fmla="*/ 5774635 h 6887817"/>
              <a:gd name="connsiteX3" fmla="*/ 1560444 w 3955774"/>
              <a:gd name="connsiteY3" fmla="*/ 4412974 h 6887817"/>
              <a:gd name="connsiteX4" fmla="*/ 1808922 w 3955774"/>
              <a:gd name="connsiteY4" fmla="*/ 2713382 h 6887817"/>
              <a:gd name="connsiteX5" fmla="*/ 1808922 w 3955774"/>
              <a:gd name="connsiteY5" fmla="*/ 9939 h 6887817"/>
              <a:gd name="connsiteX6" fmla="*/ 3945835 w 3955774"/>
              <a:gd name="connsiteY6" fmla="*/ 0 h 6887817"/>
              <a:gd name="connsiteX7" fmla="*/ 3955774 w 3955774"/>
              <a:gd name="connsiteY7" fmla="*/ 6887817 h 6887817"/>
              <a:gd name="connsiteX8" fmla="*/ 0 w 3955774"/>
              <a:gd name="connsiteY8" fmla="*/ 6887817 h 6887817"/>
              <a:gd name="connsiteX0" fmla="*/ 128047 w 4083821"/>
              <a:gd name="connsiteY0" fmla="*/ 6887817 h 6887817"/>
              <a:gd name="connsiteX1" fmla="*/ 1032508 w 4083821"/>
              <a:gd name="connsiteY1" fmla="*/ 5774635 h 6887817"/>
              <a:gd name="connsiteX2" fmla="*/ 1688491 w 4083821"/>
              <a:gd name="connsiteY2" fmla="*/ 4412974 h 6887817"/>
              <a:gd name="connsiteX3" fmla="*/ 1936969 w 4083821"/>
              <a:gd name="connsiteY3" fmla="*/ 2713382 h 6887817"/>
              <a:gd name="connsiteX4" fmla="*/ 1936969 w 4083821"/>
              <a:gd name="connsiteY4" fmla="*/ 9939 h 6887817"/>
              <a:gd name="connsiteX5" fmla="*/ 4073882 w 4083821"/>
              <a:gd name="connsiteY5" fmla="*/ 0 h 6887817"/>
              <a:gd name="connsiteX6" fmla="*/ 4083821 w 4083821"/>
              <a:gd name="connsiteY6" fmla="*/ 6887817 h 6887817"/>
              <a:gd name="connsiteX7" fmla="*/ 128047 w 4083821"/>
              <a:gd name="connsiteY7" fmla="*/ 6887817 h 6887817"/>
              <a:gd name="connsiteX0" fmla="*/ 686 w 3956460"/>
              <a:gd name="connsiteY0" fmla="*/ 6887817 h 6888430"/>
              <a:gd name="connsiteX1" fmla="*/ 905147 w 3956460"/>
              <a:gd name="connsiteY1" fmla="*/ 5774635 h 6888430"/>
              <a:gd name="connsiteX2" fmla="*/ 1561130 w 3956460"/>
              <a:gd name="connsiteY2" fmla="*/ 4412974 h 6888430"/>
              <a:gd name="connsiteX3" fmla="*/ 1809608 w 3956460"/>
              <a:gd name="connsiteY3" fmla="*/ 2713382 h 6888430"/>
              <a:gd name="connsiteX4" fmla="*/ 1809608 w 3956460"/>
              <a:gd name="connsiteY4" fmla="*/ 9939 h 6888430"/>
              <a:gd name="connsiteX5" fmla="*/ 3946521 w 3956460"/>
              <a:gd name="connsiteY5" fmla="*/ 0 h 6888430"/>
              <a:gd name="connsiteX6" fmla="*/ 3956460 w 3956460"/>
              <a:gd name="connsiteY6" fmla="*/ 6887817 h 6888430"/>
              <a:gd name="connsiteX7" fmla="*/ 686 w 3956460"/>
              <a:gd name="connsiteY7" fmla="*/ 6887817 h 6888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56460" h="6888430">
                <a:moveTo>
                  <a:pt x="686" y="6887817"/>
                </a:moveTo>
                <a:cubicBezTo>
                  <a:pt x="-24390" y="6912494"/>
                  <a:pt x="645073" y="6187109"/>
                  <a:pt x="905147" y="5774635"/>
                </a:cubicBezTo>
                <a:cubicBezTo>
                  <a:pt x="1165221" y="5362161"/>
                  <a:pt x="1410387" y="4923183"/>
                  <a:pt x="1561130" y="4412974"/>
                </a:cubicBezTo>
                <a:cubicBezTo>
                  <a:pt x="1711873" y="3902765"/>
                  <a:pt x="1761569" y="3447221"/>
                  <a:pt x="1809608" y="2713382"/>
                </a:cubicBezTo>
                <a:lnTo>
                  <a:pt x="1809608" y="9939"/>
                </a:lnTo>
                <a:lnTo>
                  <a:pt x="3946521" y="0"/>
                </a:lnTo>
                <a:lnTo>
                  <a:pt x="3956460" y="6887817"/>
                </a:lnTo>
                <a:lnTo>
                  <a:pt x="686" y="6887817"/>
                </a:lnTo>
                <a:close/>
              </a:path>
            </a:pathLst>
          </a:cu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AU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73390F27-2B76-815D-0433-77181786292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61274" y="620713"/>
            <a:ext cx="11079864" cy="51847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Insert image</a:t>
            </a:r>
            <a:endParaRPr lang="en-AU"/>
          </a:p>
        </p:txBody>
      </p:sp>
      <p:pic>
        <p:nvPicPr>
          <p:cNvPr id="6" name="Picture 5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9F86BE09-332D-C10D-50EB-ECED4D2B6D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868" y="6192808"/>
            <a:ext cx="1095210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597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9B404C62-33A9-6EE8-32E5-63AF160FB36F}"/>
              </a:ext>
            </a:extLst>
          </p:cNvPr>
          <p:cNvSpPr/>
          <p:nvPr userDrawn="1"/>
        </p:nvSpPr>
        <p:spPr bwMode="auto">
          <a:xfrm>
            <a:off x="8238853" y="-19877"/>
            <a:ext cx="3956460" cy="6888430"/>
          </a:xfrm>
          <a:custGeom>
            <a:avLst/>
            <a:gdLst>
              <a:gd name="connsiteX0" fmla="*/ 0 w 3955774"/>
              <a:gd name="connsiteY0" fmla="*/ 6887817 h 6887817"/>
              <a:gd name="connsiteX1" fmla="*/ 308113 w 3955774"/>
              <a:gd name="connsiteY1" fmla="*/ 6559826 h 6887817"/>
              <a:gd name="connsiteX2" fmla="*/ 904461 w 3955774"/>
              <a:gd name="connsiteY2" fmla="*/ 5774635 h 6887817"/>
              <a:gd name="connsiteX3" fmla="*/ 1560444 w 3955774"/>
              <a:gd name="connsiteY3" fmla="*/ 4412974 h 6887817"/>
              <a:gd name="connsiteX4" fmla="*/ 1808922 w 3955774"/>
              <a:gd name="connsiteY4" fmla="*/ 2713382 h 6887817"/>
              <a:gd name="connsiteX5" fmla="*/ 1808922 w 3955774"/>
              <a:gd name="connsiteY5" fmla="*/ 9939 h 6887817"/>
              <a:gd name="connsiteX6" fmla="*/ 3945835 w 3955774"/>
              <a:gd name="connsiteY6" fmla="*/ 0 h 6887817"/>
              <a:gd name="connsiteX7" fmla="*/ 3955774 w 3955774"/>
              <a:gd name="connsiteY7" fmla="*/ 6887817 h 6887817"/>
              <a:gd name="connsiteX8" fmla="*/ 0 w 3955774"/>
              <a:gd name="connsiteY8" fmla="*/ 6887817 h 6887817"/>
              <a:gd name="connsiteX0" fmla="*/ 0 w 3955774"/>
              <a:gd name="connsiteY0" fmla="*/ 6887817 h 6887817"/>
              <a:gd name="connsiteX1" fmla="*/ 308113 w 3955774"/>
              <a:gd name="connsiteY1" fmla="*/ 6559826 h 6887817"/>
              <a:gd name="connsiteX2" fmla="*/ 904461 w 3955774"/>
              <a:gd name="connsiteY2" fmla="*/ 5774635 h 6887817"/>
              <a:gd name="connsiteX3" fmla="*/ 1560444 w 3955774"/>
              <a:gd name="connsiteY3" fmla="*/ 4412974 h 6887817"/>
              <a:gd name="connsiteX4" fmla="*/ 1808922 w 3955774"/>
              <a:gd name="connsiteY4" fmla="*/ 2713382 h 6887817"/>
              <a:gd name="connsiteX5" fmla="*/ 1808922 w 3955774"/>
              <a:gd name="connsiteY5" fmla="*/ 9939 h 6887817"/>
              <a:gd name="connsiteX6" fmla="*/ 3945835 w 3955774"/>
              <a:gd name="connsiteY6" fmla="*/ 0 h 6887817"/>
              <a:gd name="connsiteX7" fmla="*/ 3955774 w 3955774"/>
              <a:gd name="connsiteY7" fmla="*/ 6887817 h 6887817"/>
              <a:gd name="connsiteX8" fmla="*/ 0 w 3955774"/>
              <a:gd name="connsiteY8" fmla="*/ 6887817 h 6887817"/>
              <a:gd name="connsiteX0" fmla="*/ 0 w 3955774"/>
              <a:gd name="connsiteY0" fmla="*/ 6887817 h 6887817"/>
              <a:gd name="connsiteX1" fmla="*/ 308113 w 3955774"/>
              <a:gd name="connsiteY1" fmla="*/ 6559826 h 6887817"/>
              <a:gd name="connsiteX2" fmla="*/ 904461 w 3955774"/>
              <a:gd name="connsiteY2" fmla="*/ 5774635 h 6887817"/>
              <a:gd name="connsiteX3" fmla="*/ 1560444 w 3955774"/>
              <a:gd name="connsiteY3" fmla="*/ 4412974 h 6887817"/>
              <a:gd name="connsiteX4" fmla="*/ 1808922 w 3955774"/>
              <a:gd name="connsiteY4" fmla="*/ 2713382 h 6887817"/>
              <a:gd name="connsiteX5" fmla="*/ 1808922 w 3955774"/>
              <a:gd name="connsiteY5" fmla="*/ 9939 h 6887817"/>
              <a:gd name="connsiteX6" fmla="*/ 3945835 w 3955774"/>
              <a:gd name="connsiteY6" fmla="*/ 0 h 6887817"/>
              <a:gd name="connsiteX7" fmla="*/ 3955774 w 3955774"/>
              <a:gd name="connsiteY7" fmla="*/ 6887817 h 6887817"/>
              <a:gd name="connsiteX8" fmla="*/ 0 w 3955774"/>
              <a:gd name="connsiteY8" fmla="*/ 6887817 h 6887817"/>
              <a:gd name="connsiteX0" fmla="*/ 128047 w 4083821"/>
              <a:gd name="connsiteY0" fmla="*/ 6887817 h 6887817"/>
              <a:gd name="connsiteX1" fmla="*/ 1032508 w 4083821"/>
              <a:gd name="connsiteY1" fmla="*/ 5774635 h 6887817"/>
              <a:gd name="connsiteX2" fmla="*/ 1688491 w 4083821"/>
              <a:gd name="connsiteY2" fmla="*/ 4412974 h 6887817"/>
              <a:gd name="connsiteX3" fmla="*/ 1936969 w 4083821"/>
              <a:gd name="connsiteY3" fmla="*/ 2713382 h 6887817"/>
              <a:gd name="connsiteX4" fmla="*/ 1936969 w 4083821"/>
              <a:gd name="connsiteY4" fmla="*/ 9939 h 6887817"/>
              <a:gd name="connsiteX5" fmla="*/ 4073882 w 4083821"/>
              <a:gd name="connsiteY5" fmla="*/ 0 h 6887817"/>
              <a:gd name="connsiteX6" fmla="*/ 4083821 w 4083821"/>
              <a:gd name="connsiteY6" fmla="*/ 6887817 h 6887817"/>
              <a:gd name="connsiteX7" fmla="*/ 128047 w 4083821"/>
              <a:gd name="connsiteY7" fmla="*/ 6887817 h 6887817"/>
              <a:gd name="connsiteX0" fmla="*/ 686 w 3956460"/>
              <a:gd name="connsiteY0" fmla="*/ 6887817 h 6888430"/>
              <a:gd name="connsiteX1" fmla="*/ 905147 w 3956460"/>
              <a:gd name="connsiteY1" fmla="*/ 5774635 h 6888430"/>
              <a:gd name="connsiteX2" fmla="*/ 1561130 w 3956460"/>
              <a:gd name="connsiteY2" fmla="*/ 4412974 h 6888430"/>
              <a:gd name="connsiteX3" fmla="*/ 1809608 w 3956460"/>
              <a:gd name="connsiteY3" fmla="*/ 2713382 h 6888430"/>
              <a:gd name="connsiteX4" fmla="*/ 1809608 w 3956460"/>
              <a:gd name="connsiteY4" fmla="*/ 9939 h 6888430"/>
              <a:gd name="connsiteX5" fmla="*/ 3946521 w 3956460"/>
              <a:gd name="connsiteY5" fmla="*/ 0 h 6888430"/>
              <a:gd name="connsiteX6" fmla="*/ 3956460 w 3956460"/>
              <a:gd name="connsiteY6" fmla="*/ 6887817 h 6888430"/>
              <a:gd name="connsiteX7" fmla="*/ 686 w 3956460"/>
              <a:gd name="connsiteY7" fmla="*/ 6887817 h 6888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56460" h="6888430">
                <a:moveTo>
                  <a:pt x="686" y="6887817"/>
                </a:moveTo>
                <a:cubicBezTo>
                  <a:pt x="-24390" y="6912494"/>
                  <a:pt x="645073" y="6187109"/>
                  <a:pt x="905147" y="5774635"/>
                </a:cubicBezTo>
                <a:cubicBezTo>
                  <a:pt x="1165221" y="5362161"/>
                  <a:pt x="1410387" y="4923183"/>
                  <a:pt x="1561130" y="4412974"/>
                </a:cubicBezTo>
                <a:cubicBezTo>
                  <a:pt x="1711873" y="3902765"/>
                  <a:pt x="1761569" y="3447221"/>
                  <a:pt x="1809608" y="2713382"/>
                </a:cubicBezTo>
                <a:lnTo>
                  <a:pt x="1809608" y="9939"/>
                </a:lnTo>
                <a:lnTo>
                  <a:pt x="3946521" y="0"/>
                </a:lnTo>
                <a:lnTo>
                  <a:pt x="3956460" y="6887817"/>
                </a:lnTo>
                <a:lnTo>
                  <a:pt x="686" y="6887817"/>
                </a:lnTo>
                <a:close/>
              </a:path>
            </a:pathLst>
          </a:cu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AU"/>
          </a:p>
        </p:txBody>
      </p:sp>
      <p:pic>
        <p:nvPicPr>
          <p:cNvPr id="3" name="Picture 2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09017A29-5E92-F370-34D0-0E5BCC36A1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868" y="6192808"/>
            <a:ext cx="1095210" cy="288032"/>
          </a:xfrm>
          <a:prstGeom prst="rect">
            <a:avLst/>
          </a:prstGeom>
        </p:spPr>
      </p:pic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73390F27-2B76-815D-0433-77181786292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61274" y="620713"/>
            <a:ext cx="11079864" cy="51847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</a:defRPr>
            </a:lvl2pPr>
            <a:lvl3pPr marL="342900" indent="-3429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Insert image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463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D01F60D-89F4-D2E5-272A-B0CBBC109241}"/>
              </a:ext>
            </a:extLst>
          </p:cNvPr>
          <p:cNvSpPr/>
          <p:nvPr userDrawn="1"/>
        </p:nvSpPr>
        <p:spPr bwMode="auto">
          <a:xfrm>
            <a:off x="0" y="0"/>
            <a:ext cx="11208568" cy="6858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CDBB845D-B57F-FE49-51EE-400EF0C7F3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0863" y="1196975"/>
            <a:ext cx="8929513" cy="472578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500"/>
              </a:spcAft>
              <a:defRPr sz="5200" i="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3200"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1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8" name="Picture 7" descr="A blue and black background&#10;&#10;Description automatically generated">
            <a:extLst>
              <a:ext uri="{FF2B5EF4-FFF2-40B4-BE49-F238E27FC236}">
                <a16:creationId xmlns:a16="http://schemas.microsoft.com/office/drawing/2014/main" id="{68F9FDF0-79CE-7BF8-E2F7-2AC0E9701B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749" y="0"/>
            <a:ext cx="3950208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05976D-8AE1-EE30-086F-90BEB89477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51197" y="4782974"/>
            <a:ext cx="1230529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787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C25922F-5685-2738-41DB-58E7B74F59B9}"/>
              </a:ext>
            </a:extLst>
          </p:cNvPr>
          <p:cNvGrpSpPr/>
          <p:nvPr userDrawn="1"/>
        </p:nvGrpSpPr>
        <p:grpSpPr>
          <a:xfrm>
            <a:off x="0" y="-19877"/>
            <a:ext cx="12195313" cy="6888430"/>
            <a:chOff x="0" y="-19877"/>
            <a:chExt cx="12195313" cy="688843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51B880B-FD4D-233E-5CBA-B7DD26D4C9C9}"/>
                </a:ext>
              </a:extLst>
            </p:cNvPr>
            <p:cNvGrpSpPr/>
            <p:nvPr userDrawn="1"/>
          </p:nvGrpSpPr>
          <p:grpSpPr>
            <a:xfrm>
              <a:off x="0" y="-19877"/>
              <a:ext cx="12195313" cy="6888430"/>
              <a:chOff x="0" y="-19877"/>
              <a:chExt cx="12195313" cy="688843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1FC9248-DBF3-F8AF-627F-50364D19F76A}"/>
                  </a:ext>
                </a:extLst>
              </p:cNvPr>
              <p:cNvSpPr/>
              <p:nvPr userDrawn="1"/>
            </p:nvSpPr>
            <p:spPr bwMode="auto">
              <a:xfrm>
                <a:off x="0" y="0"/>
                <a:ext cx="11352584" cy="6858000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7CD3B106-541B-532C-09B5-8F9E3A00CB6A}"/>
                  </a:ext>
                </a:extLst>
              </p:cNvPr>
              <p:cNvSpPr/>
              <p:nvPr userDrawn="1"/>
            </p:nvSpPr>
            <p:spPr bwMode="auto">
              <a:xfrm>
                <a:off x="8238853" y="-19877"/>
                <a:ext cx="3956460" cy="6888430"/>
              </a:xfrm>
              <a:custGeom>
                <a:avLst/>
                <a:gdLst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128047 w 4083821"/>
                  <a:gd name="connsiteY0" fmla="*/ 6887817 h 6887817"/>
                  <a:gd name="connsiteX1" fmla="*/ 1032508 w 4083821"/>
                  <a:gd name="connsiteY1" fmla="*/ 5774635 h 6887817"/>
                  <a:gd name="connsiteX2" fmla="*/ 1688491 w 4083821"/>
                  <a:gd name="connsiteY2" fmla="*/ 4412974 h 6887817"/>
                  <a:gd name="connsiteX3" fmla="*/ 1936969 w 4083821"/>
                  <a:gd name="connsiteY3" fmla="*/ 2713382 h 6887817"/>
                  <a:gd name="connsiteX4" fmla="*/ 1936969 w 4083821"/>
                  <a:gd name="connsiteY4" fmla="*/ 9939 h 6887817"/>
                  <a:gd name="connsiteX5" fmla="*/ 4073882 w 4083821"/>
                  <a:gd name="connsiteY5" fmla="*/ 0 h 6887817"/>
                  <a:gd name="connsiteX6" fmla="*/ 4083821 w 4083821"/>
                  <a:gd name="connsiteY6" fmla="*/ 6887817 h 6887817"/>
                  <a:gd name="connsiteX7" fmla="*/ 128047 w 4083821"/>
                  <a:gd name="connsiteY7" fmla="*/ 6887817 h 6887817"/>
                  <a:gd name="connsiteX0" fmla="*/ 686 w 3956460"/>
                  <a:gd name="connsiteY0" fmla="*/ 6887817 h 6888430"/>
                  <a:gd name="connsiteX1" fmla="*/ 905147 w 3956460"/>
                  <a:gd name="connsiteY1" fmla="*/ 5774635 h 6888430"/>
                  <a:gd name="connsiteX2" fmla="*/ 1561130 w 3956460"/>
                  <a:gd name="connsiteY2" fmla="*/ 4412974 h 6888430"/>
                  <a:gd name="connsiteX3" fmla="*/ 1809608 w 3956460"/>
                  <a:gd name="connsiteY3" fmla="*/ 2713382 h 6888430"/>
                  <a:gd name="connsiteX4" fmla="*/ 1809608 w 3956460"/>
                  <a:gd name="connsiteY4" fmla="*/ 9939 h 6888430"/>
                  <a:gd name="connsiteX5" fmla="*/ 3946521 w 3956460"/>
                  <a:gd name="connsiteY5" fmla="*/ 0 h 6888430"/>
                  <a:gd name="connsiteX6" fmla="*/ 3956460 w 3956460"/>
                  <a:gd name="connsiteY6" fmla="*/ 6887817 h 6888430"/>
                  <a:gd name="connsiteX7" fmla="*/ 686 w 3956460"/>
                  <a:gd name="connsiteY7" fmla="*/ 6887817 h 6888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956460" h="6888430">
                    <a:moveTo>
                      <a:pt x="686" y="6887817"/>
                    </a:moveTo>
                    <a:cubicBezTo>
                      <a:pt x="-24390" y="6912494"/>
                      <a:pt x="645073" y="6187109"/>
                      <a:pt x="905147" y="5774635"/>
                    </a:cubicBezTo>
                    <a:cubicBezTo>
                      <a:pt x="1165221" y="5362161"/>
                      <a:pt x="1410387" y="4923183"/>
                      <a:pt x="1561130" y="4412974"/>
                    </a:cubicBezTo>
                    <a:cubicBezTo>
                      <a:pt x="1711873" y="3902765"/>
                      <a:pt x="1761569" y="3447221"/>
                      <a:pt x="1809608" y="2713382"/>
                    </a:cubicBezTo>
                    <a:lnTo>
                      <a:pt x="1809608" y="9939"/>
                    </a:lnTo>
                    <a:lnTo>
                      <a:pt x="3946521" y="0"/>
                    </a:lnTo>
                    <a:lnTo>
                      <a:pt x="3956460" y="6887817"/>
                    </a:lnTo>
                    <a:lnTo>
                      <a:pt x="686" y="6887817"/>
                    </a:lnTo>
                    <a:close/>
                  </a:path>
                </a:pathLst>
              </a:custGeom>
              <a:solidFill>
                <a:schemeClr val="bg2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AU"/>
              </a:p>
            </p:txBody>
          </p:sp>
        </p:grpSp>
        <p:pic>
          <p:nvPicPr>
            <p:cNvPr id="6" name="Picture 5" descr="A blue and black logo&#10;&#10;Description automatically generated with medium confidence">
              <a:extLst>
                <a:ext uri="{FF2B5EF4-FFF2-40B4-BE49-F238E27FC236}">
                  <a16:creationId xmlns:a16="http://schemas.microsoft.com/office/drawing/2014/main" id="{2C70C232-AD48-F70D-79DF-D30CEEB5DD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51197" y="4782974"/>
              <a:ext cx="1230530" cy="1512168"/>
            </a:xfrm>
            <a:prstGeom prst="rect">
              <a:avLst/>
            </a:prstGeom>
          </p:spPr>
        </p:pic>
      </p:grp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75E9E98F-4DC8-0C7E-0801-A8EC79144C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0863" y="1196975"/>
            <a:ext cx="8929513" cy="472578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500"/>
              </a:spcAft>
              <a:defRPr sz="5200" i="0" baseline="0">
                <a:solidFill>
                  <a:schemeClr val="bg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3200" b="0"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bg2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>
                <a:solidFill>
                  <a:schemeClr val="bg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8118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16449D3-81D4-E395-BB68-043BE98F66DE}"/>
              </a:ext>
            </a:extLst>
          </p:cNvPr>
          <p:cNvGrpSpPr/>
          <p:nvPr userDrawn="1"/>
        </p:nvGrpSpPr>
        <p:grpSpPr>
          <a:xfrm>
            <a:off x="0" y="-21021"/>
            <a:ext cx="12192000" cy="6879021"/>
            <a:chOff x="0" y="-21021"/>
            <a:chExt cx="12192000" cy="687902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D4788CC-FFB5-62EF-631F-EB063F43308D}"/>
                </a:ext>
              </a:extLst>
            </p:cNvPr>
            <p:cNvSpPr/>
            <p:nvPr userDrawn="1"/>
          </p:nvSpPr>
          <p:spPr bwMode="auto">
            <a:xfrm>
              <a:off x="0" y="-21021"/>
              <a:ext cx="12192000" cy="6879021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82BA296E-BC6F-DC77-47C8-BF36E336DBED}"/>
                </a:ext>
              </a:extLst>
            </p:cNvPr>
            <p:cNvSpPr/>
            <p:nvPr userDrawn="1"/>
          </p:nvSpPr>
          <p:spPr bwMode="auto">
            <a:xfrm>
              <a:off x="8240109" y="-21021"/>
              <a:ext cx="1846071" cy="6879021"/>
            </a:xfrm>
            <a:custGeom>
              <a:avLst/>
              <a:gdLst>
                <a:gd name="connsiteX0" fmla="*/ 0 w 1856233"/>
                <a:gd name="connsiteY0" fmla="*/ 6894787 h 6894787"/>
                <a:gd name="connsiteX1" fmla="*/ 1366345 w 1856233"/>
                <a:gd name="connsiteY1" fmla="*/ 4561490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7 w 1856233"/>
                <a:gd name="connsiteY1" fmla="*/ 4813738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7 w 1856233"/>
                <a:gd name="connsiteY1" fmla="*/ 4813738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7 w 1856233"/>
                <a:gd name="connsiteY1" fmla="*/ 4813738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599089 w 1856233"/>
                <a:gd name="connsiteY1" fmla="*/ 4813738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6 w 1856233"/>
                <a:gd name="connsiteY1" fmla="*/ 4782207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6 w 1856233"/>
                <a:gd name="connsiteY1" fmla="*/ 4782207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6 w 1856233"/>
                <a:gd name="connsiteY1" fmla="*/ 4782207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47804"/>
                <a:gd name="connsiteY0" fmla="*/ 6894787 h 6894787"/>
                <a:gd name="connsiteX1" fmla="*/ 1429406 w 1847804"/>
                <a:gd name="connsiteY1" fmla="*/ 4782207 h 6894787"/>
                <a:gd name="connsiteX2" fmla="*/ 1818290 w 1847804"/>
                <a:gd name="connsiteY2" fmla="*/ 2312277 h 6894787"/>
                <a:gd name="connsiteX3" fmla="*/ 1807779 w 1847804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46071" h="6905297">
                  <a:moveTo>
                    <a:pt x="0" y="6905297"/>
                  </a:moveTo>
                  <a:cubicBezTo>
                    <a:pt x="625365" y="6298324"/>
                    <a:pt x="1143875" y="5547710"/>
                    <a:pt x="1450427" y="4782207"/>
                  </a:cubicBezTo>
                  <a:cubicBezTo>
                    <a:pt x="1756979" y="4016704"/>
                    <a:pt x="1839311" y="3524470"/>
                    <a:pt x="1839311" y="2312277"/>
                  </a:cubicBezTo>
                  <a:cubicBezTo>
                    <a:pt x="1860331" y="1509988"/>
                    <a:pt x="1825297" y="353848"/>
                    <a:pt x="1828800" y="0"/>
                  </a:cubicBezTo>
                </a:path>
              </a:pathLst>
            </a:cu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5" name="Picture 4" descr="A blue and black logo&#10;&#10;Description automatically generated with medium confidence">
              <a:extLst>
                <a:ext uri="{FF2B5EF4-FFF2-40B4-BE49-F238E27FC236}">
                  <a16:creationId xmlns:a16="http://schemas.microsoft.com/office/drawing/2014/main" id="{33212219-196C-C953-1AF9-3646B220BC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51197" y="4782974"/>
              <a:ext cx="1230530" cy="15121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15786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50EBC68-FBA5-0CD5-3858-5C63620F1008}"/>
              </a:ext>
            </a:extLst>
          </p:cNvPr>
          <p:cNvGrpSpPr/>
          <p:nvPr userDrawn="1"/>
        </p:nvGrpSpPr>
        <p:grpSpPr>
          <a:xfrm>
            <a:off x="0" y="-21021"/>
            <a:ext cx="12192000" cy="6879021"/>
            <a:chOff x="0" y="-21021"/>
            <a:chExt cx="12192000" cy="687902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95ED66A-A312-0DFD-EDA1-7B2487A44806}"/>
                </a:ext>
              </a:extLst>
            </p:cNvPr>
            <p:cNvSpPr/>
            <p:nvPr userDrawn="1"/>
          </p:nvSpPr>
          <p:spPr bwMode="auto">
            <a:xfrm>
              <a:off x="0" y="-21021"/>
              <a:ext cx="12192000" cy="6879021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4A46AAFF-791E-869D-279A-F166449A5BF4}"/>
                </a:ext>
              </a:extLst>
            </p:cNvPr>
            <p:cNvSpPr/>
            <p:nvPr userDrawn="1"/>
          </p:nvSpPr>
          <p:spPr bwMode="auto">
            <a:xfrm>
              <a:off x="8240109" y="-21021"/>
              <a:ext cx="1846071" cy="6879021"/>
            </a:xfrm>
            <a:custGeom>
              <a:avLst/>
              <a:gdLst>
                <a:gd name="connsiteX0" fmla="*/ 0 w 1856233"/>
                <a:gd name="connsiteY0" fmla="*/ 6894787 h 6894787"/>
                <a:gd name="connsiteX1" fmla="*/ 1366345 w 1856233"/>
                <a:gd name="connsiteY1" fmla="*/ 4561490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7 w 1856233"/>
                <a:gd name="connsiteY1" fmla="*/ 4813738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7 w 1856233"/>
                <a:gd name="connsiteY1" fmla="*/ 4813738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7 w 1856233"/>
                <a:gd name="connsiteY1" fmla="*/ 4813738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599089 w 1856233"/>
                <a:gd name="connsiteY1" fmla="*/ 4813738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6 w 1856233"/>
                <a:gd name="connsiteY1" fmla="*/ 4782207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6 w 1856233"/>
                <a:gd name="connsiteY1" fmla="*/ 4782207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56233"/>
                <a:gd name="connsiteY0" fmla="*/ 6894787 h 6894787"/>
                <a:gd name="connsiteX1" fmla="*/ 1429406 w 1856233"/>
                <a:gd name="connsiteY1" fmla="*/ 4782207 h 6894787"/>
                <a:gd name="connsiteX2" fmla="*/ 1828800 w 1856233"/>
                <a:gd name="connsiteY2" fmla="*/ 2322787 h 6894787"/>
                <a:gd name="connsiteX3" fmla="*/ 1807779 w 1856233"/>
                <a:gd name="connsiteY3" fmla="*/ 0 h 6894787"/>
                <a:gd name="connsiteX0" fmla="*/ 0 w 1847804"/>
                <a:gd name="connsiteY0" fmla="*/ 6894787 h 6894787"/>
                <a:gd name="connsiteX1" fmla="*/ 1429406 w 1847804"/>
                <a:gd name="connsiteY1" fmla="*/ 4782207 h 6894787"/>
                <a:gd name="connsiteX2" fmla="*/ 1818290 w 1847804"/>
                <a:gd name="connsiteY2" fmla="*/ 2312277 h 6894787"/>
                <a:gd name="connsiteX3" fmla="*/ 1807779 w 1847804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25050"/>
                <a:gd name="connsiteY0" fmla="*/ 6894787 h 6894787"/>
                <a:gd name="connsiteX1" fmla="*/ 1429406 w 1825050"/>
                <a:gd name="connsiteY1" fmla="*/ 4782207 h 6894787"/>
                <a:gd name="connsiteX2" fmla="*/ 1818290 w 1825050"/>
                <a:gd name="connsiteY2" fmla="*/ 2312277 h 6894787"/>
                <a:gd name="connsiteX3" fmla="*/ 1807779 w 1825050"/>
                <a:gd name="connsiteY3" fmla="*/ 0 h 689478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  <a:gd name="connsiteX0" fmla="*/ 0 w 1846071"/>
                <a:gd name="connsiteY0" fmla="*/ 6905297 h 6905297"/>
                <a:gd name="connsiteX1" fmla="*/ 1450427 w 1846071"/>
                <a:gd name="connsiteY1" fmla="*/ 4782207 h 6905297"/>
                <a:gd name="connsiteX2" fmla="*/ 1839311 w 1846071"/>
                <a:gd name="connsiteY2" fmla="*/ 2312277 h 6905297"/>
                <a:gd name="connsiteX3" fmla="*/ 1828800 w 1846071"/>
                <a:gd name="connsiteY3" fmla="*/ 0 h 6905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46071" h="6905297">
                  <a:moveTo>
                    <a:pt x="0" y="6905297"/>
                  </a:moveTo>
                  <a:cubicBezTo>
                    <a:pt x="625365" y="6298324"/>
                    <a:pt x="1143875" y="5547710"/>
                    <a:pt x="1450427" y="4782207"/>
                  </a:cubicBezTo>
                  <a:cubicBezTo>
                    <a:pt x="1756979" y="4016704"/>
                    <a:pt x="1839311" y="3524470"/>
                    <a:pt x="1839311" y="2312277"/>
                  </a:cubicBezTo>
                  <a:cubicBezTo>
                    <a:pt x="1860331" y="1509988"/>
                    <a:pt x="1825297" y="353848"/>
                    <a:pt x="1828800" y="0"/>
                  </a:cubicBezTo>
                </a:path>
              </a:pathLst>
            </a:cu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6" name="Picture 5" descr="A blue and black logo&#10;&#10;Description automatically generated with medium confidence">
              <a:extLst>
                <a:ext uri="{FF2B5EF4-FFF2-40B4-BE49-F238E27FC236}">
                  <a16:creationId xmlns:a16="http://schemas.microsoft.com/office/drawing/2014/main" id="{FD40411F-6936-7C40-9BA3-D5A0DF1FD4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51197" y="4782974"/>
              <a:ext cx="1230530" cy="15121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67288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611D137C-E956-E27F-8859-4601FE3BF3F1}"/>
              </a:ext>
            </a:extLst>
          </p:cNvPr>
          <p:cNvGrpSpPr/>
          <p:nvPr userDrawn="1"/>
        </p:nvGrpSpPr>
        <p:grpSpPr>
          <a:xfrm>
            <a:off x="0" y="-19877"/>
            <a:ext cx="12195313" cy="6888430"/>
            <a:chOff x="0" y="-19877"/>
            <a:chExt cx="12195313" cy="688843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6FD9AD2-9C60-01EE-F39F-F7DDB04A18AB}"/>
                </a:ext>
              </a:extLst>
            </p:cNvPr>
            <p:cNvSpPr/>
            <p:nvPr userDrawn="1"/>
          </p:nvSpPr>
          <p:spPr bwMode="auto">
            <a:xfrm>
              <a:off x="0" y="0"/>
              <a:ext cx="11352584" cy="6858000"/>
            </a:xfrm>
            <a:prstGeom prst="rect">
              <a:avLst/>
            </a:prstGeom>
            <a:solidFill>
              <a:schemeClr val="tx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56F98B0-8434-C1B6-E5B2-4B8FA16EBF23}"/>
                </a:ext>
              </a:extLst>
            </p:cNvPr>
            <p:cNvSpPr/>
            <p:nvPr userDrawn="1"/>
          </p:nvSpPr>
          <p:spPr bwMode="auto">
            <a:xfrm>
              <a:off x="8238853" y="-19877"/>
              <a:ext cx="3956460" cy="6888430"/>
            </a:xfrm>
            <a:custGeom>
              <a:avLst/>
              <a:gdLst>
                <a:gd name="connsiteX0" fmla="*/ 0 w 3955774"/>
                <a:gd name="connsiteY0" fmla="*/ 6887817 h 6887817"/>
                <a:gd name="connsiteX1" fmla="*/ 308113 w 3955774"/>
                <a:gd name="connsiteY1" fmla="*/ 6559826 h 6887817"/>
                <a:gd name="connsiteX2" fmla="*/ 904461 w 3955774"/>
                <a:gd name="connsiteY2" fmla="*/ 5774635 h 6887817"/>
                <a:gd name="connsiteX3" fmla="*/ 1560444 w 3955774"/>
                <a:gd name="connsiteY3" fmla="*/ 4412974 h 6887817"/>
                <a:gd name="connsiteX4" fmla="*/ 1808922 w 3955774"/>
                <a:gd name="connsiteY4" fmla="*/ 2713382 h 6887817"/>
                <a:gd name="connsiteX5" fmla="*/ 1808922 w 3955774"/>
                <a:gd name="connsiteY5" fmla="*/ 9939 h 6887817"/>
                <a:gd name="connsiteX6" fmla="*/ 3945835 w 3955774"/>
                <a:gd name="connsiteY6" fmla="*/ 0 h 6887817"/>
                <a:gd name="connsiteX7" fmla="*/ 3955774 w 3955774"/>
                <a:gd name="connsiteY7" fmla="*/ 6887817 h 6887817"/>
                <a:gd name="connsiteX8" fmla="*/ 0 w 3955774"/>
                <a:gd name="connsiteY8" fmla="*/ 6887817 h 6887817"/>
                <a:gd name="connsiteX0" fmla="*/ 0 w 3955774"/>
                <a:gd name="connsiteY0" fmla="*/ 6887817 h 6887817"/>
                <a:gd name="connsiteX1" fmla="*/ 308113 w 3955774"/>
                <a:gd name="connsiteY1" fmla="*/ 6559826 h 6887817"/>
                <a:gd name="connsiteX2" fmla="*/ 904461 w 3955774"/>
                <a:gd name="connsiteY2" fmla="*/ 5774635 h 6887817"/>
                <a:gd name="connsiteX3" fmla="*/ 1560444 w 3955774"/>
                <a:gd name="connsiteY3" fmla="*/ 4412974 h 6887817"/>
                <a:gd name="connsiteX4" fmla="*/ 1808922 w 3955774"/>
                <a:gd name="connsiteY4" fmla="*/ 2713382 h 6887817"/>
                <a:gd name="connsiteX5" fmla="*/ 1808922 w 3955774"/>
                <a:gd name="connsiteY5" fmla="*/ 9939 h 6887817"/>
                <a:gd name="connsiteX6" fmla="*/ 3945835 w 3955774"/>
                <a:gd name="connsiteY6" fmla="*/ 0 h 6887817"/>
                <a:gd name="connsiteX7" fmla="*/ 3955774 w 3955774"/>
                <a:gd name="connsiteY7" fmla="*/ 6887817 h 6887817"/>
                <a:gd name="connsiteX8" fmla="*/ 0 w 3955774"/>
                <a:gd name="connsiteY8" fmla="*/ 6887817 h 6887817"/>
                <a:gd name="connsiteX0" fmla="*/ 0 w 3955774"/>
                <a:gd name="connsiteY0" fmla="*/ 6887817 h 6887817"/>
                <a:gd name="connsiteX1" fmla="*/ 308113 w 3955774"/>
                <a:gd name="connsiteY1" fmla="*/ 6559826 h 6887817"/>
                <a:gd name="connsiteX2" fmla="*/ 904461 w 3955774"/>
                <a:gd name="connsiteY2" fmla="*/ 5774635 h 6887817"/>
                <a:gd name="connsiteX3" fmla="*/ 1560444 w 3955774"/>
                <a:gd name="connsiteY3" fmla="*/ 4412974 h 6887817"/>
                <a:gd name="connsiteX4" fmla="*/ 1808922 w 3955774"/>
                <a:gd name="connsiteY4" fmla="*/ 2713382 h 6887817"/>
                <a:gd name="connsiteX5" fmla="*/ 1808922 w 3955774"/>
                <a:gd name="connsiteY5" fmla="*/ 9939 h 6887817"/>
                <a:gd name="connsiteX6" fmla="*/ 3945835 w 3955774"/>
                <a:gd name="connsiteY6" fmla="*/ 0 h 6887817"/>
                <a:gd name="connsiteX7" fmla="*/ 3955774 w 3955774"/>
                <a:gd name="connsiteY7" fmla="*/ 6887817 h 6887817"/>
                <a:gd name="connsiteX8" fmla="*/ 0 w 3955774"/>
                <a:gd name="connsiteY8" fmla="*/ 6887817 h 6887817"/>
                <a:gd name="connsiteX0" fmla="*/ 128047 w 4083821"/>
                <a:gd name="connsiteY0" fmla="*/ 6887817 h 6887817"/>
                <a:gd name="connsiteX1" fmla="*/ 1032508 w 4083821"/>
                <a:gd name="connsiteY1" fmla="*/ 5774635 h 6887817"/>
                <a:gd name="connsiteX2" fmla="*/ 1688491 w 4083821"/>
                <a:gd name="connsiteY2" fmla="*/ 4412974 h 6887817"/>
                <a:gd name="connsiteX3" fmla="*/ 1936969 w 4083821"/>
                <a:gd name="connsiteY3" fmla="*/ 2713382 h 6887817"/>
                <a:gd name="connsiteX4" fmla="*/ 1936969 w 4083821"/>
                <a:gd name="connsiteY4" fmla="*/ 9939 h 6887817"/>
                <a:gd name="connsiteX5" fmla="*/ 4073882 w 4083821"/>
                <a:gd name="connsiteY5" fmla="*/ 0 h 6887817"/>
                <a:gd name="connsiteX6" fmla="*/ 4083821 w 4083821"/>
                <a:gd name="connsiteY6" fmla="*/ 6887817 h 6887817"/>
                <a:gd name="connsiteX7" fmla="*/ 128047 w 4083821"/>
                <a:gd name="connsiteY7" fmla="*/ 6887817 h 6887817"/>
                <a:gd name="connsiteX0" fmla="*/ 686 w 3956460"/>
                <a:gd name="connsiteY0" fmla="*/ 6887817 h 6888430"/>
                <a:gd name="connsiteX1" fmla="*/ 905147 w 3956460"/>
                <a:gd name="connsiteY1" fmla="*/ 5774635 h 6888430"/>
                <a:gd name="connsiteX2" fmla="*/ 1561130 w 3956460"/>
                <a:gd name="connsiteY2" fmla="*/ 4412974 h 6888430"/>
                <a:gd name="connsiteX3" fmla="*/ 1809608 w 3956460"/>
                <a:gd name="connsiteY3" fmla="*/ 2713382 h 6888430"/>
                <a:gd name="connsiteX4" fmla="*/ 1809608 w 3956460"/>
                <a:gd name="connsiteY4" fmla="*/ 9939 h 6888430"/>
                <a:gd name="connsiteX5" fmla="*/ 3946521 w 3956460"/>
                <a:gd name="connsiteY5" fmla="*/ 0 h 6888430"/>
                <a:gd name="connsiteX6" fmla="*/ 3956460 w 3956460"/>
                <a:gd name="connsiteY6" fmla="*/ 6887817 h 6888430"/>
                <a:gd name="connsiteX7" fmla="*/ 686 w 3956460"/>
                <a:gd name="connsiteY7" fmla="*/ 6887817 h 6888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56460" h="6888430">
                  <a:moveTo>
                    <a:pt x="686" y="6887817"/>
                  </a:moveTo>
                  <a:cubicBezTo>
                    <a:pt x="-24390" y="6912494"/>
                    <a:pt x="645073" y="6187109"/>
                    <a:pt x="905147" y="5774635"/>
                  </a:cubicBezTo>
                  <a:cubicBezTo>
                    <a:pt x="1165221" y="5362161"/>
                    <a:pt x="1410387" y="4923183"/>
                    <a:pt x="1561130" y="4412974"/>
                  </a:cubicBezTo>
                  <a:cubicBezTo>
                    <a:pt x="1711873" y="3902765"/>
                    <a:pt x="1761569" y="3447221"/>
                    <a:pt x="1809608" y="2713382"/>
                  </a:cubicBezTo>
                  <a:lnTo>
                    <a:pt x="1809608" y="9939"/>
                  </a:lnTo>
                  <a:lnTo>
                    <a:pt x="3946521" y="0"/>
                  </a:lnTo>
                  <a:lnTo>
                    <a:pt x="3956460" y="6887817"/>
                  </a:lnTo>
                  <a:lnTo>
                    <a:pt x="686" y="6887817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AU"/>
            </a:p>
          </p:txBody>
        </p:sp>
      </p:grp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A9A13618-C47E-B34C-F32C-4E10B5E042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1196975"/>
            <a:ext cx="8929513" cy="472578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500"/>
              </a:spcAft>
              <a:defRPr sz="5200" i="0" baseline="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3200"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2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0932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B7932E-37E4-53B3-13F6-C944769D1DA0}"/>
              </a:ext>
            </a:extLst>
          </p:cNvPr>
          <p:cNvSpPr/>
          <p:nvPr userDrawn="1"/>
        </p:nvSpPr>
        <p:spPr bwMode="auto">
          <a:xfrm>
            <a:off x="0" y="0"/>
            <a:ext cx="11208568" cy="6858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Picture 4" descr="A blue and black background&#10;&#10;Description automatically generated">
            <a:extLst>
              <a:ext uri="{FF2B5EF4-FFF2-40B4-BE49-F238E27FC236}">
                <a16:creationId xmlns:a16="http://schemas.microsoft.com/office/drawing/2014/main" id="{05DE51D6-9490-4F46-61AE-91584CDD7B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749" y="0"/>
            <a:ext cx="3950208" cy="6858000"/>
          </a:xfrm>
          <a:prstGeom prst="rect">
            <a:avLst/>
          </a:prstGeom>
        </p:spPr>
      </p:pic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FA5EC14C-0C9E-D395-A579-F0E7EF4F30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0863" y="1196975"/>
            <a:ext cx="8929513" cy="472578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500"/>
              </a:spcAft>
              <a:defRPr sz="5200" i="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3200"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1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425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8860C5E-56EE-3AE6-3D60-624532A6ABFA}"/>
              </a:ext>
            </a:extLst>
          </p:cNvPr>
          <p:cNvGrpSpPr/>
          <p:nvPr userDrawn="1"/>
        </p:nvGrpSpPr>
        <p:grpSpPr>
          <a:xfrm>
            <a:off x="0" y="-19877"/>
            <a:ext cx="12195313" cy="6888430"/>
            <a:chOff x="0" y="-19877"/>
            <a:chExt cx="12195313" cy="688843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20D3FC5-1691-8AA2-A89A-04BE95D5F572}"/>
                </a:ext>
              </a:extLst>
            </p:cNvPr>
            <p:cNvSpPr/>
            <p:nvPr userDrawn="1"/>
          </p:nvSpPr>
          <p:spPr bwMode="auto">
            <a:xfrm>
              <a:off x="0" y="0"/>
              <a:ext cx="11352584" cy="6858000"/>
            </a:xfrm>
            <a:prstGeom prst="rect">
              <a:avLst/>
            </a:prstGeom>
            <a:solidFill>
              <a:schemeClr val="tx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038832B1-F9F6-03C7-2FE0-B5C6DC4A934E}"/>
                </a:ext>
              </a:extLst>
            </p:cNvPr>
            <p:cNvSpPr/>
            <p:nvPr userDrawn="1"/>
          </p:nvSpPr>
          <p:spPr bwMode="auto">
            <a:xfrm>
              <a:off x="8238853" y="-19877"/>
              <a:ext cx="3956460" cy="6888430"/>
            </a:xfrm>
            <a:custGeom>
              <a:avLst/>
              <a:gdLst>
                <a:gd name="connsiteX0" fmla="*/ 0 w 3955774"/>
                <a:gd name="connsiteY0" fmla="*/ 6887817 h 6887817"/>
                <a:gd name="connsiteX1" fmla="*/ 308113 w 3955774"/>
                <a:gd name="connsiteY1" fmla="*/ 6559826 h 6887817"/>
                <a:gd name="connsiteX2" fmla="*/ 904461 w 3955774"/>
                <a:gd name="connsiteY2" fmla="*/ 5774635 h 6887817"/>
                <a:gd name="connsiteX3" fmla="*/ 1560444 w 3955774"/>
                <a:gd name="connsiteY3" fmla="*/ 4412974 h 6887817"/>
                <a:gd name="connsiteX4" fmla="*/ 1808922 w 3955774"/>
                <a:gd name="connsiteY4" fmla="*/ 2713382 h 6887817"/>
                <a:gd name="connsiteX5" fmla="*/ 1808922 w 3955774"/>
                <a:gd name="connsiteY5" fmla="*/ 9939 h 6887817"/>
                <a:gd name="connsiteX6" fmla="*/ 3945835 w 3955774"/>
                <a:gd name="connsiteY6" fmla="*/ 0 h 6887817"/>
                <a:gd name="connsiteX7" fmla="*/ 3955774 w 3955774"/>
                <a:gd name="connsiteY7" fmla="*/ 6887817 h 6887817"/>
                <a:gd name="connsiteX8" fmla="*/ 0 w 3955774"/>
                <a:gd name="connsiteY8" fmla="*/ 6887817 h 6887817"/>
                <a:gd name="connsiteX0" fmla="*/ 0 w 3955774"/>
                <a:gd name="connsiteY0" fmla="*/ 6887817 h 6887817"/>
                <a:gd name="connsiteX1" fmla="*/ 308113 w 3955774"/>
                <a:gd name="connsiteY1" fmla="*/ 6559826 h 6887817"/>
                <a:gd name="connsiteX2" fmla="*/ 904461 w 3955774"/>
                <a:gd name="connsiteY2" fmla="*/ 5774635 h 6887817"/>
                <a:gd name="connsiteX3" fmla="*/ 1560444 w 3955774"/>
                <a:gd name="connsiteY3" fmla="*/ 4412974 h 6887817"/>
                <a:gd name="connsiteX4" fmla="*/ 1808922 w 3955774"/>
                <a:gd name="connsiteY4" fmla="*/ 2713382 h 6887817"/>
                <a:gd name="connsiteX5" fmla="*/ 1808922 w 3955774"/>
                <a:gd name="connsiteY5" fmla="*/ 9939 h 6887817"/>
                <a:gd name="connsiteX6" fmla="*/ 3945835 w 3955774"/>
                <a:gd name="connsiteY6" fmla="*/ 0 h 6887817"/>
                <a:gd name="connsiteX7" fmla="*/ 3955774 w 3955774"/>
                <a:gd name="connsiteY7" fmla="*/ 6887817 h 6887817"/>
                <a:gd name="connsiteX8" fmla="*/ 0 w 3955774"/>
                <a:gd name="connsiteY8" fmla="*/ 6887817 h 6887817"/>
                <a:gd name="connsiteX0" fmla="*/ 0 w 3955774"/>
                <a:gd name="connsiteY0" fmla="*/ 6887817 h 6887817"/>
                <a:gd name="connsiteX1" fmla="*/ 308113 w 3955774"/>
                <a:gd name="connsiteY1" fmla="*/ 6559826 h 6887817"/>
                <a:gd name="connsiteX2" fmla="*/ 904461 w 3955774"/>
                <a:gd name="connsiteY2" fmla="*/ 5774635 h 6887817"/>
                <a:gd name="connsiteX3" fmla="*/ 1560444 w 3955774"/>
                <a:gd name="connsiteY3" fmla="*/ 4412974 h 6887817"/>
                <a:gd name="connsiteX4" fmla="*/ 1808922 w 3955774"/>
                <a:gd name="connsiteY4" fmla="*/ 2713382 h 6887817"/>
                <a:gd name="connsiteX5" fmla="*/ 1808922 w 3955774"/>
                <a:gd name="connsiteY5" fmla="*/ 9939 h 6887817"/>
                <a:gd name="connsiteX6" fmla="*/ 3945835 w 3955774"/>
                <a:gd name="connsiteY6" fmla="*/ 0 h 6887817"/>
                <a:gd name="connsiteX7" fmla="*/ 3955774 w 3955774"/>
                <a:gd name="connsiteY7" fmla="*/ 6887817 h 6887817"/>
                <a:gd name="connsiteX8" fmla="*/ 0 w 3955774"/>
                <a:gd name="connsiteY8" fmla="*/ 6887817 h 6887817"/>
                <a:gd name="connsiteX0" fmla="*/ 128047 w 4083821"/>
                <a:gd name="connsiteY0" fmla="*/ 6887817 h 6887817"/>
                <a:gd name="connsiteX1" fmla="*/ 1032508 w 4083821"/>
                <a:gd name="connsiteY1" fmla="*/ 5774635 h 6887817"/>
                <a:gd name="connsiteX2" fmla="*/ 1688491 w 4083821"/>
                <a:gd name="connsiteY2" fmla="*/ 4412974 h 6887817"/>
                <a:gd name="connsiteX3" fmla="*/ 1936969 w 4083821"/>
                <a:gd name="connsiteY3" fmla="*/ 2713382 h 6887817"/>
                <a:gd name="connsiteX4" fmla="*/ 1936969 w 4083821"/>
                <a:gd name="connsiteY4" fmla="*/ 9939 h 6887817"/>
                <a:gd name="connsiteX5" fmla="*/ 4073882 w 4083821"/>
                <a:gd name="connsiteY5" fmla="*/ 0 h 6887817"/>
                <a:gd name="connsiteX6" fmla="*/ 4083821 w 4083821"/>
                <a:gd name="connsiteY6" fmla="*/ 6887817 h 6887817"/>
                <a:gd name="connsiteX7" fmla="*/ 128047 w 4083821"/>
                <a:gd name="connsiteY7" fmla="*/ 6887817 h 6887817"/>
                <a:gd name="connsiteX0" fmla="*/ 686 w 3956460"/>
                <a:gd name="connsiteY0" fmla="*/ 6887817 h 6888430"/>
                <a:gd name="connsiteX1" fmla="*/ 905147 w 3956460"/>
                <a:gd name="connsiteY1" fmla="*/ 5774635 h 6888430"/>
                <a:gd name="connsiteX2" fmla="*/ 1561130 w 3956460"/>
                <a:gd name="connsiteY2" fmla="*/ 4412974 h 6888430"/>
                <a:gd name="connsiteX3" fmla="*/ 1809608 w 3956460"/>
                <a:gd name="connsiteY3" fmla="*/ 2713382 h 6888430"/>
                <a:gd name="connsiteX4" fmla="*/ 1809608 w 3956460"/>
                <a:gd name="connsiteY4" fmla="*/ 9939 h 6888430"/>
                <a:gd name="connsiteX5" fmla="*/ 3946521 w 3956460"/>
                <a:gd name="connsiteY5" fmla="*/ 0 h 6888430"/>
                <a:gd name="connsiteX6" fmla="*/ 3956460 w 3956460"/>
                <a:gd name="connsiteY6" fmla="*/ 6887817 h 6888430"/>
                <a:gd name="connsiteX7" fmla="*/ 686 w 3956460"/>
                <a:gd name="connsiteY7" fmla="*/ 6887817 h 6888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56460" h="6888430">
                  <a:moveTo>
                    <a:pt x="686" y="6887817"/>
                  </a:moveTo>
                  <a:cubicBezTo>
                    <a:pt x="-24390" y="6912494"/>
                    <a:pt x="645073" y="6187109"/>
                    <a:pt x="905147" y="5774635"/>
                  </a:cubicBezTo>
                  <a:cubicBezTo>
                    <a:pt x="1165221" y="5362161"/>
                    <a:pt x="1410387" y="4923183"/>
                    <a:pt x="1561130" y="4412974"/>
                  </a:cubicBezTo>
                  <a:cubicBezTo>
                    <a:pt x="1711873" y="3902765"/>
                    <a:pt x="1761569" y="3447221"/>
                    <a:pt x="1809608" y="2713382"/>
                  </a:cubicBezTo>
                  <a:lnTo>
                    <a:pt x="1809608" y="9939"/>
                  </a:lnTo>
                  <a:lnTo>
                    <a:pt x="3946521" y="0"/>
                  </a:lnTo>
                  <a:lnTo>
                    <a:pt x="3956460" y="6887817"/>
                  </a:lnTo>
                  <a:lnTo>
                    <a:pt x="686" y="6887817"/>
                  </a:lnTo>
                  <a:close/>
                </a:path>
              </a:pathLst>
            </a:cu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AU"/>
            </a:p>
          </p:txBody>
        </p:sp>
      </p:grp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FBEB762F-31F8-AD4B-FD30-55A5D84390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0863" y="1196975"/>
            <a:ext cx="8929513" cy="472578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500"/>
              </a:spcAft>
              <a:defRPr sz="5200" i="0" baseline="0">
                <a:solidFill>
                  <a:schemeClr val="bg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3200" b="0"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bg2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>
                <a:solidFill>
                  <a:schemeClr val="bg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9213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49834A3-7415-DA13-7B1F-EEA30CEC2C7E}"/>
              </a:ext>
            </a:extLst>
          </p:cNvPr>
          <p:cNvGrpSpPr/>
          <p:nvPr userDrawn="1"/>
        </p:nvGrpSpPr>
        <p:grpSpPr>
          <a:xfrm>
            <a:off x="0" y="-19877"/>
            <a:ext cx="12195313" cy="6888430"/>
            <a:chOff x="0" y="-19877"/>
            <a:chExt cx="12195313" cy="688843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380B717-C280-0D8D-0F11-8D213950290E}"/>
                </a:ext>
              </a:extLst>
            </p:cNvPr>
            <p:cNvGrpSpPr/>
            <p:nvPr userDrawn="1"/>
          </p:nvGrpSpPr>
          <p:grpSpPr>
            <a:xfrm>
              <a:off x="0" y="-19877"/>
              <a:ext cx="12195313" cy="6888430"/>
              <a:chOff x="0" y="-19877"/>
              <a:chExt cx="12195313" cy="688843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15F6242-F0A0-F702-227E-682539380B8E}"/>
                  </a:ext>
                </a:extLst>
              </p:cNvPr>
              <p:cNvSpPr/>
              <p:nvPr userDrawn="1"/>
            </p:nvSpPr>
            <p:spPr bwMode="auto">
              <a:xfrm>
                <a:off x="0" y="0"/>
                <a:ext cx="11352584" cy="6858000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" name="Freeform: Shape 3">
                <a:extLst>
                  <a:ext uri="{FF2B5EF4-FFF2-40B4-BE49-F238E27FC236}">
                    <a16:creationId xmlns:a16="http://schemas.microsoft.com/office/drawing/2014/main" id="{2483F761-7C57-C172-68EB-B431CA29AF41}"/>
                  </a:ext>
                </a:extLst>
              </p:cNvPr>
              <p:cNvSpPr/>
              <p:nvPr userDrawn="1"/>
            </p:nvSpPr>
            <p:spPr bwMode="auto">
              <a:xfrm>
                <a:off x="8238853" y="-19877"/>
                <a:ext cx="3956460" cy="6888430"/>
              </a:xfrm>
              <a:custGeom>
                <a:avLst/>
                <a:gdLst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0 w 3955774"/>
                  <a:gd name="connsiteY0" fmla="*/ 6887817 h 6887817"/>
                  <a:gd name="connsiteX1" fmla="*/ 308113 w 3955774"/>
                  <a:gd name="connsiteY1" fmla="*/ 6559826 h 6887817"/>
                  <a:gd name="connsiteX2" fmla="*/ 904461 w 3955774"/>
                  <a:gd name="connsiteY2" fmla="*/ 5774635 h 6887817"/>
                  <a:gd name="connsiteX3" fmla="*/ 1560444 w 3955774"/>
                  <a:gd name="connsiteY3" fmla="*/ 4412974 h 6887817"/>
                  <a:gd name="connsiteX4" fmla="*/ 1808922 w 3955774"/>
                  <a:gd name="connsiteY4" fmla="*/ 2713382 h 6887817"/>
                  <a:gd name="connsiteX5" fmla="*/ 1808922 w 3955774"/>
                  <a:gd name="connsiteY5" fmla="*/ 9939 h 6887817"/>
                  <a:gd name="connsiteX6" fmla="*/ 3945835 w 3955774"/>
                  <a:gd name="connsiteY6" fmla="*/ 0 h 6887817"/>
                  <a:gd name="connsiteX7" fmla="*/ 3955774 w 3955774"/>
                  <a:gd name="connsiteY7" fmla="*/ 6887817 h 6887817"/>
                  <a:gd name="connsiteX8" fmla="*/ 0 w 3955774"/>
                  <a:gd name="connsiteY8" fmla="*/ 6887817 h 6887817"/>
                  <a:gd name="connsiteX0" fmla="*/ 128047 w 4083821"/>
                  <a:gd name="connsiteY0" fmla="*/ 6887817 h 6887817"/>
                  <a:gd name="connsiteX1" fmla="*/ 1032508 w 4083821"/>
                  <a:gd name="connsiteY1" fmla="*/ 5774635 h 6887817"/>
                  <a:gd name="connsiteX2" fmla="*/ 1688491 w 4083821"/>
                  <a:gd name="connsiteY2" fmla="*/ 4412974 h 6887817"/>
                  <a:gd name="connsiteX3" fmla="*/ 1936969 w 4083821"/>
                  <a:gd name="connsiteY3" fmla="*/ 2713382 h 6887817"/>
                  <a:gd name="connsiteX4" fmla="*/ 1936969 w 4083821"/>
                  <a:gd name="connsiteY4" fmla="*/ 9939 h 6887817"/>
                  <a:gd name="connsiteX5" fmla="*/ 4073882 w 4083821"/>
                  <a:gd name="connsiteY5" fmla="*/ 0 h 6887817"/>
                  <a:gd name="connsiteX6" fmla="*/ 4083821 w 4083821"/>
                  <a:gd name="connsiteY6" fmla="*/ 6887817 h 6887817"/>
                  <a:gd name="connsiteX7" fmla="*/ 128047 w 4083821"/>
                  <a:gd name="connsiteY7" fmla="*/ 6887817 h 6887817"/>
                  <a:gd name="connsiteX0" fmla="*/ 686 w 3956460"/>
                  <a:gd name="connsiteY0" fmla="*/ 6887817 h 6888430"/>
                  <a:gd name="connsiteX1" fmla="*/ 905147 w 3956460"/>
                  <a:gd name="connsiteY1" fmla="*/ 5774635 h 6888430"/>
                  <a:gd name="connsiteX2" fmla="*/ 1561130 w 3956460"/>
                  <a:gd name="connsiteY2" fmla="*/ 4412974 h 6888430"/>
                  <a:gd name="connsiteX3" fmla="*/ 1809608 w 3956460"/>
                  <a:gd name="connsiteY3" fmla="*/ 2713382 h 6888430"/>
                  <a:gd name="connsiteX4" fmla="*/ 1809608 w 3956460"/>
                  <a:gd name="connsiteY4" fmla="*/ 9939 h 6888430"/>
                  <a:gd name="connsiteX5" fmla="*/ 3946521 w 3956460"/>
                  <a:gd name="connsiteY5" fmla="*/ 0 h 6888430"/>
                  <a:gd name="connsiteX6" fmla="*/ 3956460 w 3956460"/>
                  <a:gd name="connsiteY6" fmla="*/ 6887817 h 6888430"/>
                  <a:gd name="connsiteX7" fmla="*/ 686 w 3956460"/>
                  <a:gd name="connsiteY7" fmla="*/ 6887817 h 6888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956460" h="6888430">
                    <a:moveTo>
                      <a:pt x="686" y="6887817"/>
                    </a:moveTo>
                    <a:cubicBezTo>
                      <a:pt x="-24390" y="6912494"/>
                      <a:pt x="645073" y="6187109"/>
                      <a:pt x="905147" y="5774635"/>
                    </a:cubicBezTo>
                    <a:cubicBezTo>
                      <a:pt x="1165221" y="5362161"/>
                      <a:pt x="1410387" y="4923183"/>
                      <a:pt x="1561130" y="4412974"/>
                    </a:cubicBezTo>
                    <a:cubicBezTo>
                      <a:pt x="1711873" y="3902765"/>
                      <a:pt x="1761569" y="3447221"/>
                      <a:pt x="1809608" y="2713382"/>
                    </a:cubicBezTo>
                    <a:lnTo>
                      <a:pt x="1809608" y="9939"/>
                    </a:lnTo>
                    <a:lnTo>
                      <a:pt x="3946521" y="0"/>
                    </a:lnTo>
                    <a:lnTo>
                      <a:pt x="3956460" y="6887817"/>
                    </a:lnTo>
                    <a:lnTo>
                      <a:pt x="686" y="6887817"/>
                    </a:lnTo>
                    <a:close/>
                  </a:path>
                </a:pathLst>
              </a:custGeom>
              <a:solidFill>
                <a:schemeClr val="tx2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AU"/>
              </a:p>
            </p:txBody>
          </p:sp>
        </p:grpSp>
        <p:pic>
          <p:nvPicPr>
            <p:cNvPr id="6" name="Picture 5" descr="A blue and black logo&#10;&#10;Description automatically generated with medium confidence">
              <a:extLst>
                <a:ext uri="{FF2B5EF4-FFF2-40B4-BE49-F238E27FC236}">
                  <a16:creationId xmlns:a16="http://schemas.microsoft.com/office/drawing/2014/main" id="{8E212B80-337E-4DF5-79BB-C0871E0A0E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51197" y="4782974"/>
              <a:ext cx="1230530" cy="1512168"/>
            </a:xfrm>
            <a:prstGeom prst="rect">
              <a:avLst/>
            </a:prstGeom>
          </p:spPr>
        </p:pic>
      </p:grp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743ECFE-00E8-1162-5711-524B44D24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1196975"/>
            <a:ext cx="8929513" cy="472578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6000"/>
              </a:lnSpc>
              <a:spcBef>
                <a:spcPts val="0"/>
              </a:spcBef>
              <a:spcAft>
                <a:spcPts val="500"/>
              </a:spcAft>
              <a:defRPr sz="5200" i="0" baseline="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FontTx/>
              <a:buNone/>
              <a:defRPr sz="3200"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2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4pPr>
            <a:lvl5pPr marL="0" indent="0">
              <a:spcBef>
                <a:spcPts val="0"/>
              </a:spcBef>
              <a:spcAft>
                <a:spcPts val="500"/>
              </a:spcAft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7919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A2F4B93-F795-EB64-C6F8-CFA1F64BFD03}"/>
              </a:ext>
            </a:extLst>
          </p:cNvPr>
          <p:cNvSpPr/>
          <p:nvPr userDrawn="1"/>
        </p:nvSpPr>
        <p:spPr bwMode="auto">
          <a:xfrm>
            <a:off x="12288688" y="16416"/>
            <a:ext cx="1104800" cy="432048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Navy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17/54/77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#11364d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DAD086-C7D6-2BD5-7923-C45C21634308}"/>
              </a:ext>
            </a:extLst>
          </p:cNvPr>
          <p:cNvSpPr/>
          <p:nvPr userDrawn="1"/>
        </p:nvSpPr>
        <p:spPr bwMode="auto">
          <a:xfrm>
            <a:off x="12288688" y="565056"/>
            <a:ext cx="1104800" cy="432048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Teal</a:t>
            </a:r>
          </a:p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104/227/213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#68e3d5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9B52FC-9C78-80A6-24E3-4CDB04E70A51}"/>
              </a:ext>
            </a:extLst>
          </p:cNvPr>
          <p:cNvSpPr/>
          <p:nvPr userDrawn="1"/>
        </p:nvSpPr>
        <p:spPr bwMode="auto">
          <a:xfrm>
            <a:off x="12288688" y="2210976"/>
            <a:ext cx="1104800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Orange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255/120/30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#ff781e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156EF8-483A-46DB-A6EB-ADE7E608BBD5}"/>
              </a:ext>
            </a:extLst>
          </p:cNvPr>
          <p:cNvSpPr/>
          <p:nvPr userDrawn="1"/>
        </p:nvSpPr>
        <p:spPr bwMode="auto">
          <a:xfrm>
            <a:off x="12288688" y="1113696"/>
            <a:ext cx="1104800" cy="43204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Sand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233/229/206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#e9e5ce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DDF6A5-706B-3C6D-1E48-5BD8F7500812}"/>
              </a:ext>
            </a:extLst>
          </p:cNvPr>
          <p:cNvSpPr/>
          <p:nvPr userDrawn="1"/>
        </p:nvSpPr>
        <p:spPr bwMode="auto">
          <a:xfrm>
            <a:off x="12288688" y="1662336"/>
            <a:ext cx="1104800" cy="432048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Light Teal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197/255/255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#c5ffff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A8938C-8BF2-3E46-D1F2-62A533546312}"/>
              </a:ext>
            </a:extLst>
          </p:cNvPr>
          <p:cNvSpPr/>
          <p:nvPr userDrawn="1"/>
        </p:nvSpPr>
        <p:spPr bwMode="auto">
          <a:xfrm>
            <a:off x="12288688" y="2759616"/>
            <a:ext cx="1104800" cy="43204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Dark Teal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0/28/116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#008074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5C95BD-0912-D32B-3694-DC5962E6DDD0}"/>
              </a:ext>
            </a:extLst>
          </p:cNvPr>
          <p:cNvSpPr/>
          <p:nvPr userDrawn="1"/>
        </p:nvSpPr>
        <p:spPr bwMode="auto">
          <a:xfrm>
            <a:off x="12288688" y="3308256"/>
            <a:ext cx="1104800" cy="432048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Stone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181/196/204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#b5c4cc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9C1F84-C6D6-C7E8-5A46-4482F303C35A}"/>
              </a:ext>
            </a:extLst>
          </p:cNvPr>
          <p:cNvSpPr/>
          <p:nvPr userDrawn="1"/>
        </p:nvSpPr>
        <p:spPr bwMode="auto">
          <a:xfrm>
            <a:off x="12288688" y="3856896"/>
            <a:ext cx="1104800" cy="432048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Charcoal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45/45/45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#2d2d2d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89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2" r:id="rId2"/>
    <p:sldLayoutId id="2147483694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809625" indent="-268288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235075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4D4D4D"/>
          </a:solidFill>
          <a:latin typeface="+mn-lt"/>
        </a:defRPr>
      </a:lvl3pPr>
      <a:lvl4pPr marL="1643063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47" userDrawn="1">
          <p15:clr>
            <a:srgbClr val="F26B43"/>
          </p15:clr>
        </p15:guide>
        <p15:guide id="4" pos="7333" userDrawn="1">
          <p15:clr>
            <a:srgbClr val="F26B43"/>
          </p15:clr>
        </p15:guide>
        <p15:guide id="5" orient="horz" pos="4110" userDrawn="1">
          <p15:clr>
            <a:srgbClr val="F26B43"/>
          </p15:clr>
        </p15:guide>
        <p15:guide id="9" orient="horz" pos="370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A2F1E8-45E1-A434-D79E-3BBE0EB1BFD4}"/>
              </a:ext>
            </a:extLst>
          </p:cNvPr>
          <p:cNvSpPr/>
          <p:nvPr userDrawn="1"/>
        </p:nvSpPr>
        <p:spPr bwMode="auto">
          <a:xfrm>
            <a:off x="12288688" y="16416"/>
            <a:ext cx="1104800" cy="432048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Navy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17/54/77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#11364d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F61CE5-6566-C734-6F23-7FEA95CD6890}"/>
              </a:ext>
            </a:extLst>
          </p:cNvPr>
          <p:cNvSpPr/>
          <p:nvPr userDrawn="1"/>
        </p:nvSpPr>
        <p:spPr bwMode="auto">
          <a:xfrm>
            <a:off x="12288688" y="565056"/>
            <a:ext cx="1104800" cy="432048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Teal</a:t>
            </a:r>
          </a:p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104/227/213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#68e3d5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DAA923-486C-63ED-28C0-8DAB8F383AC5}"/>
              </a:ext>
            </a:extLst>
          </p:cNvPr>
          <p:cNvSpPr/>
          <p:nvPr userDrawn="1"/>
        </p:nvSpPr>
        <p:spPr bwMode="auto">
          <a:xfrm>
            <a:off x="12288688" y="2210976"/>
            <a:ext cx="1104800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Orange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255/120/30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#ff781e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C79881-2B56-761B-20D2-836C76FE44D1}"/>
              </a:ext>
            </a:extLst>
          </p:cNvPr>
          <p:cNvSpPr/>
          <p:nvPr userDrawn="1"/>
        </p:nvSpPr>
        <p:spPr bwMode="auto">
          <a:xfrm>
            <a:off x="12288688" y="1113696"/>
            <a:ext cx="1104800" cy="43204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Sand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233/229/206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#e9e5ce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243B2B-3088-817F-A803-589C68EE7171}"/>
              </a:ext>
            </a:extLst>
          </p:cNvPr>
          <p:cNvSpPr/>
          <p:nvPr userDrawn="1"/>
        </p:nvSpPr>
        <p:spPr bwMode="auto">
          <a:xfrm>
            <a:off x="12288688" y="1662336"/>
            <a:ext cx="1104800" cy="432048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Light Teal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197/255/255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#c5ffff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4D28E5-D205-FF28-7448-0552542530CB}"/>
              </a:ext>
            </a:extLst>
          </p:cNvPr>
          <p:cNvSpPr/>
          <p:nvPr userDrawn="1"/>
        </p:nvSpPr>
        <p:spPr bwMode="auto">
          <a:xfrm>
            <a:off x="12288688" y="2759616"/>
            <a:ext cx="1104800" cy="43204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Dark Teal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0/28/116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#008074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43E859-C374-F40E-C942-438D8CD25932}"/>
              </a:ext>
            </a:extLst>
          </p:cNvPr>
          <p:cNvSpPr/>
          <p:nvPr userDrawn="1"/>
        </p:nvSpPr>
        <p:spPr bwMode="auto">
          <a:xfrm>
            <a:off x="12288688" y="3308256"/>
            <a:ext cx="1104800" cy="432048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Stone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181/196/204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#b5c4cc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ADAD68-4751-A1A1-AAD4-CED05A694C31}"/>
              </a:ext>
            </a:extLst>
          </p:cNvPr>
          <p:cNvSpPr/>
          <p:nvPr userDrawn="1"/>
        </p:nvSpPr>
        <p:spPr bwMode="auto">
          <a:xfrm>
            <a:off x="12288688" y="3856896"/>
            <a:ext cx="1104800" cy="432048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Charcoal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45/45/45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#2d2d2d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667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809625" indent="-268288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235075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4D4D4D"/>
          </a:solidFill>
          <a:latin typeface="+mn-lt"/>
        </a:defRPr>
      </a:lvl3pPr>
      <a:lvl4pPr marL="1643063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47" userDrawn="1">
          <p15:clr>
            <a:srgbClr val="F26B43"/>
          </p15:clr>
        </p15:guide>
        <p15:guide id="4" pos="7333" userDrawn="1">
          <p15:clr>
            <a:srgbClr val="F26B43"/>
          </p15:clr>
        </p15:guide>
        <p15:guide id="5" orient="horz" pos="4110" userDrawn="1">
          <p15:clr>
            <a:srgbClr val="F26B43"/>
          </p15:clr>
        </p15:guide>
        <p15:guide id="9" orient="horz" pos="370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C34BA59-7C58-978D-1D89-F7B05334DA37}"/>
              </a:ext>
            </a:extLst>
          </p:cNvPr>
          <p:cNvSpPr/>
          <p:nvPr userDrawn="1"/>
        </p:nvSpPr>
        <p:spPr bwMode="auto">
          <a:xfrm>
            <a:off x="12288688" y="16416"/>
            <a:ext cx="1104800" cy="432048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Navy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17/54/77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#11364d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4DF657-7A54-718E-1035-D9B1BB6B7D6D}"/>
              </a:ext>
            </a:extLst>
          </p:cNvPr>
          <p:cNvSpPr/>
          <p:nvPr userDrawn="1"/>
        </p:nvSpPr>
        <p:spPr bwMode="auto">
          <a:xfrm>
            <a:off x="12288688" y="565056"/>
            <a:ext cx="1104800" cy="432048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Teal</a:t>
            </a:r>
          </a:p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104/227/213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#68e3d5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470420-8B55-0C32-4142-ADF72BD289CE}"/>
              </a:ext>
            </a:extLst>
          </p:cNvPr>
          <p:cNvSpPr/>
          <p:nvPr userDrawn="1"/>
        </p:nvSpPr>
        <p:spPr bwMode="auto">
          <a:xfrm>
            <a:off x="12288688" y="2210976"/>
            <a:ext cx="1104800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Orange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255/120/30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#ff781e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D989A2-7809-D690-F189-A0FA2347D8CD}"/>
              </a:ext>
            </a:extLst>
          </p:cNvPr>
          <p:cNvSpPr/>
          <p:nvPr userDrawn="1"/>
        </p:nvSpPr>
        <p:spPr bwMode="auto">
          <a:xfrm>
            <a:off x="12288688" y="1113696"/>
            <a:ext cx="1104800" cy="43204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Sand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233/229/206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#e9e5ce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AEE584-3A37-ABA7-A7CB-5C5D3E503EE0}"/>
              </a:ext>
            </a:extLst>
          </p:cNvPr>
          <p:cNvSpPr/>
          <p:nvPr userDrawn="1"/>
        </p:nvSpPr>
        <p:spPr bwMode="auto">
          <a:xfrm>
            <a:off x="12288688" y="1662336"/>
            <a:ext cx="1104800" cy="432048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Light Teal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197/255/255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#c5ffff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3E93DC-0F6E-C69A-3CFB-433A77FD54DE}"/>
              </a:ext>
            </a:extLst>
          </p:cNvPr>
          <p:cNvSpPr/>
          <p:nvPr userDrawn="1"/>
        </p:nvSpPr>
        <p:spPr bwMode="auto">
          <a:xfrm>
            <a:off x="12288688" y="2759616"/>
            <a:ext cx="1104800" cy="43204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Dark Teal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0/28/116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#008074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A297DB-E23E-B619-233D-EE7C73A48097}"/>
              </a:ext>
            </a:extLst>
          </p:cNvPr>
          <p:cNvSpPr/>
          <p:nvPr userDrawn="1"/>
        </p:nvSpPr>
        <p:spPr bwMode="auto">
          <a:xfrm>
            <a:off x="12288688" y="3308256"/>
            <a:ext cx="1104800" cy="432048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Stone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181/196/204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#b5c4cc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49823E-BCF7-1EA7-266C-D0B3CBD9ABC8}"/>
              </a:ext>
            </a:extLst>
          </p:cNvPr>
          <p:cNvSpPr/>
          <p:nvPr userDrawn="1"/>
        </p:nvSpPr>
        <p:spPr bwMode="auto">
          <a:xfrm>
            <a:off x="12288688" y="3856896"/>
            <a:ext cx="1104800" cy="432048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Charcoal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45/45/45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#2d2d2d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450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00" r:id="rId2"/>
    <p:sldLayoutId id="2147483702" r:id="rId3"/>
    <p:sldLayoutId id="2147483717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809625" indent="-268288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235075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4D4D4D"/>
          </a:solidFill>
          <a:latin typeface="+mn-lt"/>
        </a:defRPr>
      </a:lvl3pPr>
      <a:lvl4pPr marL="1643063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47" userDrawn="1">
          <p15:clr>
            <a:srgbClr val="F26B43"/>
          </p15:clr>
        </p15:guide>
        <p15:guide id="4" pos="7333" userDrawn="1">
          <p15:clr>
            <a:srgbClr val="F26B43"/>
          </p15:clr>
        </p15:guide>
        <p15:guide id="5" orient="horz" pos="4110" userDrawn="1">
          <p15:clr>
            <a:srgbClr val="F26B43"/>
          </p15:clr>
        </p15:guide>
        <p15:guide id="9" orient="horz" pos="3702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4F7104-EB2C-8E98-C069-A87C4E14E203}"/>
              </a:ext>
            </a:extLst>
          </p:cNvPr>
          <p:cNvSpPr/>
          <p:nvPr userDrawn="1"/>
        </p:nvSpPr>
        <p:spPr bwMode="auto">
          <a:xfrm>
            <a:off x="12288688" y="16416"/>
            <a:ext cx="1104800" cy="432048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Navy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17/54/77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#11364d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247770-E172-27D0-D2B3-3C5D27178C8F}"/>
              </a:ext>
            </a:extLst>
          </p:cNvPr>
          <p:cNvSpPr/>
          <p:nvPr userDrawn="1"/>
        </p:nvSpPr>
        <p:spPr bwMode="auto">
          <a:xfrm>
            <a:off x="12288688" y="565056"/>
            <a:ext cx="1104800" cy="432048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Teal</a:t>
            </a:r>
          </a:p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104/227/213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#68e3d5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087DE2-3270-364C-8965-DC59FF1D7BC8}"/>
              </a:ext>
            </a:extLst>
          </p:cNvPr>
          <p:cNvSpPr/>
          <p:nvPr userDrawn="1"/>
        </p:nvSpPr>
        <p:spPr bwMode="auto">
          <a:xfrm>
            <a:off x="12288688" y="2210976"/>
            <a:ext cx="1104800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Orange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255/120/30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#ff781e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6B9A92-8694-CEDE-BDC8-189CFBB17933}"/>
              </a:ext>
            </a:extLst>
          </p:cNvPr>
          <p:cNvSpPr/>
          <p:nvPr userDrawn="1"/>
        </p:nvSpPr>
        <p:spPr bwMode="auto">
          <a:xfrm>
            <a:off x="12288688" y="1113696"/>
            <a:ext cx="1104800" cy="43204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Sand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233/229/206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#e9e5ce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1ACB54-45B8-F98C-C67F-875D5BA4AEE5}"/>
              </a:ext>
            </a:extLst>
          </p:cNvPr>
          <p:cNvSpPr/>
          <p:nvPr userDrawn="1"/>
        </p:nvSpPr>
        <p:spPr bwMode="auto">
          <a:xfrm>
            <a:off x="12288688" y="1662336"/>
            <a:ext cx="1104800" cy="432048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Light Teal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197/255/255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#c5ffff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3921FE-762B-2F77-31E9-2A4DBF1C8E49}"/>
              </a:ext>
            </a:extLst>
          </p:cNvPr>
          <p:cNvSpPr/>
          <p:nvPr userDrawn="1"/>
        </p:nvSpPr>
        <p:spPr bwMode="auto">
          <a:xfrm>
            <a:off x="12288688" y="2759616"/>
            <a:ext cx="1104800" cy="43204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Dark Teal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0/28/116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#008074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C244FE-555F-382D-A4AD-A0A5A9997769}"/>
              </a:ext>
            </a:extLst>
          </p:cNvPr>
          <p:cNvSpPr/>
          <p:nvPr userDrawn="1"/>
        </p:nvSpPr>
        <p:spPr bwMode="auto">
          <a:xfrm>
            <a:off x="12288688" y="3308256"/>
            <a:ext cx="1104800" cy="432048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RACGP Stone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RGB: 181/196/204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#b5c4cc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FDD964-9FE9-0521-B6AB-5E06D45FE100}"/>
              </a:ext>
            </a:extLst>
          </p:cNvPr>
          <p:cNvSpPr/>
          <p:nvPr userDrawn="1"/>
        </p:nvSpPr>
        <p:spPr bwMode="auto">
          <a:xfrm>
            <a:off x="12288688" y="3856896"/>
            <a:ext cx="1104800" cy="432048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RACGP Charcoal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RGB: 45/45/45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kern="120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+mn-cs"/>
              </a:rPr>
              <a:t>#2d2d2d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800" kern="1200">
              <a:solidFill>
                <a:schemeClr val="bg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pic>
        <p:nvPicPr>
          <p:cNvPr id="14" name="Picture 13" descr="Blue letters on a black background&#10;&#10;Description automatically generated">
            <a:extLst>
              <a:ext uri="{FF2B5EF4-FFF2-40B4-BE49-F238E27FC236}">
                <a16:creationId xmlns:a16="http://schemas.microsoft.com/office/drawing/2014/main" id="{FD775D7F-9BA1-5A35-CAD0-E55C730D37EA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45" y="6055382"/>
            <a:ext cx="1960513" cy="493511"/>
          </a:xfrm>
          <a:prstGeom prst="rect">
            <a:avLst/>
          </a:prstGeom>
        </p:spPr>
      </p:pic>
      <p:pic>
        <p:nvPicPr>
          <p:cNvPr id="15" name="Picture 1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726CDCD4-04A6-7B5F-8660-ABA31E275455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868" y="6192808"/>
            <a:ext cx="1095210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19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703" r:id="rId8"/>
    <p:sldLayoutId id="2147483704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5F6062"/>
          </a:solidFill>
          <a:latin typeface="Georg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 i="1">
          <a:solidFill>
            <a:srgbClr val="88B3DA"/>
          </a:solidFill>
          <a:latin typeface="Georgi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809625" indent="-268288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235075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4D4D4D"/>
          </a:solidFill>
          <a:latin typeface="+mn-lt"/>
        </a:defRPr>
      </a:lvl3pPr>
      <a:lvl4pPr marL="1643063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47" userDrawn="1">
          <p15:clr>
            <a:srgbClr val="F26B43"/>
          </p15:clr>
        </p15:guide>
        <p15:guide id="4" pos="7333" userDrawn="1">
          <p15:clr>
            <a:srgbClr val="F26B43"/>
          </p15:clr>
        </p15:guide>
        <p15:guide id="5" orient="horz" pos="3657" userDrawn="1">
          <p15:clr>
            <a:srgbClr val="F26B43"/>
          </p15:clr>
        </p15:guide>
        <p15:guide id="8" orient="horz" pos="391" userDrawn="1">
          <p15:clr>
            <a:srgbClr val="F26B43"/>
          </p15:clr>
        </p15:guide>
        <p15:guide id="10" orient="horz" pos="10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393609" y="1529484"/>
            <a:ext cx="9404782" cy="2608408"/>
          </a:xfrm>
        </p:spPr>
        <p:txBody>
          <a:bodyPr lIns="0" tIns="0" rIns="0" bIns="0" anchor="t"/>
          <a:lstStyle/>
          <a:p>
            <a:pPr algn="ctr"/>
            <a:r>
              <a:rPr lang="en-AU" dirty="0">
                <a:solidFill>
                  <a:schemeClr val="accent2">
                    <a:lumMod val="10000"/>
                  </a:schemeClr>
                </a:solidFill>
              </a:rPr>
              <a:t>Welcome to the 2027 change of semester date webinar.</a:t>
            </a:r>
          </a:p>
          <a:p>
            <a:pPr algn="ctr"/>
            <a:r>
              <a:rPr lang="en-AU" sz="1800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We will begin the webinar shortly.</a:t>
            </a:r>
          </a:p>
          <a:p>
            <a:pPr lvl="1" algn="ctr"/>
            <a:endParaRPr lang="en-AU" dirty="0">
              <a:solidFill>
                <a:schemeClr val="accent2">
                  <a:lumMod val="10000"/>
                </a:schemeClr>
              </a:solidFill>
              <a:cs typeface="Arial" panose="020B0604020202020204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18B7A5B-09EC-9B1E-D1F1-EA4E0F056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6087" y="5041785"/>
            <a:ext cx="3752760" cy="1509569"/>
          </a:xfrm>
          <a:prstGeom prst="rect">
            <a:avLst/>
          </a:prstGeom>
        </p:spPr>
      </p:pic>
      <p:pic>
        <p:nvPicPr>
          <p:cNvPr id="17" name="Picture 16" descr="A black background with green text&#10;&#10;Description automatically generated">
            <a:extLst>
              <a:ext uri="{FF2B5EF4-FFF2-40B4-BE49-F238E27FC236}">
                <a16:creationId xmlns:a16="http://schemas.microsoft.com/office/drawing/2014/main" id="{340EF5FD-F3F5-2A82-9A0B-4BFE8C18AB7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43" y="5041785"/>
            <a:ext cx="3431772" cy="121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98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437E5-99AE-5AF0-A702-8E6C67862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6583E40-0F36-73A4-B387-F4620C76D003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8847094" cy="2251950"/>
          </a:xfrm>
          <a:prstGeom prst="rect">
            <a:avLst/>
          </a:prstGeom>
        </p:spPr>
        <p:txBody>
          <a:bodyPr lIns="0" tIns="0" rIns="0" bIns="0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endParaRPr lang="en-US" sz="2400" kern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6D028B-0808-34B3-649D-0044087BF440}"/>
              </a:ext>
            </a:extLst>
          </p:cNvPr>
          <p:cNvSpPr txBox="1">
            <a:spLocks/>
          </p:cNvSpPr>
          <p:nvPr/>
        </p:nvSpPr>
        <p:spPr>
          <a:xfrm>
            <a:off x="407368" y="476672"/>
            <a:ext cx="10863318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sz="3100" dirty="0">
                <a:solidFill>
                  <a:schemeClr val="tx1"/>
                </a:solidFill>
              </a:rPr>
              <a:t>What does it mean for 2027?</a:t>
            </a:r>
            <a:endParaRPr lang="en-AU" sz="3100" dirty="0">
              <a:solidFill>
                <a:schemeClr val="tx1"/>
              </a:solidFill>
            </a:endParaRPr>
          </a:p>
          <a:p>
            <a:endParaRPr lang="en-US" sz="2400" kern="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874E94-ABE4-AEC2-C89C-3868EBF17862}"/>
              </a:ext>
            </a:extLst>
          </p:cNvPr>
          <p:cNvSpPr txBox="1"/>
          <p:nvPr/>
        </p:nvSpPr>
        <p:spPr>
          <a:xfrm>
            <a:off x="407369" y="2435966"/>
            <a:ext cx="10863317" cy="135421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r>
              <a:rPr lang="en-US" sz="2400" b="1" dirty="0"/>
              <a:t>ALL 2027 training contracts will commence 1 February 2027</a:t>
            </a:r>
            <a:endParaRPr lang="en-U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endParaRPr lang="en-US" sz="2000" dirty="0"/>
          </a:p>
          <a:p>
            <a:endParaRPr lang="en-US" sz="1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1EAA31D-E25E-B3C2-3C7F-4AEB742AB5EF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BC29ED2-D5DF-D7BF-704A-B1B46B7398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6" name="Picture 5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F4E7CBFC-9038-118D-295C-EC15BC8A47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43635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245827" y="2575647"/>
            <a:ext cx="9404782" cy="926811"/>
          </a:xfrm>
        </p:spPr>
        <p:txBody>
          <a:bodyPr lIns="0" tIns="0" rIns="0" bIns="0" anchor="t"/>
          <a:lstStyle/>
          <a:p>
            <a:pPr algn="ctr"/>
            <a:r>
              <a:rPr lang="en-AU" sz="9600">
                <a:solidFill>
                  <a:schemeClr val="accent2">
                    <a:lumMod val="10000"/>
                  </a:schemeClr>
                </a:solidFill>
              </a:rPr>
              <a:t>Q&amp;A</a:t>
            </a:r>
            <a:endParaRPr lang="en-AU" sz="9600" i="1">
              <a:solidFill>
                <a:schemeClr val="accent2">
                  <a:lumMod val="10000"/>
                </a:schemeClr>
              </a:solidFill>
              <a:cs typeface="Arial" panose="020B0604020202020204"/>
            </a:endParaRPr>
          </a:p>
          <a:p>
            <a:pPr lvl="1" algn="ctr"/>
            <a:endParaRPr lang="en-AU">
              <a:solidFill>
                <a:schemeClr val="accent2">
                  <a:lumMod val="10000"/>
                </a:schemeClr>
              </a:solidFill>
              <a:cs typeface="Arial" panose="020B0604020202020204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18B7A5B-09EC-9B1E-D1F1-EA4E0F056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532" y="4401705"/>
            <a:ext cx="3752760" cy="1509569"/>
          </a:xfrm>
          <a:prstGeom prst="rect">
            <a:avLst/>
          </a:prstGeom>
        </p:spPr>
      </p:pic>
      <p:pic>
        <p:nvPicPr>
          <p:cNvPr id="17" name="Picture 16" descr="A black background with green text&#10;&#10;Description automatically generated">
            <a:extLst>
              <a:ext uri="{FF2B5EF4-FFF2-40B4-BE49-F238E27FC236}">
                <a16:creationId xmlns:a16="http://schemas.microsoft.com/office/drawing/2014/main" id="{340EF5FD-F3F5-2A82-9A0B-4BFE8C18AB7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719" y="4401705"/>
            <a:ext cx="3431772" cy="121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526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171936" y="1529484"/>
            <a:ext cx="9404782" cy="926811"/>
          </a:xfrm>
        </p:spPr>
        <p:txBody>
          <a:bodyPr lIns="0" tIns="0" rIns="0" bIns="0" anchor="t"/>
          <a:lstStyle/>
          <a:p>
            <a:pPr algn="ctr"/>
            <a:r>
              <a:rPr lang="en-AU" sz="9600" dirty="0">
                <a:solidFill>
                  <a:schemeClr val="accent2">
                    <a:lumMod val="10000"/>
                  </a:schemeClr>
                </a:solidFill>
              </a:rPr>
              <a:t>Thank you</a:t>
            </a:r>
          </a:p>
          <a:p>
            <a:pPr algn="ctr"/>
            <a:r>
              <a:rPr lang="en-AU" sz="1800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Please contact your College contact if you have further questions.</a:t>
            </a:r>
          </a:p>
          <a:p>
            <a:pPr lvl="1" algn="ctr"/>
            <a:endParaRPr lang="en-AU" dirty="0">
              <a:solidFill>
                <a:schemeClr val="accent2">
                  <a:lumMod val="10000"/>
                </a:schemeClr>
              </a:solidFill>
              <a:cs typeface="Arial" panose="020B0604020202020204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18B7A5B-09EC-9B1E-D1F1-EA4E0F056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532" y="4401705"/>
            <a:ext cx="3752760" cy="1509569"/>
          </a:xfrm>
          <a:prstGeom prst="rect">
            <a:avLst/>
          </a:prstGeom>
        </p:spPr>
      </p:pic>
      <p:pic>
        <p:nvPicPr>
          <p:cNvPr id="17" name="Picture 16" descr="A black background with green text&#10;&#10;Description automatically generated">
            <a:extLst>
              <a:ext uri="{FF2B5EF4-FFF2-40B4-BE49-F238E27FC236}">
                <a16:creationId xmlns:a16="http://schemas.microsoft.com/office/drawing/2014/main" id="{340EF5FD-F3F5-2A82-9A0B-4BFE8C18AB7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719" y="4401705"/>
            <a:ext cx="3431772" cy="121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760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0DBA0-14F8-2CD8-F3BB-27221BE469C0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8847094" cy="2251950"/>
          </a:xfrm>
          <a:prstGeom prst="rect">
            <a:avLst/>
          </a:prstGeom>
        </p:spPr>
        <p:txBody>
          <a:bodyPr lIns="0" tIns="0" rIns="0" bIns="0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endParaRPr lang="en-US" sz="2400" kern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5647-BF54-0730-0157-4162857FF97F}"/>
              </a:ext>
            </a:extLst>
          </p:cNvPr>
          <p:cNvSpPr txBox="1">
            <a:spLocks/>
          </p:cNvSpPr>
          <p:nvPr/>
        </p:nvSpPr>
        <p:spPr>
          <a:xfrm>
            <a:off x="407368" y="476672"/>
            <a:ext cx="10863318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sz="3100">
                <a:solidFill>
                  <a:schemeClr val="tx1"/>
                </a:solidFill>
              </a:rPr>
              <a:t>GP Registrars in advanced skills hospital-based terms</a:t>
            </a:r>
            <a:endParaRPr lang="en-AU" sz="3100">
              <a:solidFill>
                <a:schemeClr val="tx1"/>
              </a:solidFill>
            </a:endParaRPr>
          </a:p>
          <a:p>
            <a:endParaRPr lang="en-US" sz="2400" kern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EFA485-5A40-0807-77D4-25F834FEBC98}"/>
              </a:ext>
            </a:extLst>
          </p:cNvPr>
          <p:cNvSpPr txBox="1"/>
          <p:nvPr/>
        </p:nvSpPr>
        <p:spPr>
          <a:xfrm>
            <a:off x="541790" y="1342194"/>
            <a:ext cx="10863317" cy="40626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r>
              <a:rPr lang="en-US" sz="2000" dirty="0">
                <a:solidFill>
                  <a:srgbClr val="FF0000"/>
                </a:solidFill>
              </a:rPr>
              <a:t>Like their RMO colleagues they will have started on 17 January 2026.</a:t>
            </a:r>
          </a:p>
          <a:p>
            <a:pPr algn="l"/>
            <a:endParaRPr lang="en-US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Some ARST/AST placements start in February, in line with the registrar level positions in the hospital. If this is the case, they can:</a:t>
            </a:r>
          </a:p>
          <a:p>
            <a:pPr algn="l"/>
            <a:endParaRPr lang="en-US" sz="2000" dirty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Have 2 weeks of RMO work before starting the ARST term; 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Take 2 weeks of leave; 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/>
                <a:cs typeface="Arial"/>
              </a:rPr>
              <a:t>Other arrangements as agreed to by their College.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From February 2027 onwards the hospital registrar level ARST training positions will be in line with the community-based terms. Registrars will no longer have to resign from positions early to start a community term. </a:t>
            </a:r>
          </a:p>
          <a:p>
            <a:endParaRPr lang="en-US" sz="1800" dirty="0">
              <a:solidFill>
                <a:srgbClr val="FF0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653EC74-1D74-BDA2-4184-529456AB3FF4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ED1E895-2365-DA4B-4608-AED2FF9475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6" name="Picture 5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EF3C9A06-E85F-F9D9-8DBC-586F1450C9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16823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0DBA0-14F8-2CD8-F3BB-27221BE469C0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8847094" cy="2251950"/>
          </a:xfrm>
          <a:prstGeom prst="rect">
            <a:avLst/>
          </a:prstGeom>
        </p:spPr>
        <p:txBody>
          <a:bodyPr lIns="0" tIns="0" rIns="0" bIns="0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endParaRPr lang="en-US" sz="2400" kern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5647-BF54-0730-0157-4162857FF97F}"/>
              </a:ext>
            </a:extLst>
          </p:cNvPr>
          <p:cNvSpPr txBox="1">
            <a:spLocks/>
          </p:cNvSpPr>
          <p:nvPr/>
        </p:nvSpPr>
        <p:spPr>
          <a:xfrm>
            <a:off x="407368" y="476672"/>
            <a:ext cx="10863318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sz="3100" dirty="0">
                <a:solidFill>
                  <a:schemeClr val="tx1"/>
                </a:solidFill>
              </a:rPr>
              <a:t>What does it mean for community-based practice in 2026?</a:t>
            </a:r>
            <a:endParaRPr lang="en-AU" sz="3100" dirty="0">
              <a:solidFill>
                <a:schemeClr val="tx1"/>
              </a:solidFill>
            </a:endParaRPr>
          </a:p>
          <a:p>
            <a:endParaRPr lang="en-US" sz="2400" kern="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EFA485-5A40-0807-77D4-25F834FEBC98}"/>
              </a:ext>
            </a:extLst>
          </p:cNvPr>
          <p:cNvSpPr txBox="1"/>
          <p:nvPr/>
        </p:nvSpPr>
        <p:spPr>
          <a:xfrm>
            <a:off x="695400" y="1135700"/>
            <a:ext cx="10863317" cy="255454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r>
              <a:rPr lang="en-US" sz="2000" b="1" dirty="0">
                <a:latin typeface="Arial"/>
                <a:cs typeface="Arial"/>
              </a:rPr>
              <a:t>Scenario 1: </a:t>
            </a:r>
            <a:r>
              <a:rPr lang="en-US" sz="2000" dirty="0">
                <a:latin typeface="Arial"/>
                <a:cs typeface="Arial"/>
              </a:rPr>
              <a:t>Registrar employed at Practice A for </a:t>
            </a:r>
            <a:r>
              <a:rPr lang="en-US" sz="2000" b="1" dirty="0">
                <a:latin typeface="Arial"/>
                <a:cs typeface="Arial"/>
              </a:rPr>
              <a:t>2026.2 only</a:t>
            </a:r>
            <a:r>
              <a:rPr lang="en-US" sz="2000" dirty="0">
                <a:latin typeface="Arial"/>
                <a:cs typeface="Arial"/>
              </a:rPr>
              <a:t> (28-week semester)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Based on FTE, registrar can complete a 26-weeks term and for the additional 2 weeks they can either:</a:t>
            </a:r>
          </a:p>
          <a:p>
            <a:pPr algn="l"/>
            <a:endParaRPr lang="en-US" sz="2000" dirty="0"/>
          </a:p>
          <a:p>
            <a:pPr marL="914400" lvl="1" indent="-457200" algn="l">
              <a:buFont typeface="+mj-lt"/>
              <a:buAutoNum type="alphaUcPeriod"/>
            </a:pPr>
            <a:r>
              <a:rPr lang="en-US" sz="2000" dirty="0"/>
              <a:t>remain at Practice A to complete 2 weeks of their next community-based term </a:t>
            </a:r>
          </a:p>
          <a:p>
            <a:pPr lvl="1" algn="l"/>
            <a:r>
              <a:rPr lang="en-US" sz="2000" dirty="0"/>
              <a:t>	OR </a:t>
            </a:r>
          </a:p>
          <a:p>
            <a:pPr lvl="1" algn="l"/>
            <a:r>
              <a:rPr lang="en-US" sz="2000" dirty="0"/>
              <a:t>B.	take category 2 leave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7F428C6-562B-D828-2F68-EC38731F19A5}"/>
              </a:ext>
            </a:extLst>
          </p:cNvPr>
          <p:cNvGrpSpPr/>
          <p:nvPr/>
        </p:nvGrpSpPr>
        <p:grpSpPr>
          <a:xfrm>
            <a:off x="1513492" y="3829569"/>
            <a:ext cx="8972550" cy="1816100"/>
            <a:chOff x="1206500" y="3536950"/>
            <a:chExt cx="8972550" cy="1816100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69DC1B1A-706F-E167-D78B-2608DF909614}"/>
                </a:ext>
              </a:extLst>
            </p:cNvPr>
            <p:cNvSpPr/>
            <p:nvPr/>
          </p:nvSpPr>
          <p:spPr bwMode="auto">
            <a:xfrm>
              <a:off x="1206500" y="3536950"/>
              <a:ext cx="8972550" cy="18161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CCBEA6C-965E-44F0-E882-EF4A12474525}"/>
                </a:ext>
              </a:extLst>
            </p:cNvPr>
            <p:cNvGrpSpPr/>
            <p:nvPr/>
          </p:nvGrpSpPr>
          <p:grpSpPr>
            <a:xfrm>
              <a:off x="1372110" y="3736759"/>
              <a:ext cx="8614884" cy="1411961"/>
              <a:chOff x="1373042" y="3071140"/>
              <a:chExt cx="8614884" cy="1411961"/>
            </a:xfrm>
          </p:grpSpPr>
          <p:sp>
            <p:nvSpPr>
              <p:cNvPr id="9" name="Arrow: Pentagon 8">
                <a:extLst>
                  <a:ext uri="{FF2B5EF4-FFF2-40B4-BE49-F238E27FC236}">
                    <a16:creationId xmlns:a16="http://schemas.microsoft.com/office/drawing/2014/main" id="{05675090-E25E-710D-C95A-CB8D718EFBB8}"/>
                  </a:ext>
                </a:extLst>
              </p:cNvPr>
              <p:cNvSpPr/>
              <p:nvPr/>
            </p:nvSpPr>
            <p:spPr bwMode="auto">
              <a:xfrm>
                <a:off x="7829550" y="3592718"/>
                <a:ext cx="2158376" cy="890383"/>
              </a:xfrm>
              <a:prstGeom prst="homePlate">
                <a:avLst/>
              </a:prstGeom>
              <a:solidFill>
                <a:schemeClr val="accent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AU" dirty="0">
                    <a:latin typeface="Arial" charset="0"/>
                  </a:rPr>
                  <a:t>Option A or B</a:t>
                </a:r>
                <a:endParaRPr kumimoji="0" lang="en-A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" name="Arrow: Pentagon 7">
                <a:extLst>
                  <a:ext uri="{FF2B5EF4-FFF2-40B4-BE49-F238E27FC236}">
                    <a16:creationId xmlns:a16="http://schemas.microsoft.com/office/drawing/2014/main" id="{AF3DCBAA-C1E9-B35D-701C-29067DD7858C}"/>
                  </a:ext>
                </a:extLst>
              </p:cNvPr>
              <p:cNvSpPr/>
              <p:nvPr/>
            </p:nvSpPr>
            <p:spPr bwMode="auto">
              <a:xfrm>
                <a:off x="1546779" y="3592719"/>
                <a:ext cx="6741101" cy="890382"/>
              </a:xfrm>
              <a:prstGeom prst="homePlat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Practice A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17C4F3-F3A4-81BC-8568-1C815C5F8B43}"/>
                  </a:ext>
                </a:extLst>
              </p:cNvPr>
              <p:cNvSpPr txBox="1"/>
              <p:nvPr/>
            </p:nvSpPr>
            <p:spPr>
              <a:xfrm>
                <a:off x="1373042" y="3071140"/>
                <a:ext cx="31989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dirty="0"/>
                  <a:t>26 weeks</a:t>
                </a:r>
              </a:p>
            </p:txBody>
          </p:sp>
          <p:sp>
            <p:nvSpPr>
              <p:cNvPr id="12" name="Left Brace 11">
                <a:extLst>
                  <a:ext uri="{FF2B5EF4-FFF2-40B4-BE49-F238E27FC236}">
                    <a16:creationId xmlns:a16="http://schemas.microsoft.com/office/drawing/2014/main" id="{6A9E6204-CE99-8862-6EB6-74319D373DD3}"/>
                  </a:ext>
                </a:extLst>
              </p:cNvPr>
              <p:cNvSpPr/>
              <p:nvPr/>
            </p:nvSpPr>
            <p:spPr bwMode="auto">
              <a:xfrm rot="5400000">
                <a:off x="4603628" y="372153"/>
                <a:ext cx="75349" cy="6189048"/>
              </a:xfrm>
              <a:prstGeom prst="leftBrace">
                <a:avLst>
                  <a:gd name="adj1" fmla="val 8333"/>
                  <a:gd name="adj2" fmla="val 77037"/>
                </a:avLst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Left Brace 12">
                <a:extLst>
                  <a:ext uri="{FF2B5EF4-FFF2-40B4-BE49-F238E27FC236}">
                    <a16:creationId xmlns:a16="http://schemas.microsoft.com/office/drawing/2014/main" id="{D9FDD53D-0F98-3B37-3C63-1DE2E7BB87CF}"/>
                  </a:ext>
                </a:extLst>
              </p:cNvPr>
              <p:cNvSpPr/>
              <p:nvPr/>
            </p:nvSpPr>
            <p:spPr bwMode="auto">
              <a:xfrm rot="5400000">
                <a:off x="8842485" y="2358914"/>
                <a:ext cx="75354" cy="2215525"/>
              </a:xfrm>
              <a:prstGeom prst="leftBrace">
                <a:avLst>
                  <a:gd name="adj1" fmla="val 8333"/>
                  <a:gd name="adj2" fmla="val 77037"/>
                </a:avLst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CE1BA6A-28B8-674F-8967-0D4B985BAE3C}"/>
                  </a:ext>
                </a:extLst>
              </p:cNvPr>
              <p:cNvSpPr txBox="1"/>
              <p:nvPr/>
            </p:nvSpPr>
            <p:spPr>
              <a:xfrm>
                <a:off x="6688401" y="3071140"/>
                <a:ext cx="31989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dirty="0"/>
                  <a:t>2 weeks</a:t>
                </a: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BFF9AAF-65CE-60D4-78BC-F062B2352AB0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7089169-1E54-1D62-7BEB-437A173BE7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6" name="Picture 5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1286C64C-5412-05A9-DBC2-135BC8DFF3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8479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478A36-B7CE-9E1F-55FC-732ABFDFE67D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8847094" cy="2251950"/>
          </a:xfrm>
          <a:prstGeom prst="rect">
            <a:avLst/>
          </a:prstGeom>
        </p:spPr>
        <p:txBody>
          <a:bodyPr lIns="0" tIns="0" rIns="0" bIns="0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endParaRPr lang="en-US" sz="2400" kern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67C09DB-209A-A947-F1A0-4F8B15E25C04}"/>
              </a:ext>
            </a:extLst>
          </p:cNvPr>
          <p:cNvSpPr txBox="1">
            <a:spLocks/>
          </p:cNvSpPr>
          <p:nvPr/>
        </p:nvSpPr>
        <p:spPr>
          <a:xfrm>
            <a:off x="407368" y="476672"/>
            <a:ext cx="10863318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sz="3100">
                <a:solidFill>
                  <a:schemeClr val="tx1"/>
                </a:solidFill>
              </a:rPr>
              <a:t>What does it mean for community-based practice in 2026?</a:t>
            </a:r>
            <a:endParaRPr lang="en-AU" sz="3100">
              <a:solidFill>
                <a:schemeClr val="tx1"/>
              </a:solidFill>
            </a:endParaRPr>
          </a:p>
          <a:p>
            <a:endParaRPr lang="en-US" sz="2400" kern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9E63F5-4621-D778-BF8B-88B2D4E2B824}"/>
              </a:ext>
            </a:extLst>
          </p:cNvPr>
          <p:cNvSpPr txBox="1"/>
          <p:nvPr/>
        </p:nvSpPr>
        <p:spPr>
          <a:xfrm>
            <a:off x="541790" y="1342194"/>
            <a:ext cx="11098522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r>
              <a:rPr lang="en-US" sz="2000" b="1" dirty="0">
                <a:latin typeface="Arial"/>
                <a:cs typeface="Arial"/>
              </a:rPr>
              <a:t>Scenario 2: </a:t>
            </a:r>
            <a:r>
              <a:rPr lang="en-US" sz="2000" dirty="0">
                <a:latin typeface="Arial"/>
                <a:cs typeface="Arial"/>
              </a:rPr>
              <a:t>Registrar employed at Practice A for 2026.2 and 2027.1 (28 + 26 weeks = 54 weeks)</a:t>
            </a:r>
          </a:p>
          <a:p>
            <a:pPr algn="l"/>
            <a:endParaRPr lang="en-US" dirty="0"/>
          </a:p>
          <a:p>
            <a:pPr algn="l"/>
            <a:r>
              <a:rPr lang="en-US" sz="2000" dirty="0">
                <a:latin typeface="Arial"/>
                <a:cs typeface="Arial"/>
              </a:rPr>
              <a:t>Based on FTE, they complete 26-week term, then 2 weeks of either next community-based term or take category 2 leave followed by 26-week term.</a:t>
            </a:r>
          </a:p>
          <a:p>
            <a:endParaRPr lang="en-US" sz="180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CE1D9D7-16A0-94FA-073E-E9556500EDCB}"/>
              </a:ext>
            </a:extLst>
          </p:cNvPr>
          <p:cNvGrpSpPr/>
          <p:nvPr/>
        </p:nvGrpSpPr>
        <p:grpSpPr>
          <a:xfrm>
            <a:off x="824138" y="3354152"/>
            <a:ext cx="9723466" cy="1816100"/>
            <a:chOff x="723554" y="2911854"/>
            <a:chExt cx="9723466" cy="1816100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1C97D159-55D4-1496-7AEF-F7943FAB5900}"/>
                </a:ext>
              </a:extLst>
            </p:cNvPr>
            <p:cNvSpPr/>
            <p:nvPr/>
          </p:nvSpPr>
          <p:spPr bwMode="auto">
            <a:xfrm>
              <a:off x="723554" y="2911854"/>
              <a:ext cx="9723466" cy="18161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7099A7C-678D-F113-FEC7-E2B0F73630EF}"/>
                </a:ext>
              </a:extLst>
            </p:cNvPr>
            <p:cNvSpPr txBox="1"/>
            <p:nvPr/>
          </p:nvSpPr>
          <p:spPr>
            <a:xfrm>
              <a:off x="889164" y="3111663"/>
              <a:ext cx="31989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/>
                <a:t>26 weeks</a:t>
              </a:r>
            </a:p>
          </p:txBody>
        </p:sp>
        <p:sp>
          <p:nvSpPr>
            <p:cNvPr id="14" name="Left Brace 13">
              <a:extLst>
                <a:ext uri="{FF2B5EF4-FFF2-40B4-BE49-F238E27FC236}">
                  <a16:creationId xmlns:a16="http://schemas.microsoft.com/office/drawing/2014/main" id="{55E12D8F-9A66-DDD4-9B78-C45EB40306E3}"/>
                </a:ext>
              </a:extLst>
            </p:cNvPr>
            <p:cNvSpPr/>
            <p:nvPr/>
          </p:nvSpPr>
          <p:spPr bwMode="auto">
            <a:xfrm rot="5400000">
              <a:off x="2798213" y="1500883"/>
              <a:ext cx="123195" cy="4051018"/>
            </a:xfrm>
            <a:prstGeom prst="leftBrace">
              <a:avLst>
                <a:gd name="adj1" fmla="val 8333"/>
                <a:gd name="adj2" fmla="val 59873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Left Brace 14">
              <a:extLst>
                <a:ext uri="{FF2B5EF4-FFF2-40B4-BE49-F238E27FC236}">
                  <a16:creationId xmlns:a16="http://schemas.microsoft.com/office/drawing/2014/main" id="{72BE9D65-5FC4-2F35-AA8B-C50D6A322CAE}"/>
                </a:ext>
              </a:extLst>
            </p:cNvPr>
            <p:cNvSpPr/>
            <p:nvPr/>
          </p:nvSpPr>
          <p:spPr bwMode="auto">
            <a:xfrm rot="5400000">
              <a:off x="5336409" y="3046588"/>
              <a:ext cx="123194" cy="969065"/>
            </a:xfrm>
            <a:prstGeom prst="leftBrace">
              <a:avLst>
                <a:gd name="adj1" fmla="val 8333"/>
                <a:gd name="adj2" fmla="val 48041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8EE9AF3-E9AE-E4FA-1381-7675C9C93694}"/>
                </a:ext>
              </a:extLst>
            </p:cNvPr>
            <p:cNvSpPr txBox="1"/>
            <p:nvPr/>
          </p:nvSpPr>
          <p:spPr>
            <a:xfrm>
              <a:off x="3825960" y="3079823"/>
              <a:ext cx="31989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/>
                <a:t>2 weeks</a:t>
              </a:r>
            </a:p>
          </p:txBody>
        </p:sp>
        <p:sp>
          <p:nvSpPr>
            <p:cNvPr id="17" name="Arrow: Pentagon 16">
              <a:extLst>
                <a:ext uri="{FF2B5EF4-FFF2-40B4-BE49-F238E27FC236}">
                  <a16:creationId xmlns:a16="http://schemas.microsoft.com/office/drawing/2014/main" id="{4326278F-C2A1-DB22-BCD0-DBB26346D096}"/>
                </a:ext>
              </a:extLst>
            </p:cNvPr>
            <p:cNvSpPr/>
            <p:nvPr/>
          </p:nvSpPr>
          <p:spPr bwMode="auto">
            <a:xfrm>
              <a:off x="5882539" y="3680804"/>
              <a:ext cx="4492080" cy="890382"/>
            </a:xfrm>
            <a:prstGeom prst="homePlat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Practice A (2027.1)</a:t>
              </a:r>
            </a:p>
          </p:txBody>
        </p:sp>
        <p:sp>
          <p:nvSpPr>
            <p:cNvPr id="7" name="Arrow: Pentagon 6">
              <a:extLst>
                <a:ext uri="{FF2B5EF4-FFF2-40B4-BE49-F238E27FC236}">
                  <a16:creationId xmlns:a16="http://schemas.microsoft.com/office/drawing/2014/main" id="{B78C8D03-3275-0269-685E-3F9137DD4721}"/>
                </a:ext>
              </a:extLst>
            </p:cNvPr>
            <p:cNvSpPr/>
            <p:nvPr/>
          </p:nvSpPr>
          <p:spPr bwMode="auto">
            <a:xfrm>
              <a:off x="4885320" y="3684124"/>
              <a:ext cx="1438281" cy="890383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AU" dirty="0">
                  <a:latin typeface="Arial" charset="0"/>
                </a:rPr>
                <a:t>Option </a:t>
              </a:r>
            </a:p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AU" dirty="0">
                  <a:latin typeface="Arial" charset="0"/>
                </a:rPr>
                <a:t>A or B</a:t>
              </a:r>
              <a:endParaRPr kumimoji="0" lang="en-A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Arrow: Pentagon 8">
              <a:extLst>
                <a:ext uri="{FF2B5EF4-FFF2-40B4-BE49-F238E27FC236}">
                  <a16:creationId xmlns:a16="http://schemas.microsoft.com/office/drawing/2014/main" id="{0E39DCD9-B277-A0A0-6035-594FD35C8D99}"/>
                </a:ext>
              </a:extLst>
            </p:cNvPr>
            <p:cNvSpPr/>
            <p:nvPr/>
          </p:nvSpPr>
          <p:spPr bwMode="auto">
            <a:xfrm>
              <a:off x="834302" y="3680805"/>
              <a:ext cx="4492080" cy="890382"/>
            </a:xfrm>
            <a:prstGeom prst="homePlat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Practice A (2026.2)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8C09B99-13B8-C856-EA12-614783CE059C}"/>
                </a:ext>
              </a:extLst>
            </p:cNvPr>
            <p:cNvSpPr txBox="1"/>
            <p:nvPr/>
          </p:nvSpPr>
          <p:spPr>
            <a:xfrm>
              <a:off x="5965557" y="3092299"/>
              <a:ext cx="31989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/>
                <a:t>26 weeks</a:t>
              </a:r>
            </a:p>
          </p:txBody>
        </p:sp>
        <p:sp>
          <p:nvSpPr>
            <p:cNvPr id="23" name="Left Brace 22">
              <a:extLst>
                <a:ext uri="{FF2B5EF4-FFF2-40B4-BE49-F238E27FC236}">
                  <a16:creationId xmlns:a16="http://schemas.microsoft.com/office/drawing/2014/main" id="{1E009CB1-0F99-8E81-7C37-126210184465}"/>
                </a:ext>
              </a:extLst>
            </p:cNvPr>
            <p:cNvSpPr/>
            <p:nvPr/>
          </p:nvSpPr>
          <p:spPr bwMode="auto">
            <a:xfrm rot="5400000">
              <a:off x="7873989" y="1504996"/>
              <a:ext cx="124430" cy="4051018"/>
            </a:xfrm>
            <a:prstGeom prst="leftBrace">
              <a:avLst>
                <a:gd name="adj1" fmla="val 8333"/>
                <a:gd name="adj2" fmla="val 58109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7FC15E4-E135-8477-9788-551D652673A5}"/>
              </a:ext>
            </a:extLst>
          </p:cNvPr>
          <p:cNvGrpSpPr/>
          <p:nvPr/>
        </p:nvGrpSpPr>
        <p:grpSpPr>
          <a:xfrm>
            <a:off x="407368" y="5685421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A291003-BC1A-C8B7-1BE0-F03AE5ACC0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10" name="Picture 9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DA9BDCD8-6B25-A2CF-E7C1-17BEE8A677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40056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272454" y="735156"/>
            <a:ext cx="9404782" cy="4863005"/>
          </a:xfrm>
        </p:spPr>
        <p:txBody>
          <a:bodyPr lIns="0" tIns="0" rIns="0" bIns="0" anchor="t"/>
          <a:lstStyle/>
          <a:p>
            <a:pPr algn="ctr"/>
            <a:r>
              <a:rPr lang="en-AU" dirty="0">
                <a:solidFill>
                  <a:schemeClr val="accent2">
                    <a:lumMod val="10000"/>
                  </a:schemeClr>
                </a:solidFill>
              </a:rPr>
              <a:t>2027 Semester Date Change</a:t>
            </a:r>
          </a:p>
          <a:p>
            <a:pPr lvl="1" algn="ctr"/>
            <a:r>
              <a:rPr lang="en-AU" b="1" dirty="0">
                <a:solidFill>
                  <a:schemeClr val="accent2">
                    <a:lumMod val="10000"/>
                  </a:schemeClr>
                </a:solidFill>
              </a:rPr>
              <a:t>Queensland</a:t>
            </a:r>
          </a:p>
          <a:p>
            <a:pPr lvl="1" algn="ctr"/>
            <a:r>
              <a:rPr lang="en-AU" b="1" dirty="0">
                <a:solidFill>
                  <a:schemeClr val="accent2">
                    <a:lumMod val="10000"/>
                  </a:schemeClr>
                </a:solidFill>
              </a:rPr>
              <a:t>Supervisors and Practice Managers</a:t>
            </a:r>
          </a:p>
          <a:p>
            <a:pPr lvl="1" algn="ctr"/>
            <a:endParaRPr lang="en-AU" dirty="0">
              <a:solidFill>
                <a:schemeClr val="accent2">
                  <a:lumMod val="10000"/>
                </a:schemeClr>
              </a:solidFill>
              <a:cs typeface="Arial" panose="020B0604020202020204"/>
            </a:endParaRPr>
          </a:p>
          <a:p>
            <a:pPr lvl="1" algn="ctr"/>
            <a:r>
              <a:rPr lang="en-AU" sz="1800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RACGP:</a:t>
            </a:r>
          </a:p>
          <a:p>
            <a:pPr lvl="1" algn="ctr">
              <a:spcAft>
                <a:spcPts val="400"/>
              </a:spcAft>
            </a:pPr>
            <a:r>
              <a:rPr lang="en-AU" sz="1800" b="1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Dr Amelia Duhs, </a:t>
            </a:r>
            <a:r>
              <a:rPr lang="en-AU" sz="1800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Regional Director of Training, QLD</a:t>
            </a:r>
          </a:p>
          <a:p>
            <a:pPr lvl="1" algn="ctr">
              <a:spcAft>
                <a:spcPts val="400"/>
              </a:spcAft>
            </a:pPr>
            <a:r>
              <a:rPr lang="en-AU" sz="1800" b="1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Maxine Crowley, </a:t>
            </a:r>
            <a:r>
              <a:rPr lang="en-AU" sz="1800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Regional Operations Manager, QLD</a:t>
            </a:r>
            <a:endParaRPr lang="en-AU" sz="1800" dirty="0">
              <a:solidFill>
                <a:schemeClr val="accent2">
                  <a:lumMod val="10000"/>
                </a:schemeClr>
              </a:solidFill>
              <a:cs typeface="Arial" panose="020B0604020202020204"/>
            </a:endParaRPr>
          </a:p>
          <a:p>
            <a:pPr lvl="1" algn="ctr"/>
            <a:endParaRPr lang="en-AU" dirty="0">
              <a:solidFill>
                <a:schemeClr val="accent2">
                  <a:lumMod val="10000"/>
                </a:schemeClr>
              </a:solidFill>
              <a:cs typeface="Arial" panose="020B0604020202020204"/>
            </a:endParaRPr>
          </a:p>
          <a:p>
            <a:pPr lvl="1" algn="ctr">
              <a:spcAft>
                <a:spcPts val="400"/>
              </a:spcAft>
            </a:pPr>
            <a:r>
              <a:rPr lang="en-AU" sz="1800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ACRRM:</a:t>
            </a:r>
          </a:p>
          <a:p>
            <a:pPr lvl="1" algn="ctr">
              <a:spcAft>
                <a:spcPts val="400"/>
              </a:spcAft>
            </a:pPr>
            <a:r>
              <a:rPr lang="en-AU" sz="1800" b="1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Dr Matthew French, </a:t>
            </a:r>
            <a:r>
              <a:rPr lang="en-AU" sz="1800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Regional</a:t>
            </a:r>
            <a:r>
              <a:rPr lang="en-AU" sz="1800" b="1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 </a:t>
            </a:r>
            <a:r>
              <a:rPr lang="en-AU" sz="1800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Director of Training, QLD</a:t>
            </a:r>
          </a:p>
          <a:p>
            <a:pPr lvl="1" algn="ctr">
              <a:spcAft>
                <a:spcPts val="400"/>
              </a:spcAft>
            </a:pPr>
            <a:r>
              <a:rPr lang="en-AU" sz="1800" b="1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Andrea Hedges, </a:t>
            </a:r>
            <a:r>
              <a:rPr lang="en-AU" sz="1800" i="1" dirty="0">
                <a:solidFill>
                  <a:schemeClr val="accent2">
                    <a:lumMod val="10000"/>
                  </a:schemeClr>
                </a:solidFill>
                <a:cs typeface="Arial" panose="020B0604020202020204"/>
              </a:rPr>
              <a:t>Training Network Coordinator, QLD</a:t>
            </a:r>
          </a:p>
          <a:p>
            <a:pPr lvl="1" algn="ctr"/>
            <a:endParaRPr lang="en-AU" dirty="0">
              <a:solidFill>
                <a:schemeClr val="accent2">
                  <a:lumMod val="10000"/>
                </a:schemeClr>
              </a:solidFill>
              <a:cs typeface="Arial" panose="020B0604020202020204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0D7F300-5979-6663-99F4-89346589148D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18B7A5B-09EC-9B1E-D1F1-EA4E0F056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17" name="Picture 16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340EF5FD-F3F5-2A82-9A0B-4BFE8C18A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63521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0DBA0-14F8-2CD8-F3BB-27221BE469C0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11079260" cy="409076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/>
              <a:t>Today’s session has been set up as a Zoom webinar – we encourage attendees to use the Q&amp;A function to ask questions.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kern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/>
              <a:t>We encourage attendees to have their camera on where possible.</a:t>
            </a:r>
          </a:p>
          <a:p>
            <a:endParaRPr lang="en-US" sz="2400" kern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/>
              <a:t>You are automatically on-mute upon entering the webinar. If you would like to ask your question verbally, please raise your hand and we will be able to allow you to go off-mute.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kern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/>
              <a:t>Session will be recorded for broader distribution to all stakeholders.</a:t>
            </a:r>
            <a:endParaRPr lang="en-US" sz="2400" kern="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kern="0" dirty="0"/>
          </a:p>
          <a:p>
            <a:endParaRPr lang="en-US" kern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5647-BF54-0730-0157-4162857FF97F}"/>
              </a:ext>
            </a:extLst>
          </p:cNvPr>
          <p:cNvSpPr txBox="1">
            <a:spLocks/>
          </p:cNvSpPr>
          <p:nvPr/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sz="3600" kern="0">
                <a:solidFill>
                  <a:schemeClr val="tx1"/>
                </a:solidFill>
              </a:rPr>
              <a:t>Housekeeping</a:t>
            </a:r>
            <a:endParaRPr lang="en-US" kern="0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5FAFDF-2C80-B243-C674-5E59016462CF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FB63EEE-034B-7616-E034-A4F580798F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6" name="Picture 5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5047FA8B-BEC1-D1C2-786B-C4129260A4D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2788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30BB4C-831D-7E95-AA4E-4792A1B1E7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0364" y="485236"/>
            <a:ext cx="10991271" cy="472578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AU" dirty="0">
                <a:solidFill>
                  <a:schemeClr val="accent2">
                    <a:lumMod val="10000"/>
                  </a:schemeClr>
                </a:solidFill>
              </a:rPr>
              <a:t>Acknowledgement of Country</a:t>
            </a:r>
          </a:p>
          <a:p>
            <a:pPr>
              <a:spcAft>
                <a:spcPts val="1200"/>
              </a:spcAft>
            </a:pPr>
            <a:endParaRPr lang="en-AU" dirty="0">
              <a:solidFill>
                <a:schemeClr val="accent2">
                  <a:lumMod val="10000"/>
                </a:schemeClr>
              </a:solidFill>
            </a:endParaRPr>
          </a:p>
          <a:p>
            <a:pPr lvl="1"/>
            <a:r>
              <a:rPr lang="en-US" sz="2400" i="1" dirty="0">
                <a:solidFill>
                  <a:schemeClr val="accent2">
                    <a:lumMod val="10000"/>
                  </a:schemeClr>
                </a:solidFill>
              </a:rPr>
              <a:t>The RACGP and ACRRM acknowledge the Traditional Custodians of the land and waterways in which we work and live – </a:t>
            </a:r>
            <a:r>
              <a:rPr lang="en-US" sz="2400" i="1" dirty="0" err="1">
                <a:solidFill>
                  <a:schemeClr val="accent2">
                    <a:lumMod val="10000"/>
                  </a:schemeClr>
                </a:solidFill>
              </a:rPr>
              <a:t>Turrbal</a:t>
            </a:r>
            <a:r>
              <a:rPr lang="en-US" sz="2400" i="1" dirty="0">
                <a:solidFill>
                  <a:schemeClr val="accent2">
                    <a:lumMod val="10000"/>
                  </a:schemeClr>
                </a:solidFill>
              </a:rPr>
              <a:t> and </a:t>
            </a:r>
            <a:r>
              <a:rPr lang="en-US" sz="2400" i="1" dirty="0" err="1">
                <a:solidFill>
                  <a:schemeClr val="accent2">
                    <a:lumMod val="10000"/>
                  </a:schemeClr>
                </a:solidFill>
              </a:rPr>
              <a:t>Jagera</a:t>
            </a:r>
            <a:r>
              <a:rPr lang="en-US" sz="2400" i="1" dirty="0">
                <a:solidFill>
                  <a:schemeClr val="accent2">
                    <a:lumMod val="10000"/>
                  </a:schemeClr>
                </a:solidFill>
              </a:rPr>
              <a:t> people. We </a:t>
            </a:r>
            <a:r>
              <a:rPr lang="en-US" sz="2400" i="1" dirty="0" err="1">
                <a:solidFill>
                  <a:schemeClr val="accent2">
                    <a:lumMod val="10000"/>
                  </a:schemeClr>
                </a:solidFill>
              </a:rPr>
              <a:t>recognise</a:t>
            </a:r>
            <a:r>
              <a:rPr lang="en-US" sz="2400" i="1" dirty="0">
                <a:solidFill>
                  <a:schemeClr val="accent2">
                    <a:lumMod val="10000"/>
                  </a:schemeClr>
                </a:solidFill>
              </a:rPr>
              <a:t> their continuing connection to land, water and culture, and pay our respects to Elders past, present and future.</a:t>
            </a:r>
          </a:p>
          <a:p>
            <a:pPr lvl="1"/>
            <a:endParaRPr lang="en-US" sz="2400" i="1" dirty="0">
              <a:solidFill>
                <a:schemeClr val="accent2">
                  <a:lumMod val="10000"/>
                </a:schemeClr>
              </a:solidFill>
            </a:endParaRPr>
          </a:p>
          <a:p>
            <a:pPr lvl="1"/>
            <a:r>
              <a:rPr lang="en-US" sz="2400" i="1" dirty="0">
                <a:solidFill>
                  <a:schemeClr val="accent2">
                    <a:lumMod val="10000"/>
                  </a:schemeClr>
                </a:solidFill>
                <a:cs typeface="Arial"/>
              </a:rPr>
              <a:t>We would like to extent our respect to any Aboriginal or Torres Strait Islander who joins us this evening</a:t>
            </a:r>
            <a:endParaRPr lang="en-US" sz="2400" dirty="0">
              <a:solidFill>
                <a:schemeClr val="accent2">
                  <a:lumMod val="10000"/>
                </a:schemeClr>
              </a:solidFill>
            </a:endParaRPr>
          </a:p>
          <a:p>
            <a:pPr lvl="1" algn="ctr"/>
            <a:endParaRPr lang="en-US" i="1" dirty="0">
              <a:solidFill>
                <a:schemeClr val="accent2">
                  <a:lumMod val="10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653D8E4-2BCC-C112-B594-1110D42E1991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9237D8F-5D5B-420F-D01D-ED89C684D5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6" name="Picture 5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E9BE1C93-6606-4F90-4587-127479DEAC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42647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0DBA0-14F8-2CD8-F3BB-27221BE469C0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11079260" cy="3168352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endParaRPr lang="en-US" sz="2400" kern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kern="0" dirty="0"/>
              <a:t>Why</a:t>
            </a:r>
            <a:r>
              <a:rPr lang="en-US" sz="2400" kern="0" dirty="0"/>
              <a:t> change the QLD Australian General Practice Training (AGPT) semester dates?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kern="0" dirty="0">
                <a:cs typeface="Arial"/>
              </a:rPr>
              <a:t>Who</a:t>
            </a:r>
            <a:r>
              <a:rPr lang="en-US" sz="2400" kern="0" dirty="0">
                <a:cs typeface="Arial"/>
              </a:rPr>
              <a:t> will be consulted in the process?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kern="0" dirty="0">
                <a:cs typeface="Arial"/>
              </a:rPr>
              <a:t>What</a:t>
            </a:r>
            <a:r>
              <a:rPr lang="en-US" sz="2400" kern="0" dirty="0">
                <a:cs typeface="Arial"/>
              </a:rPr>
              <a:t> are the perceived benefits for the hospitals, practices, supervisors and registrars?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kern="0" dirty="0">
                <a:cs typeface="Arial"/>
              </a:rPr>
              <a:t>When</a:t>
            </a:r>
            <a:r>
              <a:rPr lang="en-US" sz="2400" kern="0" dirty="0">
                <a:cs typeface="Arial"/>
              </a:rPr>
              <a:t> will the change take effect?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kern="0" dirty="0">
                <a:cs typeface="Arial"/>
              </a:rPr>
              <a:t>How</a:t>
            </a:r>
            <a:r>
              <a:rPr lang="en-US" sz="2400" kern="0" dirty="0">
                <a:cs typeface="Arial"/>
              </a:rPr>
              <a:t> will the transition to the agreed dates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kern="0" dirty="0"/>
          </a:p>
          <a:p>
            <a:endParaRPr lang="en-US" kern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5647-BF54-0730-0157-4162857FF97F}"/>
              </a:ext>
            </a:extLst>
          </p:cNvPr>
          <p:cNvSpPr txBox="1">
            <a:spLocks/>
          </p:cNvSpPr>
          <p:nvPr/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sz="3600" kern="0" dirty="0">
                <a:solidFill>
                  <a:schemeClr val="tx1"/>
                </a:solidFill>
              </a:rPr>
              <a:t>Overview</a:t>
            </a:r>
            <a:endParaRPr lang="en-US" kern="0" dirty="0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5FAFDF-2C80-B243-C674-5E59016462CF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FB63EEE-034B-7616-E034-A4F580798F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6" name="Picture 5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5047FA8B-BEC1-D1C2-786B-C4129260A4D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0684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0DBA0-14F8-2CD8-F3BB-27221BE469C0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11079260" cy="3168352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endParaRPr lang="en-US" sz="2400" kern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/>
              <a:t>Alignment of AGPT semesters with QLD Health hospital PHO / Registrar terms, simplifying the registrars’ contracts.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cs typeface="Arial"/>
              </a:rPr>
              <a:t>To support GP supervisors and registrars mental and health wellbeing by increasing the opportunity to take leave in July and January during school holidays and festive seasons.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cs typeface="Arial"/>
              </a:rPr>
              <a:t>Allowing registrars more time to coordinate their relocation to remote/rural area.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>
                <a:cs typeface="Arial"/>
              </a:rPr>
              <a:t>QLD aligning with the national AGPT training time frame to streamlining national communications, placement and Medicare Provider Number (MPN) process.</a:t>
            </a:r>
            <a:endParaRPr lang="en-US" kern="0" dirty="0"/>
          </a:p>
          <a:p>
            <a:endParaRPr lang="en-US" kern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5647-BF54-0730-0157-4162857FF97F}"/>
              </a:ext>
            </a:extLst>
          </p:cNvPr>
          <p:cNvSpPr txBox="1">
            <a:spLocks/>
          </p:cNvSpPr>
          <p:nvPr/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sz="3600" kern="0">
                <a:solidFill>
                  <a:schemeClr val="tx1"/>
                </a:solidFill>
              </a:rPr>
              <a:t>Why the change?</a:t>
            </a:r>
            <a:endParaRPr lang="en-US" kern="0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5FAFDF-2C80-B243-C674-5E59016462CF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FB63EEE-034B-7616-E034-A4F580798F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6" name="Picture 5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5047FA8B-BEC1-D1C2-786B-C4129260A4D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412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0DBA0-14F8-2CD8-F3BB-27221BE469C0}"/>
              </a:ext>
            </a:extLst>
          </p:cNvPr>
          <p:cNvSpPr txBox="1">
            <a:spLocks/>
          </p:cNvSpPr>
          <p:nvPr/>
        </p:nvSpPr>
        <p:spPr>
          <a:xfrm>
            <a:off x="732345" y="1844824"/>
            <a:ext cx="11079260" cy="3168352"/>
          </a:xfrm>
          <a:prstGeom prst="rect">
            <a:avLst/>
          </a:prstGeom>
        </p:spPr>
        <p:txBody>
          <a:bodyPr lIns="0" tIns="0" rIns="0" bIns="0" numCol="2" anchor="t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AGPT registrars in QLD, including Registrar Liaison   Officers and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GPiT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 Faculty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AGPT supervisors in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QLD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, including Supervisor Liaison Officers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AGPT Practice Managers in QLD, including Practice Manager Liaison Officer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GP Registrars Association (GPRA)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GP Supervisors Association (GPSA)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Joint Consultative Training Services (JCTS)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Office of the Chief Medical Officer QLD 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QLD RACGP Faculty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Rural Faculty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Qld Rural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 Generalist Pathway (QRGP)</a:t>
            </a:r>
            <a:endParaRPr lang="en-US" sz="18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Public Health Networks (PHNs) and Health Workforce Queensland (HWQ)</a:t>
            </a:r>
          </a:p>
          <a:p>
            <a:endParaRPr lang="en-US" kern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5647-BF54-0730-0157-4162857FF97F}"/>
              </a:ext>
            </a:extLst>
          </p:cNvPr>
          <p:cNvSpPr txBox="1">
            <a:spLocks/>
          </p:cNvSpPr>
          <p:nvPr/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sz="3600" kern="0" dirty="0">
                <a:solidFill>
                  <a:schemeClr val="tx1"/>
                </a:solidFill>
              </a:rPr>
              <a:t>Who will be consulted?</a:t>
            </a:r>
            <a:endParaRPr lang="en-US" kern="0" dirty="0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5FAFDF-2C80-B243-C674-5E59016462CF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FB63EEE-034B-7616-E034-A4F580798F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6" name="Picture 5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5047FA8B-BEC1-D1C2-786B-C4129260A4D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9801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0DBA0-14F8-2CD8-F3BB-27221BE469C0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8847094" cy="2251950"/>
          </a:xfrm>
          <a:prstGeom prst="rect">
            <a:avLst/>
          </a:prstGeom>
        </p:spPr>
        <p:txBody>
          <a:bodyPr lIns="0" tIns="0" rIns="0" bIns="0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endParaRPr lang="en-US" sz="2400" kern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5647-BF54-0730-0157-4162857FF97F}"/>
              </a:ext>
            </a:extLst>
          </p:cNvPr>
          <p:cNvSpPr txBox="1">
            <a:spLocks/>
          </p:cNvSpPr>
          <p:nvPr/>
        </p:nvSpPr>
        <p:spPr>
          <a:xfrm>
            <a:off x="561274" y="620713"/>
            <a:ext cx="11079261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pPr marL="0" indent="0"/>
            <a:r>
              <a:rPr lang="en-US" sz="3600" kern="0" dirty="0">
                <a:solidFill>
                  <a:schemeClr val="tx1"/>
                </a:solidFill>
                <a:cs typeface="Arial"/>
              </a:rPr>
              <a:t>When will the change take effect?</a:t>
            </a:r>
          </a:p>
          <a:p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B24E33-9860-5C74-311F-41B4E2B86281}"/>
              </a:ext>
            </a:extLst>
          </p:cNvPr>
          <p:cNvSpPr txBox="1"/>
          <p:nvPr/>
        </p:nvSpPr>
        <p:spPr>
          <a:xfrm>
            <a:off x="579945" y="4809346"/>
            <a:ext cx="1068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effectLst/>
                <a:latin typeface="+mn-lt"/>
                <a:ea typeface="Aptos" panose="020B0004020202020204" pitchFamily="34" charset="0"/>
                <a:cs typeface="Arial" panose="020B0604020202020204" pitchFamily="34" charset="0"/>
              </a:rPr>
              <a:t>No registrars will be disadvantaged, and training time will not increase.</a:t>
            </a:r>
            <a:endParaRPr lang="en-AU" sz="2000" dirty="0">
              <a:latin typeface="+mn-lt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237AAD2-6EA6-5230-5E63-9856636D47E5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2FFABE9-479B-C3D2-D685-A39A53F2D6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8" name="Picture 7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A6B3529C-CFF5-2148-F578-D253CB47EC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F5214FE-7BF8-E3A4-CC6D-07D16AFB4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173060"/>
              </p:ext>
            </p:extLst>
          </p:nvPr>
        </p:nvGraphicFramePr>
        <p:xfrm>
          <a:off x="695399" y="1275154"/>
          <a:ext cx="10683799" cy="3370839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347403">
                  <a:extLst>
                    <a:ext uri="{9D8B030D-6E8A-4147-A177-3AD203B41FA5}">
                      <a16:colId xmlns:a16="http://schemas.microsoft.com/office/drawing/2014/main" val="2066004241"/>
                    </a:ext>
                  </a:extLst>
                </a:gridCol>
                <a:gridCol w="4385707">
                  <a:extLst>
                    <a:ext uri="{9D8B030D-6E8A-4147-A177-3AD203B41FA5}">
                      <a16:colId xmlns:a16="http://schemas.microsoft.com/office/drawing/2014/main" val="90239117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55947658"/>
                    </a:ext>
                  </a:extLst>
                </a:gridCol>
                <a:gridCol w="2512289">
                  <a:extLst>
                    <a:ext uri="{9D8B030D-6E8A-4147-A177-3AD203B41FA5}">
                      <a16:colId xmlns:a16="http://schemas.microsoft.com/office/drawing/2014/main" val="1627955116"/>
                    </a:ext>
                  </a:extLst>
                </a:gridCol>
              </a:tblGrid>
              <a:tr h="6391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Semester</a:t>
                      </a:r>
                      <a:endParaRPr lang="en-AU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Semester dates</a:t>
                      </a:r>
                      <a:endParaRPr lang="en-AU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Weeks per semester</a:t>
                      </a:r>
                      <a:endParaRPr lang="en-AU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Variation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3234722"/>
                  </a:ext>
                </a:extLst>
              </a:tr>
              <a:tr h="70601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2026.1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19 January 	–      19 July 2026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26 weeks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Nil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58473451"/>
                  </a:ext>
                </a:extLst>
              </a:tr>
              <a:tr h="6465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2026.2 </a:t>
                      </a:r>
                      <a:endParaRPr lang="en-AU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20 July 2026 	–      31 January 2027</a:t>
                      </a:r>
                      <a:endParaRPr lang="en-AU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28 weeks </a:t>
                      </a:r>
                      <a:endParaRPr lang="en-AU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Additional 2 weeks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6978760"/>
                  </a:ext>
                </a:extLst>
              </a:tr>
              <a:tr h="6579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2027.1 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 February 2027 	–      1 August 2027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26 weeks 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Change Go Live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59631219"/>
                  </a:ext>
                </a:extLst>
              </a:tr>
              <a:tr h="721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2027.2 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 August 2027 	–      31 January 2028 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26 weeks </a:t>
                      </a:r>
                      <a:endParaRPr lang="en-AU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Nil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61907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194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w to change: Seven steps to advice business transitions - Professional  Planner">
            <a:extLst>
              <a:ext uri="{FF2B5EF4-FFF2-40B4-BE49-F238E27FC236}">
                <a16:creationId xmlns:a16="http://schemas.microsoft.com/office/drawing/2014/main" id="{38D14260-BB54-7559-2CEA-D31A5C3D0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679" y="773"/>
            <a:ext cx="10282665" cy="685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80DBA0-14F8-2CD8-F3BB-27221BE469C0}"/>
              </a:ext>
            </a:extLst>
          </p:cNvPr>
          <p:cNvSpPr txBox="1">
            <a:spLocks/>
          </p:cNvSpPr>
          <p:nvPr/>
        </p:nvSpPr>
        <p:spPr>
          <a:xfrm>
            <a:off x="695400" y="1340768"/>
            <a:ext cx="8847094" cy="2251950"/>
          </a:xfrm>
          <a:prstGeom prst="rect">
            <a:avLst/>
          </a:prstGeom>
        </p:spPr>
        <p:txBody>
          <a:bodyPr lIns="0" tIns="0" rIns="0" bIns="0"/>
          <a:lstStyle>
            <a:lvl1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800" b="1" baseline="0">
                <a:solidFill>
                  <a:schemeClr val="tx1"/>
                </a:solidFill>
                <a:latin typeface="+mn-lt"/>
              </a:defRPr>
            </a:lvl2pPr>
            <a:lvl3pPr marL="342900" indent="-342900" algn="l" rtl="0" eaLnBrk="1" fontAlgn="base" hangingPunct="1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  <a:latin typeface="+mn-lt"/>
              </a:defRPr>
            </a:lvl3pPr>
            <a:lvl4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ts val="0"/>
              </a:spcBef>
              <a:spcAft>
                <a:spcPts val="500"/>
              </a:spcAft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endParaRPr lang="en-US" sz="2400" kern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5647-BF54-0730-0157-4162857FF97F}"/>
              </a:ext>
            </a:extLst>
          </p:cNvPr>
          <p:cNvSpPr txBox="1">
            <a:spLocks/>
          </p:cNvSpPr>
          <p:nvPr/>
        </p:nvSpPr>
        <p:spPr>
          <a:xfrm>
            <a:off x="556369" y="746526"/>
            <a:ext cx="11079261" cy="72005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</a:defRPr>
            </a:lvl2pPr>
            <a:lvl3pPr marL="12350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4D4D4D"/>
                </a:solidFill>
                <a:latin typeface="+mn-lt"/>
              </a:defRPr>
            </a:lvl3pPr>
            <a:lvl4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pPr marL="0" indent="0"/>
            <a:r>
              <a:rPr lang="en-US" sz="3600" kern="0" dirty="0">
                <a:solidFill>
                  <a:schemeClr val="tx1"/>
                </a:solidFill>
                <a:cs typeface="Arial"/>
              </a:rPr>
              <a:t>2026 transition considerations</a:t>
            </a:r>
          </a:p>
          <a:p>
            <a:endParaRPr lang="en-US" kern="0" dirty="0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237AAD2-6EA6-5230-5E63-9856636D47E5}"/>
              </a:ext>
            </a:extLst>
          </p:cNvPr>
          <p:cNvGrpSpPr/>
          <p:nvPr/>
        </p:nvGrpSpPr>
        <p:grpSpPr>
          <a:xfrm>
            <a:off x="357674" y="5641859"/>
            <a:ext cx="11586387" cy="1019175"/>
            <a:chOff x="357674" y="5641859"/>
            <a:chExt cx="11586387" cy="101917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2FFABE9-479B-C3D2-D685-A39A53F2D6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410411" y="5641859"/>
              <a:ext cx="2533650" cy="1019175"/>
            </a:xfrm>
            <a:prstGeom prst="rect">
              <a:avLst/>
            </a:prstGeom>
          </p:spPr>
        </p:pic>
        <p:pic>
          <p:nvPicPr>
            <p:cNvPr id="8" name="Picture 7" descr="A black background with green text&#10;&#10;Description automatically generated">
              <a:extLst>
                <a:ext uri="{FF2B5EF4-FFF2-40B4-BE49-F238E27FC236}">
                  <a16:creationId xmlns:a16="http://schemas.microsoft.com/office/drawing/2014/main" id="{A6B3529C-CFF5-2148-F578-D253CB47EC7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74" y="5714731"/>
              <a:ext cx="2311636" cy="816226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9802D646-A6A5-63A1-B09E-62FC55745916}"/>
              </a:ext>
            </a:extLst>
          </p:cNvPr>
          <p:cNvSpPr txBox="1"/>
          <p:nvPr/>
        </p:nvSpPr>
        <p:spPr>
          <a:xfrm>
            <a:off x="556370" y="1559432"/>
            <a:ext cx="7785798" cy="16312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r>
              <a:rPr lang="en-US" sz="2000" b="1" u="sng" dirty="0"/>
              <a:t>Options for Semester 2 2026 contracts:</a:t>
            </a:r>
          </a:p>
          <a:p>
            <a:pPr algn="l"/>
            <a:endParaRPr lang="en-US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Extend 2026.2 contract 2 weeks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Registrar takes leave from training for 2 weeks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9E7CD0A-063A-1AD5-3FED-C7DB0F8134EE}"/>
              </a:ext>
            </a:extLst>
          </p:cNvPr>
          <p:cNvGrpSpPr/>
          <p:nvPr/>
        </p:nvGrpSpPr>
        <p:grpSpPr>
          <a:xfrm>
            <a:off x="3390445" y="3493153"/>
            <a:ext cx="8106155" cy="1271697"/>
            <a:chOff x="1206500" y="3536950"/>
            <a:chExt cx="8972550" cy="1816100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9BB61679-7491-FEE4-52C2-00F99E07E2E8}"/>
                </a:ext>
              </a:extLst>
            </p:cNvPr>
            <p:cNvSpPr/>
            <p:nvPr/>
          </p:nvSpPr>
          <p:spPr bwMode="auto">
            <a:xfrm>
              <a:off x="1206500" y="3536950"/>
              <a:ext cx="8972550" cy="18161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03496BC-ED62-D36D-C7B1-464D81341120}"/>
                </a:ext>
              </a:extLst>
            </p:cNvPr>
            <p:cNvGrpSpPr/>
            <p:nvPr/>
          </p:nvGrpSpPr>
          <p:grpSpPr>
            <a:xfrm>
              <a:off x="1372110" y="3736759"/>
              <a:ext cx="8614884" cy="1411961"/>
              <a:chOff x="1373042" y="3071140"/>
              <a:chExt cx="8614884" cy="1411961"/>
            </a:xfrm>
          </p:grpSpPr>
          <p:sp>
            <p:nvSpPr>
              <p:cNvPr id="11" name="Arrow: Pentagon 10">
                <a:extLst>
                  <a:ext uri="{FF2B5EF4-FFF2-40B4-BE49-F238E27FC236}">
                    <a16:creationId xmlns:a16="http://schemas.microsoft.com/office/drawing/2014/main" id="{84B162C4-442D-6B1E-8C8B-A9CE7C453C47}"/>
                  </a:ext>
                </a:extLst>
              </p:cNvPr>
              <p:cNvSpPr/>
              <p:nvPr/>
            </p:nvSpPr>
            <p:spPr bwMode="auto">
              <a:xfrm>
                <a:off x="7829550" y="3592718"/>
                <a:ext cx="2158376" cy="890383"/>
              </a:xfrm>
              <a:prstGeom prst="homePlate">
                <a:avLst/>
              </a:prstGeom>
              <a:solidFill>
                <a:schemeClr val="accent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AU" dirty="0">
                    <a:latin typeface="Arial" charset="0"/>
                  </a:rPr>
                  <a:t>Option A or B</a:t>
                </a:r>
                <a:endParaRPr kumimoji="0" lang="en-A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" name="Arrow: Pentagon 11">
                <a:extLst>
                  <a:ext uri="{FF2B5EF4-FFF2-40B4-BE49-F238E27FC236}">
                    <a16:creationId xmlns:a16="http://schemas.microsoft.com/office/drawing/2014/main" id="{B8E9790D-F5D2-6162-330E-F1EB4ED552DA}"/>
                  </a:ext>
                </a:extLst>
              </p:cNvPr>
              <p:cNvSpPr/>
              <p:nvPr/>
            </p:nvSpPr>
            <p:spPr bwMode="auto">
              <a:xfrm>
                <a:off x="1546779" y="3592719"/>
                <a:ext cx="6741101" cy="890382"/>
              </a:xfrm>
              <a:prstGeom prst="homePlat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Practice A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3457C5E-8592-A47C-3AA1-F76087026D18}"/>
                  </a:ext>
                </a:extLst>
              </p:cNvPr>
              <p:cNvSpPr txBox="1"/>
              <p:nvPr/>
            </p:nvSpPr>
            <p:spPr>
              <a:xfrm>
                <a:off x="1373042" y="3071140"/>
                <a:ext cx="31989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dirty="0"/>
                  <a:t>26 weeks</a:t>
                </a:r>
              </a:p>
            </p:txBody>
          </p:sp>
          <p:sp>
            <p:nvSpPr>
              <p:cNvPr id="14" name="Left Brace 13">
                <a:extLst>
                  <a:ext uri="{FF2B5EF4-FFF2-40B4-BE49-F238E27FC236}">
                    <a16:creationId xmlns:a16="http://schemas.microsoft.com/office/drawing/2014/main" id="{110B80D8-CABD-94C8-9C4F-2D46E647FDF0}"/>
                  </a:ext>
                </a:extLst>
              </p:cNvPr>
              <p:cNvSpPr/>
              <p:nvPr/>
            </p:nvSpPr>
            <p:spPr bwMode="auto">
              <a:xfrm rot="5400000">
                <a:off x="4603628" y="372153"/>
                <a:ext cx="75349" cy="6189048"/>
              </a:xfrm>
              <a:prstGeom prst="leftBrace">
                <a:avLst>
                  <a:gd name="adj1" fmla="val 8333"/>
                  <a:gd name="adj2" fmla="val 77037"/>
                </a:avLst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Left Brace 14">
                <a:extLst>
                  <a:ext uri="{FF2B5EF4-FFF2-40B4-BE49-F238E27FC236}">
                    <a16:creationId xmlns:a16="http://schemas.microsoft.com/office/drawing/2014/main" id="{B79C13E0-6748-3609-D9B7-FCD5AEB8A40D}"/>
                  </a:ext>
                </a:extLst>
              </p:cNvPr>
              <p:cNvSpPr/>
              <p:nvPr/>
            </p:nvSpPr>
            <p:spPr bwMode="auto">
              <a:xfrm rot="5400000">
                <a:off x="8842485" y="2358914"/>
                <a:ext cx="75354" cy="2215525"/>
              </a:xfrm>
              <a:prstGeom prst="leftBrace">
                <a:avLst>
                  <a:gd name="adj1" fmla="val 8333"/>
                  <a:gd name="adj2" fmla="val 77037"/>
                </a:avLst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A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2A7493-D043-BBB5-1441-4563F7F8A5CC}"/>
                  </a:ext>
                </a:extLst>
              </p:cNvPr>
              <p:cNvSpPr txBox="1"/>
              <p:nvPr/>
            </p:nvSpPr>
            <p:spPr>
              <a:xfrm>
                <a:off x="6688401" y="3071140"/>
                <a:ext cx="31989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dirty="0"/>
                  <a:t>2 weeks</a:t>
                </a:r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4AABA58-2E42-4B81-ED17-871799BDFD00}"/>
              </a:ext>
            </a:extLst>
          </p:cNvPr>
          <p:cNvGrpSpPr/>
          <p:nvPr/>
        </p:nvGrpSpPr>
        <p:grpSpPr>
          <a:xfrm>
            <a:off x="3390444" y="4877399"/>
            <a:ext cx="8106156" cy="1157641"/>
            <a:chOff x="723554" y="2911854"/>
            <a:chExt cx="9723466" cy="1816100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DEF0A8D1-50B1-ADAC-42DF-57C8A07AE1C8}"/>
                </a:ext>
              </a:extLst>
            </p:cNvPr>
            <p:cNvSpPr/>
            <p:nvPr/>
          </p:nvSpPr>
          <p:spPr bwMode="auto">
            <a:xfrm>
              <a:off x="723554" y="2911854"/>
              <a:ext cx="9723466" cy="18161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30EB583-5F52-EFE6-47CA-E96A7BFBEDB7}"/>
                </a:ext>
              </a:extLst>
            </p:cNvPr>
            <p:cNvSpPr txBox="1"/>
            <p:nvPr/>
          </p:nvSpPr>
          <p:spPr>
            <a:xfrm>
              <a:off x="889164" y="3111663"/>
              <a:ext cx="31989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/>
                <a:t>26 weeks</a:t>
              </a:r>
            </a:p>
          </p:txBody>
        </p:sp>
        <p:sp>
          <p:nvSpPr>
            <p:cNvPr id="21" name="Left Brace 20">
              <a:extLst>
                <a:ext uri="{FF2B5EF4-FFF2-40B4-BE49-F238E27FC236}">
                  <a16:creationId xmlns:a16="http://schemas.microsoft.com/office/drawing/2014/main" id="{FAC377B1-E544-89C0-FCF8-5B0B02E65E2A}"/>
                </a:ext>
              </a:extLst>
            </p:cNvPr>
            <p:cNvSpPr/>
            <p:nvPr/>
          </p:nvSpPr>
          <p:spPr bwMode="auto">
            <a:xfrm rot="5400000">
              <a:off x="2798213" y="1500883"/>
              <a:ext cx="123195" cy="4051018"/>
            </a:xfrm>
            <a:prstGeom prst="leftBrace">
              <a:avLst>
                <a:gd name="adj1" fmla="val 8333"/>
                <a:gd name="adj2" fmla="val 59873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Left Brace 21">
              <a:extLst>
                <a:ext uri="{FF2B5EF4-FFF2-40B4-BE49-F238E27FC236}">
                  <a16:creationId xmlns:a16="http://schemas.microsoft.com/office/drawing/2014/main" id="{A2910B06-4218-148E-C099-034693F3F536}"/>
                </a:ext>
              </a:extLst>
            </p:cNvPr>
            <p:cNvSpPr/>
            <p:nvPr/>
          </p:nvSpPr>
          <p:spPr bwMode="auto">
            <a:xfrm rot="5400000">
              <a:off x="5336409" y="3046588"/>
              <a:ext cx="123194" cy="969065"/>
            </a:xfrm>
            <a:prstGeom prst="leftBrace">
              <a:avLst>
                <a:gd name="adj1" fmla="val 8333"/>
                <a:gd name="adj2" fmla="val 48041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1383E24-3E86-0F86-992B-8AF5101B429C}"/>
                </a:ext>
              </a:extLst>
            </p:cNvPr>
            <p:cNvSpPr txBox="1"/>
            <p:nvPr/>
          </p:nvSpPr>
          <p:spPr>
            <a:xfrm>
              <a:off x="3825960" y="3079823"/>
              <a:ext cx="31989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/>
                <a:t>2 weeks</a:t>
              </a:r>
            </a:p>
          </p:txBody>
        </p:sp>
        <p:sp>
          <p:nvSpPr>
            <p:cNvPr id="24" name="Arrow: Pentagon 23">
              <a:extLst>
                <a:ext uri="{FF2B5EF4-FFF2-40B4-BE49-F238E27FC236}">
                  <a16:creationId xmlns:a16="http://schemas.microsoft.com/office/drawing/2014/main" id="{ACA3152A-C4DD-B0F6-D7B0-105A3E632E13}"/>
                </a:ext>
              </a:extLst>
            </p:cNvPr>
            <p:cNvSpPr/>
            <p:nvPr/>
          </p:nvSpPr>
          <p:spPr bwMode="auto">
            <a:xfrm>
              <a:off x="5882539" y="3680804"/>
              <a:ext cx="4492080" cy="890382"/>
            </a:xfrm>
            <a:prstGeom prst="homePlat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Practice A (2027.1)</a:t>
              </a:r>
            </a:p>
          </p:txBody>
        </p:sp>
        <p:sp>
          <p:nvSpPr>
            <p:cNvPr id="25" name="Arrow: Pentagon 24">
              <a:extLst>
                <a:ext uri="{FF2B5EF4-FFF2-40B4-BE49-F238E27FC236}">
                  <a16:creationId xmlns:a16="http://schemas.microsoft.com/office/drawing/2014/main" id="{30CCD0D6-F5FB-55DB-98C6-B2C12CE5C964}"/>
                </a:ext>
              </a:extLst>
            </p:cNvPr>
            <p:cNvSpPr/>
            <p:nvPr/>
          </p:nvSpPr>
          <p:spPr bwMode="auto">
            <a:xfrm>
              <a:off x="4885320" y="3684124"/>
              <a:ext cx="1438281" cy="890383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AU" dirty="0">
                  <a:latin typeface="Arial" charset="0"/>
                </a:rPr>
                <a:t>Option </a:t>
              </a:r>
            </a:p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AU" dirty="0">
                  <a:latin typeface="Arial" charset="0"/>
                </a:rPr>
                <a:t>A or B</a:t>
              </a:r>
              <a:endParaRPr kumimoji="0" lang="en-A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Arrow: Pentagon 25">
              <a:extLst>
                <a:ext uri="{FF2B5EF4-FFF2-40B4-BE49-F238E27FC236}">
                  <a16:creationId xmlns:a16="http://schemas.microsoft.com/office/drawing/2014/main" id="{61074BF4-ABDF-DE7C-F290-771F7968F9E2}"/>
                </a:ext>
              </a:extLst>
            </p:cNvPr>
            <p:cNvSpPr/>
            <p:nvPr/>
          </p:nvSpPr>
          <p:spPr bwMode="auto">
            <a:xfrm>
              <a:off x="834302" y="3680805"/>
              <a:ext cx="4492080" cy="890382"/>
            </a:xfrm>
            <a:prstGeom prst="homePlat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Practice A (2026.2)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D1E69D6-AE94-F667-EA32-26AC65B8D94F}"/>
                </a:ext>
              </a:extLst>
            </p:cNvPr>
            <p:cNvSpPr txBox="1"/>
            <p:nvPr/>
          </p:nvSpPr>
          <p:spPr>
            <a:xfrm>
              <a:off x="5965557" y="3092299"/>
              <a:ext cx="31989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/>
                <a:t>26 weeks</a:t>
              </a:r>
            </a:p>
          </p:txBody>
        </p:sp>
        <p:sp>
          <p:nvSpPr>
            <p:cNvPr id="28" name="Left Brace 27">
              <a:extLst>
                <a:ext uri="{FF2B5EF4-FFF2-40B4-BE49-F238E27FC236}">
                  <a16:creationId xmlns:a16="http://schemas.microsoft.com/office/drawing/2014/main" id="{2B9F2AA7-D1BC-564C-FB25-BA88C8169CFA}"/>
                </a:ext>
              </a:extLst>
            </p:cNvPr>
            <p:cNvSpPr/>
            <p:nvPr/>
          </p:nvSpPr>
          <p:spPr bwMode="auto">
            <a:xfrm rot="5400000">
              <a:off x="7873989" y="1504996"/>
              <a:ext cx="124430" cy="4051018"/>
            </a:xfrm>
            <a:prstGeom prst="leftBrace">
              <a:avLst>
                <a:gd name="adj1" fmla="val 8333"/>
                <a:gd name="adj2" fmla="val 58109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EC5D3D1F-7268-B05F-2626-201038943E4F}"/>
              </a:ext>
            </a:extLst>
          </p:cNvPr>
          <p:cNvSpPr txBox="1"/>
          <p:nvPr/>
        </p:nvSpPr>
        <p:spPr>
          <a:xfrm>
            <a:off x="922537" y="3910034"/>
            <a:ext cx="231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en-US" b="1" dirty="0">
                <a:solidFill>
                  <a:schemeClr val="accent1"/>
                </a:solidFill>
              </a:rPr>
              <a:t>2026.2 &gt;</a:t>
            </a:r>
            <a:endParaRPr lang="en-AU" b="1" dirty="0">
              <a:solidFill>
                <a:schemeClr val="accent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777C5D0-2EA6-11C1-9DF1-B1822CE70D29}"/>
              </a:ext>
            </a:extLst>
          </p:cNvPr>
          <p:cNvSpPr txBox="1"/>
          <p:nvPr/>
        </p:nvSpPr>
        <p:spPr>
          <a:xfrm>
            <a:off x="975574" y="5345399"/>
            <a:ext cx="231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2026.2 and 2027.1 &gt;</a:t>
            </a:r>
            <a:endParaRPr lang="en-AU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77412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">
  <a:themeElements>
    <a:clrScheme name="RACGP22">
      <a:dk1>
        <a:srgbClr val="11364D"/>
      </a:dk1>
      <a:lt1>
        <a:srgbClr val="FFFFFF"/>
      </a:lt1>
      <a:dk2>
        <a:srgbClr val="68E3D5"/>
      </a:dk2>
      <a:lt2>
        <a:srgbClr val="E9E5CE"/>
      </a:lt2>
      <a:accent1>
        <a:srgbClr val="FF781E"/>
      </a:accent1>
      <a:accent2>
        <a:srgbClr val="C5FFFF"/>
      </a:accent2>
      <a:accent3>
        <a:srgbClr val="008074"/>
      </a:accent3>
      <a:accent4>
        <a:srgbClr val="B5C3CC"/>
      </a:accent4>
      <a:accent5>
        <a:srgbClr val="2C2C2C"/>
      </a:accent5>
      <a:accent6>
        <a:srgbClr val="68E3D5"/>
      </a:accent6>
      <a:hlink>
        <a:srgbClr val="008074"/>
      </a:hlink>
      <a:folHlink>
        <a:srgbClr val="11364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ACGP PPT24 General template.pptx" id="{D202FFE9-D372-446C-B061-E79032465F6F}" vid="{E27AA98A-0CF1-4EBB-8E63-3406C77F7FF3}"/>
    </a:ext>
  </a:extLst>
</a:theme>
</file>

<file path=ppt/theme/theme2.xml><?xml version="1.0" encoding="utf-8"?>
<a:theme xmlns:a="http://schemas.openxmlformats.org/drawingml/2006/main" name="End Slide">
  <a:themeElements>
    <a:clrScheme name="RACGP22">
      <a:dk1>
        <a:srgbClr val="11364D"/>
      </a:dk1>
      <a:lt1>
        <a:srgbClr val="FFFFFF"/>
      </a:lt1>
      <a:dk2>
        <a:srgbClr val="68E3D5"/>
      </a:dk2>
      <a:lt2>
        <a:srgbClr val="E9E5CE"/>
      </a:lt2>
      <a:accent1>
        <a:srgbClr val="FF781E"/>
      </a:accent1>
      <a:accent2>
        <a:srgbClr val="C5FFFF"/>
      </a:accent2>
      <a:accent3>
        <a:srgbClr val="008074"/>
      </a:accent3>
      <a:accent4>
        <a:srgbClr val="B5C3CC"/>
      </a:accent4>
      <a:accent5>
        <a:srgbClr val="2C2C2C"/>
      </a:accent5>
      <a:accent6>
        <a:srgbClr val="68E3D5"/>
      </a:accent6>
      <a:hlink>
        <a:srgbClr val="008074"/>
      </a:hlink>
      <a:folHlink>
        <a:srgbClr val="11364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ACGP PPT24 General template.pptx" id="{D202FFE9-D372-446C-B061-E79032465F6F}" vid="{BECB2214-5503-4AD2-8D60-42027BBF39AB}"/>
    </a:ext>
  </a:extLst>
</a:theme>
</file>

<file path=ppt/theme/theme3.xml><?xml version="1.0" encoding="utf-8"?>
<a:theme xmlns:a="http://schemas.openxmlformats.org/drawingml/2006/main" name="Section Breakers">
  <a:themeElements>
    <a:clrScheme name="RACGP22">
      <a:dk1>
        <a:srgbClr val="11364D"/>
      </a:dk1>
      <a:lt1>
        <a:srgbClr val="FFFFFF"/>
      </a:lt1>
      <a:dk2>
        <a:srgbClr val="68E3D5"/>
      </a:dk2>
      <a:lt2>
        <a:srgbClr val="E9E5CE"/>
      </a:lt2>
      <a:accent1>
        <a:srgbClr val="FF781E"/>
      </a:accent1>
      <a:accent2>
        <a:srgbClr val="C5FFFF"/>
      </a:accent2>
      <a:accent3>
        <a:srgbClr val="008074"/>
      </a:accent3>
      <a:accent4>
        <a:srgbClr val="B5C3CC"/>
      </a:accent4>
      <a:accent5>
        <a:srgbClr val="2C2C2C"/>
      </a:accent5>
      <a:accent6>
        <a:srgbClr val="68E3D5"/>
      </a:accent6>
      <a:hlink>
        <a:srgbClr val="008074"/>
      </a:hlink>
      <a:folHlink>
        <a:srgbClr val="11364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ACGP PPT24 General template.pptx" id="{D202FFE9-D372-446C-B061-E79032465F6F}" vid="{19C0CD73-0C0F-4D4D-A7F1-CE419422D9D3}"/>
    </a:ext>
  </a:extLst>
</a:theme>
</file>

<file path=ppt/theme/theme4.xml><?xml version="1.0" encoding="utf-8"?>
<a:theme xmlns:a="http://schemas.openxmlformats.org/drawingml/2006/main" name="Content">
  <a:themeElements>
    <a:clrScheme name="RACGP22">
      <a:dk1>
        <a:srgbClr val="11364D"/>
      </a:dk1>
      <a:lt1>
        <a:srgbClr val="FFFFFF"/>
      </a:lt1>
      <a:dk2>
        <a:srgbClr val="68E3D5"/>
      </a:dk2>
      <a:lt2>
        <a:srgbClr val="E9E5CE"/>
      </a:lt2>
      <a:accent1>
        <a:srgbClr val="FF781E"/>
      </a:accent1>
      <a:accent2>
        <a:srgbClr val="C5FFFF"/>
      </a:accent2>
      <a:accent3>
        <a:srgbClr val="008074"/>
      </a:accent3>
      <a:accent4>
        <a:srgbClr val="B5C3CC"/>
      </a:accent4>
      <a:accent5>
        <a:srgbClr val="2C2C2C"/>
      </a:accent5>
      <a:accent6>
        <a:srgbClr val="68E3D5"/>
      </a:accent6>
      <a:hlink>
        <a:srgbClr val="008074"/>
      </a:hlink>
      <a:folHlink>
        <a:srgbClr val="11364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ACGP PPT24 General template.pptx" id="{D202FFE9-D372-446C-B061-E79032465F6F}" vid="{17D6E95C-CBED-491D-8C14-A5B488D21711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34EC1B70594941AAB0EE9491458F55" ma:contentTypeVersion="19" ma:contentTypeDescription="Create a new document." ma:contentTypeScope="" ma:versionID="52ff4632438d4a25a6c4f18b2b1423b8">
  <xsd:schema xmlns:xsd="http://www.w3.org/2001/XMLSchema" xmlns:xs="http://www.w3.org/2001/XMLSchema" xmlns:p="http://schemas.microsoft.com/office/2006/metadata/properties" xmlns:ns2="63a6e35b-1a0d-4b26-8059-9d7fbfec19c3" xmlns:ns3="7f7db093-26fa-4a4d-b7ba-a7de4e106676" targetNamespace="http://schemas.microsoft.com/office/2006/metadata/properties" ma:root="true" ma:fieldsID="d754317e68e3c685cdcb58798a777e59" ns2:_="" ns3:_="">
    <xsd:import namespace="63a6e35b-1a0d-4b26-8059-9d7fbfec19c3"/>
    <xsd:import namespace="7f7db093-26fa-4a4d-b7ba-a7de4e10667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6e35b-1a0d-4b26-8059-9d7fbfec19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951c630d-cd73-4986-91fd-ef9bb3ff8aca}" ma:internalName="TaxCatchAll" ma:showField="CatchAllData" ma:web="63a6e35b-1a0d-4b26-8059-9d7fbfec19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db093-26fa-4a4d-b7ba-a7de4e1066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87ee064-f347-41df-91ce-b1c94adcd2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a6e35b-1a0d-4b26-8059-9d7fbfec19c3" xsi:nil="true"/>
    <_dlc_DocId xmlns="63a6e35b-1a0d-4b26-8059-9d7fbfec19c3">EDEYZVM3SA3E-416886924-215625</_dlc_DocId>
    <_dlc_DocIdUrl xmlns="63a6e35b-1a0d-4b26-8059-9d7fbfec19c3">
      <Url>https://onegp.sharepoint.com/sites/doclib/_layouts/15/DocIdRedir.aspx?ID=EDEYZVM3SA3E-416886924-215625</Url>
      <Description>EDEYZVM3SA3E-416886924-215625</Description>
    </_dlc_DocIdUrl>
    <lcf76f155ced4ddcb4097134ff3c332f xmlns="7f7db093-26fa-4a4d-b7ba-a7de4e106676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4151F4-AD35-4071-BE4B-4BF56FBEA7DE}"/>
</file>

<file path=customXml/itemProps2.xml><?xml version="1.0" encoding="utf-8"?>
<ds:datastoreItem xmlns:ds="http://schemas.openxmlformats.org/officeDocument/2006/customXml" ds:itemID="{C51CED87-8A05-432E-8FA1-18328BD32FA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7BE4460-753D-42EE-8FC2-CE0B35C4F19D}">
  <ds:schemaRefs>
    <ds:schemaRef ds:uri="33b82235-0d39-48d7-a70b-0f29be0c5209"/>
    <ds:schemaRef ds:uri="63a6e35b-1a0d-4b26-8059-9d7fbfec19c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A6B45052-55A4-4383-BD22-7721F1E1C2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RACGP PPT24 General template</Template>
  <TotalTime>14757</TotalTime>
  <Words>997</Words>
  <Application>Microsoft Office PowerPoint</Application>
  <PresentationFormat>Widescreen</PresentationFormat>
  <Paragraphs>156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Calibri</vt:lpstr>
      <vt:lpstr>Georgia</vt:lpstr>
      <vt:lpstr>Covers</vt:lpstr>
      <vt:lpstr>End Slide</vt:lpstr>
      <vt:lpstr>Section Breakers</vt:lpstr>
      <vt:lpstr>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De Leon</dc:creator>
  <cp:lastModifiedBy>Maxine Crowley</cp:lastModifiedBy>
  <cp:revision>3</cp:revision>
  <dcterms:created xsi:type="dcterms:W3CDTF">2024-08-02T04:41:59Z</dcterms:created>
  <dcterms:modified xsi:type="dcterms:W3CDTF">2026-02-10T00:43:15Z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0x010100B134EC1B70594941AAB0EE9491458F55</vt:lpwstr>
  </property>
  <property fmtid="{D5CDD505-2E9C-101B-9397-08002B2CF9AE}" pid="3" name="Managed Metadata">
    <vt:lpwstr>12;#Template|aa534b80-a7b1-443f-92ea-b35e193f0009</vt:lpwstr>
  </property>
  <property fmtid="{D5CDD505-2E9C-101B-9397-08002B2CF9AE}" pid="4" name="Order">
    <vt:r8>1000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ExtendedDescription">
    <vt:lpwstr/>
  </property>
  <property fmtid="{D5CDD505-2E9C-101B-9397-08002B2CF9AE}" pid="8" name="_dlc_DocId">
    <vt:lpwstr>EDEYZVM3SA3E-184222978-10</vt:lpwstr>
  </property>
  <property fmtid="{D5CDD505-2E9C-101B-9397-08002B2CF9AE}" pid="9" name="TriggerFlowInfo">
    <vt:lpwstr/>
  </property>
  <property fmtid="{D5CDD505-2E9C-101B-9397-08002B2CF9AE}" pid="10" name="_dlc_DocIdUrl">
    <vt:lpwstr>https://onegp.sharepoint.com/sites/doclib/_layouts/15/DocIdRedir.aspx?ID=EDEYZVM3SA3E-184222978-10, EDEYZVM3SA3E-184222978-10</vt:lpwstr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MediaServiceImageTags">
    <vt:lpwstr/>
  </property>
  <property fmtid="{D5CDD505-2E9C-101B-9397-08002B2CF9AE}" pid="14" name="_dlc_DocIdItemGuid">
    <vt:lpwstr>911df26d-64d1-4a23-aadd-872d89130f11</vt:lpwstr>
  </property>
</Properties>
</file>