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24"/>
  </p:notesMasterIdLst>
  <p:sldIdLst>
    <p:sldId id="256" r:id="rId5"/>
    <p:sldId id="394" r:id="rId6"/>
    <p:sldId id="413" r:id="rId7"/>
    <p:sldId id="403" r:id="rId8"/>
    <p:sldId id="257" r:id="rId9"/>
    <p:sldId id="265" r:id="rId10"/>
    <p:sldId id="258" r:id="rId11"/>
    <p:sldId id="262" r:id="rId12"/>
    <p:sldId id="400" r:id="rId13"/>
    <p:sldId id="261" r:id="rId14"/>
    <p:sldId id="260" r:id="rId15"/>
    <p:sldId id="264" r:id="rId16"/>
    <p:sldId id="399" r:id="rId17"/>
    <p:sldId id="366" r:id="rId18"/>
    <p:sldId id="414" r:id="rId19"/>
    <p:sldId id="416" r:id="rId20"/>
    <p:sldId id="418" r:id="rId21"/>
    <p:sldId id="404" r:id="rId22"/>
    <p:sldId id="415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017A1E-168E-4781-BD45-691B697E08DF}" v="16" dt="2022-10-05T04:00:53.4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5899" autoAdjust="0"/>
  </p:normalViewPr>
  <p:slideViewPr>
    <p:cSldViewPr snapToGrid="0">
      <p:cViewPr>
        <p:scale>
          <a:sx n="66" d="100"/>
          <a:sy n="66" d="100"/>
        </p:scale>
        <p:origin x="2256" y="7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er Sweetman" userId="197a0265-c4db-4e5a-98ce-1166a6e60772" providerId="ADAL" clId="{89017A1E-168E-4781-BD45-691B697E08DF}"/>
    <pc:docChg chg="undo custSel addSld delSld modSld sldOrd">
      <pc:chgData name="Alexander Sweetman" userId="197a0265-c4db-4e5a-98ce-1166a6e60772" providerId="ADAL" clId="{89017A1E-168E-4781-BD45-691B697E08DF}" dt="2022-10-05T05:33:57.884" v="1207" actId="20577"/>
      <pc:docMkLst>
        <pc:docMk/>
      </pc:docMkLst>
      <pc:sldChg chg="modSp mod">
        <pc:chgData name="Alexander Sweetman" userId="197a0265-c4db-4e5a-98ce-1166a6e60772" providerId="ADAL" clId="{89017A1E-168E-4781-BD45-691B697E08DF}" dt="2022-10-05T03:11:55.057" v="1047" actId="20577"/>
        <pc:sldMkLst>
          <pc:docMk/>
          <pc:sldMk cId="1661865404" sldId="257"/>
        </pc:sldMkLst>
        <pc:spChg chg="mod">
          <ac:chgData name="Alexander Sweetman" userId="197a0265-c4db-4e5a-98ce-1166a6e60772" providerId="ADAL" clId="{89017A1E-168E-4781-BD45-691B697E08DF}" dt="2022-10-05T03:11:55.057" v="1047" actId="20577"/>
          <ac:spMkLst>
            <pc:docMk/>
            <pc:sldMk cId="1661865404" sldId="257"/>
            <ac:spMk id="3" creationId="{3EE64B3F-A48D-2327-2B8C-0E3ECCF79AB6}"/>
          </ac:spMkLst>
        </pc:spChg>
        <pc:spChg chg="mod">
          <ac:chgData name="Alexander Sweetman" userId="197a0265-c4db-4e5a-98ce-1166a6e60772" providerId="ADAL" clId="{89017A1E-168E-4781-BD45-691B697E08DF}" dt="2022-10-05T02:42:04.417" v="416" actId="1076"/>
          <ac:spMkLst>
            <pc:docMk/>
            <pc:sldMk cId="1661865404" sldId="257"/>
            <ac:spMk id="5" creationId="{D920F9B0-119D-7D95-56A2-AE38BAB66535}"/>
          </ac:spMkLst>
        </pc:spChg>
      </pc:sldChg>
      <pc:sldChg chg="modSp mod">
        <pc:chgData name="Alexander Sweetman" userId="197a0265-c4db-4e5a-98ce-1166a6e60772" providerId="ADAL" clId="{89017A1E-168E-4781-BD45-691B697E08DF}" dt="2022-10-05T03:01:36.031" v="942" actId="20577"/>
        <pc:sldMkLst>
          <pc:docMk/>
          <pc:sldMk cId="898565722" sldId="261"/>
        </pc:sldMkLst>
        <pc:spChg chg="mod">
          <ac:chgData name="Alexander Sweetman" userId="197a0265-c4db-4e5a-98ce-1166a6e60772" providerId="ADAL" clId="{89017A1E-168E-4781-BD45-691B697E08DF}" dt="2022-10-05T03:01:36.031" v="942" actId="20577"/>
          <ac:spMkLst>
            <pc:docMk/>
            <pc:sldMk cId="898565722" sldId="261"/>
            <ac:spMk id="3" creationId="{D19CD1F3-E393-A2D9-83FA-7A74B8614B28}"/>
          </ac:spMkLst>
        </pc:spChg>
      </pc:sldChg>
      <pc:sldChg chg="modSp mod">
        <pc:chgData name="Alexander Sweetman" userId="197a0265-c4db-4e5a-98ce-1166a6e60772" providerId="ADAL" clId="{89017A1E-168E-4781-BD45-691B697E08DF}" dt="2022-10-05T03:12:20.687" v="1051" actId="14100"/>
        <pc:sldMkLst>
          <pc:docMk/>
          <pc:sldMk cId="2729017254" sldId="262"/>
        </pc:sldMkLst>
        <pc:spChg chg="mod">
          <ac:chgData name="Alexander Sweetman" userId="197a0265-c4db-4e5a-98ce-1166a6e60772" providerId="ADAL" clId="{89017A1E-168E-4781-BD45-691B697E08DF}" dt="2022-10-05T03:12:20.687" v="1051" actId="14100"/>
          <ac:spMkLst>
            <pc:docMk/>
            <pc:sldMk cId="2729017254" sldId="262"/>
            <ac:spMk id="10" creationId="{A074A226-00A5-DB77-C26B-9D2FD597856F}"/>
          </ac:spMkLst>
        </pc:spChg>
      </pc:sldChg>
      <pc:sldChg chg="modSp mod">
        <pc:chgData name="Alexander Sweetman" userId="197a0265-c4db-4e5a-98ce-1166a6e60772" providerId="ADAL" clId="{89017A1E-168E-4781-BD45-691B697E08DF}" dt="2022-10-05T05:33:10.124" v="1188" actId="115"/>
        <pc:sldMkLst>
          <pc:docMk/>
          <pc:sldMk cId="1760190373" sldId="265"/>
        </pc:sldMkLst>
        <pc:spChg chg="mod">
          <ac:chgData name="Alexander Sweetman" userId="197a0265-c4db-4e5a-98ce-1166a6e60772" providerId="ADAL" clId="{89017A1E-168E-4781-BD45-691B697E08DF}" dt="2022-10-05T05:33:10.124" v="1188" actId="115"/>
          <ac:spMkLst>
            <pc:docMk/>
            <pc:sldMk cId="1760190373" sldId="265"/>
            <ac:spMk id="3" creationId="{994E53D5-A6F9-664E-26D3-554126C859BC}"/>
          </ac:spMkLst>
        </pc:spChg>
      </pc:sldChg>
      <pc:sldChg chg="addSp delSp modSp del mod">
        <pc:chgData name="Alexander Sweetman" userId="197a0265-c4db-4e5a-98ce-1166a6e60772" providerId="ADAL" clId="{89017A1E-168E-4781-BD45-691B697E08DF}" dt="2022-10-05T04:00:45.804" v="1175" actId="2696"/>
        <pc:sldMkLst>
          <pc:docMk/>
          <pc:sldMk cId="3969306685" sldId="351"/>
        </pc:sldMkLst>
        <pc:spChg chg="add del mod">
          <ac:chgData name="Alexander Sweetman" userId="197a0265-c4db-4e5a-98ce-1166a6e60772" providerId="ADAL" clId="{89017A1E-168E-4781-BD45-691B697E08DF}" dt="2022-10-05T03:36:06.377" v="1081" actId="478"/>
          <ac:spMkLst>
            <pc:docMk/>
            <pc:sldMk cId="3969306685" sldId="351"/>
            <ac:spMk id="2" creationId="{897F538D-4F0E-BDD9-6352-F5BA810E4504}"/>
          </ac:spMkLst>
        </pc:spChg>
        <pc:spChg chg="add mod">
          <ac:chgData name="Alexander Sweetman" userId="197a0265-c4db-4e5a-98ce-1166a6e60772" providerId="ADAL" clId="{89017A1E-168E-4781-BD45-691B697E08DF}" dt="2022-10-05T03:37:14.197" v="1174" actId="207"/>
          <ac:spMkLst>
            <pc:docMk/>
            <pc:sldMk cId="3969306685" sldId="351"/>
            <ac:spMk id="3" creationId="{5194CC12-E487-BBAC-67F2-375BE9F97899}"/>
          </ac:spMkLst>
        </pc:spChg>
        <pc:spChg chg="del mod">
          <ac:chgData name="Alexander Sweetman" userId="197a0265-c4db-4e5a-98ce-1166a6e60772" providerId="ADAL" clId="{89017A1E-168E-4781-BD45-691B697E08DF}" dt="2022-10-05T03:35:09.647" v="1062" actId="478"/>
          <ac:spMkLst>
            <pc:docMk/>
            <pc:sldMk cId="3969306685" sldId="351"/>
            <ac:spMk id="4" creationId="{D0CC9D5A-713A-4089-BB20-C5FC83B1EF07}"/>
          </ac:spMkLst>
        </pc:spChg>
        <pc:spChg chg="mod">
          <ac:chgData name="Alexander Sweetman" userId="197a0265-c4db-4e5a-98ce-1166a6e60772" providerId="ADAL" clId="{89017A1E-168E-4781-BD45-691B697E08DF}" dt="2022-10-05T03:36:16.463" v="1098" actId="164"/>
          <ac:spMkLst>
            <pc:docMk/>
            <pc:sldMk cId="3969306685" sldId="351"/>
            <ac:spMk id="92" creationId="{7079AD64-EC5D-45C6-A81A-0F1BF61C5E3C}"/>
          </ac:spMkLst>
        </pc:spChg>
        <pc:grpChg chg="add mod">
          <ac:chgData name="Alexander Sweetman" userId="197a0265-c4db-4e5a-98ce-1166a6e60772" providerId="ADAL" clId="{89017A1E-168E-4781-BD45-691B697E08DF}" dt="2022-10-05T03:36:19.117" v="1100" actId="1076"/>
          <ac:grpSpMkLst>
            <pc:docMk/>
            <pc:sldMk cId="3969306685" sldId="351"/>
            <ac:grpSpMk id="5" creationId="{ECD68EEB-DC95-D9B8-B1EC-E2397A5D9B02}"/>
          </ac:grpSpMkLst>
        </pc:grpChg>
        <pc:picChg chg="mod">
          <ac:chgData name="Alexander Sweetman" userId="197a0265-c4db-4e5a-98ce-1166a6e60772" providerId="ADAL" clId="{89017A1E-168E-4781-BD45-691B697E08DF}" dt="2022-10-05T03:36:16.463" v="1098" actId="164"/>
          <ac:picMkLst>
            <pc:docMk/>
            <pc:sldMk cId="3969306685" sldId="351"/>
            <ac:picMk id="9" creationId="{426D195D-B50D-AD8D-E922-55CCDA46DF52}"/>
          </ac:picMkLst>
        </pc:picChg>
      </pc:sldChg>
      <pc:sldChg chg="del">
        <pc:chgData name="Alexander Sweetman" userId="197a0265-c4db-4e5a-98ce-1166a6e60772" providerId="ADAL" clId="{89017A1E-168E-4781-BD45-691B697E08DF}" dt="2022-10-05T02:39:45.128" v="380" actId="2696"/>
        <pc:sldMkLst>
          <pc:docMk/>
          <pc:sldMk cId="3127452238" sldId="356"/>
        </pc:sldMkLst>
      </pc:sldChg>
      <pc:sldChg chg="addSp delSp modSp mod">
        <pc:chgData name="Alexander Sweetman" userId="197a0265-c4db-4e5a-98ce-1166a6e60772" providerId="ADAL" clId="{89017A1E-168E-4781-BD45-691B697E08DF}" dt="2022-10-05T03:37:11.868" v="1173" actId="207"/>
        <pc:sldMkLst>
          <pc:docMk/>
          <pc:sldMk cId="2883741371" sldId="366"/>
        </pc:sldMkLst>
        <pc:spChg chg="mod">
          <ac:chgData name="Alexander Sweetman" userId="197a0265-c4db-4e5a-98ce-1166a6e60772" providerId="ADAL" clId="{89017A1E-168E-4781-BD45-691B697E08DF}" dt="2022-10-05T03:36:44.287" v="1140" actId="20577"/>
          <ac:spMkLst>
            <pc:docMk/>
            <pc:sldMk cId="2883741371" sldId="366"/>
            <ac:spMk id="3" creationId="{78859FF9-F0E3-4480-9CD4-E20FD8EAA23D}"/>
          </ac:spMkLst>
        </pc:spChg>
        <pc:spChg chg="add mod">
          <ac:chgData name="Alexander Sweetman" userId="197a0265-c4db-4e5a-98ce-1166a6e60772" providerId="ADAL" clId="{89017A1E-168E-4781-BD45-691B697E08DF}" dt="2022-10-05T03:37:11.868" v="1173" actId="207"/>
          <ac:spMkLst>
            <pc:docMk/>
            <pc:sldMk cId="2883741371" sldId="366"/>
            <ac:spMk id="4" creationId="{A8CA7ED9-C0F1-305D-2EA7-869212C46522}"/>
          </ac:spMkLst>
        </pc:spChg>
        <pc:spChg chg="del mod">
          <ac:chgData name="Alexander Sweetman" userId="197a0265-c4db-4e5a-98ce-1166a6e60772" providerId="ADAL" clId="{89017A1E-168E-4781-BD45-691B697E08DF}" dt="2022-10-05T03:36:24.177" v="1101" actId="478"/>
          <ac:spMkLst>
            <pc:docMk/>
            <pc:sldMk cId="2883741371" sldId="366"/>
            <ac:spMk id="5" creationId="{7C189233-7155-E24D-E408-7BE23B0BC767}"/>
          </ac:spMkLst>
        </pc:spChg>
      </pc:sldChg>
      <pc:sldChg chg="del">
        <pc:chgData name="Alexander Sweetman" userId="197a0265-c4db-4e5a-98ce-1166a6e60772" providerId="ADAL" clId="{89017A1E-168E-4781-BD45-691B697E08DF}" dt="2022-10-05T02:03:46.656" v="274" actId="2696"/>
        <pc:sldMkLst>
          <pc:docMk/>
          <pc:sldMk cId="3427077237" sldId="372"/>
        </pc:sldMkLst>
      </pc:sldChg>
      <pc:sldChg chg="del">
        <pc:chgData name="Alexander Sweetman" userId="197a0265-c4db-4e5a-98ce-1166a6e60772" providerId="ADAL" clId="{89017A1E-168E-4781-BD45-691B697E08DF}" dt="2022-10-05T01:32:10.466" v="0" actId="2696"/>
        <pc:sldMkLst>
          <pc:docMk/>
          <pc:sldMk cId="3920877797" sldId="393"/>
        </pc:sldMkLst>
      </pc:sldChg>
      <pc:sldChg chg="modSp mod">
        <pc:chgData name="Alexander Sweetman" userId="197a0265-c4db-4e5a-98ce-1166a6e60772" providerId="ADAL" clId="{89017A1E-168E-4781-BD45-691B697E08DF}" dt="2022-10-05T05:33:39.793" v="1191" actId="14100"/>
        <pc:sldMkLst>
          <pc:docMk/>
          <pc:sldMk cId="3006255140" sldId="399"/>
        </pc:sldMkLst>
        <pc:spChg chg="mod">
          <ac:chgData name="Alexander Sweetman" userId="197a0265-c4db-4e5a-98ce-1166a6e60772" providerId="ADAL" clId="{89017A1E-168E-4781-BD45-691B697E08DF}" dt="2022-10-05T05:33:33.649" v="1190" actId="27636"/>
          <ac:spMkLst>
            <pc:docMk/>
            <pc:sldMk cId="3006255140" sldId="399"/>
            <ac:spMk id="3" creationId="{D2EBCCF3-07B0-382A-8939-C746E2F00C51}"/>
          </ac:spMkLst>
        </pc:spChg>
        <pc:picChg chg="mod">
          <ac:chgData name="Alexander Sweetman" userId="197a0265-c4db-4e5a-98ce-1166a6e60772" providerId="ADAL" clId="{89017A1E-168E-4781-BD45-691B697E08DF}" dt="2022-10-05T05:33:39.793" v="1191" actId="14100"/>
          <ac:picMkLst>
            <pc:docMk/>
            <pc:sldMk cId="3006255140" sldId="399"/>
            <ac:picMk id="8" creationId="{A291FBB4-FECF-4DC9-C2F6-EF5D588059C5}"/>
          </ac:picMkLst>
        </pc:picChg>
      </pc:sldChg>
      <pc:sldChg chg="modSp mod ord">
        <pc:chgData name="Alexander Sweetman" userId="197a0265-c4db-4e5a-98ce-1166a6e60772" providerId="ADAL" clId="{89017A1E-168E-4781-BD45-691B697E08DF}" dt="2022-10-05T03:10:25.071" v="966" actId="20577"/>
        <pc:sldMkLst>
          <pc:docMk/>
          <pc:sldMk cId="1151238507" sldId="403"/>
        </pc:sldMkLst>
        <pc:spChg chg="mod">
          <ac:chgData name="Alexander Sweetman" userId="197a0265-c4db-4e5a-98ce-1166a6e60772" providerId="ADAL" clId="{89017A1E-168E-4781-BD45-691B697E08DF}" dt="2022-10-05T03:10:25.071" v="966" actId="20577"/>
          <ac:spMkLst>
            <pc:docMk/>
            <pc:sldMk cId="1151238507" sldId="403"/>
            <ac:spMk id="3" creationId="{60BAC68E-E4D8-D083-14A7-76A1D2BC227C}"/>
          </ac:spMkLst>
        </pc:spChg>
        <pc:picChg chg="mod">
          <ac:chgData name="Alexander Sweetman" userId="197a0265-c4db-4e5a-98ce-1166a6e60772" providerId="ADAL" clId="{89017A1E-168E-4781-BD45-691B697E08DF}" dt="2022-10-05T02:49:00.157" v="937" actId="1076"/>
          <ac:picMkLst>
            <pc:docMk/>
            <pc:sldMk cId="1151238507" sldId="403"/>
            <ac:picMk id="4" creationId="{408A2CF4-3BA5-F8C6-45C9-A4C22E91E34B}"/>
          </ac:picMkLst>
        </pc:picChg>
      </pc:sldChg>
      <pc:sldChg chg="modSp mod">
        <pc:chgData name="Alexander Sweetman" userId="197a0265-c4db-4e5a-98ce-1166a6e60772" providerId="ADAL" clId="{89017A1E-168E-4781-BD45-691B697E08DF}" dt="2022-10-05T02:41:21.847" v="414" actId="207"/>
        <pc:sldMkLst>
          <pc:docMk/>
          <pc:sldMk cId="3001711582" sldId="404"/>
        </pc:sldMkLst>
        <pc:spChg chg="mod">
          <ac:chgData name="Alexander Sweetman" userId="197a0265-c4db-4e5a-98ce-1166a6e60772" providerId="ADAL" clId="{89017A1E-168E-4781-BD45-691B697E08DF}" dt="2022-10-05T02:41:21.847" v="414" actId="207"/>
          <ac:spMkLst>
            <pc:docMk/>
            <pc:sldMk cId="3001711582" sldId="404"/>
            <ac:spMk id="3" creationId="{354544F3-9BDA-ACE8-B9A8-70566C28BA9C}"/>
          </ac:spMkLst>
        </pc:spChg>
      </pc:sldChg>
      <pc:sldChg chg="del">
        <pc:chgData name="Alexander Sweetman" userId="197a0265-c4db-4e5a-98ce-1166a6e60772" providerId="ADAL" clId="{89017A1E-168E-4781-BD45-691B697E08DF}" dt="2022-10-05T02:06:10.636" v="369" actId="2696"/>
        <pc:sldMkLst>
          <pc:docMk/>
          <pc:sldMk cId="1937494002" sldId="406"/>
        </pc:sldMkLst>
      </pc:sldChg>
      <pc:sldChg chg="del">
        <pc:chgData name="Alexander Sweetman" userId="197a0265-c4db-4e5a-98ce-1166a6e60772" providerId="ADAL" clId="{89017A1E-168E-4781-BD45-691B697E08DF}" dt="2022-10-05T01:32:10.466" v="0" actId="2696"/>
        <pc:sldMkLst>
          <pc:docMk/>
          <pc:sldMk cId="475554360" sldId="409"/>
        </pc:sldMkLst>
      </pc:sldChg>
      <pc:sldChg chg="addSp delSp modSp mod">
        <pc:chgData name="Alexander Sweetman" userId="197a0265-c4db-4e5a-98ce-1166a6e60772" providerId="ADAL" clId="{89017A1E-168E-4781-BD45-691B697E08DF}" dt="2022-10-05T05:33:57.884" v="1207" actId="20577"/>
        <pc:sldMkLst>
          <pc:docMk/>
          <pc:sldMk cId="2721916752" sldId="414"/>
        </pc:sldMkLst>
        <pc:spChg chg="del mod">
          <ac:chgData name="Alexander Sweetman" userId="197a0265-c4db-4e5a-98ce-1166a6e60772" providerId="ADAL" clId="{89017A1E-168E-4781-BD45-691B697E08DF}" dt="2022-10-05T02:34:18.660" v="374" actId="478"/>
          <ac:spMkLst>
            <pc:docMk/>
            <pc:sldMk cId="2721916752" sldId="414"/>
            <ac:spMk id="3" creationId="{78859FF9-F0E3-4480-9CD4-E20FD8EAA23D}"/>
          </ac:spMkLst>
        </pc:spChg>
        <pc:spChg chg="del">
          <ac:chgData name="Alexander Sweetman" userId="197a0265-c4db-4e5a-98ce-1166a6e60772" providerId="ADAL" clId="{89017A1E-168E-4781-BD45-691B697E08DF}" dt="2022-10-05T02:34:15.791" v="372" actId="478"/>
          <ac:spMkLst>
            <pc:docMk/>
            <pc:sldMk cId="2721916752" sldId="414"/>
            <ac:spMk id="5" creationId="{7C189233-7155-E24D-E408-7BE23B0BC767}"/>
          </ac:spMkLst>
        </pc:spChg>
        <pc:spChg chg="add del mod">
          <ac:chgData name="Alexander Sweetman" userId="197a0265-c4db-4e5a-98ce-1166a6e60772" providerId="ADAL" clId="{89017A1E-168E-4781-BD45-691B697E08DF}" dt="2022-10-05T03:36:51.998" v="1141" actId="478"/>
          <ac:spMkLst>
            <pc:docMk/>
            <pc:sldMk cId="2721916752" sldId="414"/>
            <ac:spMk id="7" creationId="{24A79FF3-42F3-12D0-0A24-1EE7F1D4AB28}"/>
          </ac:spMkLst>
        </pc:spChg>
        <pc:spChg chg="add del mod">
          <ac:chgData name="Alexander Sweetman" userId="197a0265-c4db-4e5a-98ce-1166a6e60772" providerId="ADAL" clId="{89017A1E-168E-4781-BD45-691B697E08DF}" dt="2022-10-05T02:34:20.287" v="375" actId="478"/>
          <ac:spMkLst>
            <pc:docMk/>
            <pc:sldMk cId="2721916752" sldId="414"/>
            <ac:spMk id="9" creationId="{B355443D-0510-CC30-F32D-4E8D691BC38C}"/>
          </ac:spMkLst>
        </pc:spChg>
        <pc:spChg chg="add mod">
          <ac:chgData name="Alexander Sweetman" userId="197a0265-c4db-4e5a-98ce-1166a6e60772" providerId="ADAL" clId="{89017A1E-168E-4781-BD45-691B697E08DF}" dt="2022-10-05T05:33:57.884" v="1207" actId="20577"/>
          <ac:spMkLst>
            <pc:docMk/>
            <pc:sldMk cId="2721916752" sldId="414"/>
            <ac:spMk id="10" creationId="{C6DD4356-3E44-A7B7-4FAE-48A91D93E23C}"/>
          </ac:spMkLst>
        </pc:spChg>
        <pc:spChg chg="add mod">
          <ac:chgData name="Alexander Sweetman" userId="197a0265-c4db-4e5a-98ce-1166a6e60772" providerId="ADAL" clId="{89017A1E-168E-4781-BD45-691B697E08DF}" dt="2022-10-05T03:37:09.607" v="1172" actId="207"/>
          <ac:spMkLst>
            <pc:docMk/>
            <pc:sldMk cId="2721916752" sldId="414"/>
            <ac:spMk id="11" creationId="{5FE45ABC-373C-38F6-7E3C-B3DE29E79330}"/>
          </ac:spMkLst>
        </pc:spChg>
        <pc:picChg chg="add mod">
          <ac:chgData name="Alexander Sweetman" userId="197a0265-c4db-4e5a-98ce-1166a6e60772" providerId="ADAL" clId="{89017A1E-168E-4781-BD45-691B697E08DF}" dt="2022-10-05T03:36:55.847" v="1144" actId="1076"/>
          <ac:picMkLst>
            <pc:docMk/>
            <pc:sldMk cId="2721916752" sldId="414"/>
            <ac:picMk id="6" creationId="{E895B620-818F-0FB2-9D46-267B0E439AAC}"/>
          </ac:picMkLst>
        </pc:picChg>
      </pc:sldChg>
      <pc:sldChg chg="addSp delSp modSp new mod">
        <pc:chgData name="Alexander Sweetman" userId="197a0265-c4db-4e5a-98ce-1166a6e60772" providerId="ADAL" clId="{89017A1E-168E-4781-BD45-691B697E08DF}" dt="2022-10-05T03:37:07.227" v="1171" actId="207"/>
        <pc:sldMkLst>
          <pc:docMk/>
          <pc:sldMk cId="3835720879" sldId="416"/>
        </pc:sldMkLst>
        <pc:spChg chg="del">
          <ac:chgData name="Alexander Sweetman" userId="197a0265-c4db-4e5a-98ce-1166a6e60772" providerId="ADAL" clId="{89017A1E-168E-4781-BD45-691B697E08DF}" dt="2022-10-05T02:40:31.823" v="383" actId="478"/>
          <ac:spMkLst>
            <pc:docMk/>
            <pc:sldMk cId="3835720879" sldId="416"/>
            <ac:spMk id="2" creationId="{1426A88C-0806-4CDB-9A12-3C84E08ACA1A}"/>
          </ac:spMkLst>
        </pc:spChg>
        <pc:spChg chg="del">
          <ac:chgData name="Alexander Sweetman" userId="197a0265-c4db-4e5a-98ce-1166a6e60772" providerId="ADAL" clId="{89017A1E-168E-4781-BD45-691B697E08DF}" dt="2022-10-05T02:40:30.801" v="382" actId="478"/>
          <ac:spMkLst>
            <pc:docMk/>
            <pc:sldMk cId="3835720879" sldId="416"/>
            <ac:spMk id="3" creationId="{BCC90C69-24D4-2421-404A-74E3123914DA}"/>
          </ac:spMkLst>
        </pc:spChg>
        <pc:spChg chg="add del mod">
          <ac:chgData name="Alexander Sweetman" userId="197a0265-c4db-4e5a-98ce-1166a6e60772" providerId="ADAL" clId="{89017A1E-168E-4781-BD45-691B697E08DF}" dt="2022-10-05T03:36:58.668" v="1145" actId="478"/>
          <ac:spMkLst>
            <pc:docMk/>
            <pc:sldMk cId="3835720879" sldId="416"/>
            <ac:spMk id="6" creationId="{AA91F131-5D10-40C7-3ED5-22919A0C84EC}"/>
          </ac:spMkLst>
        </pc:spChg>
        <pc:spChg chg="add mod">
          <ac:chgData name="Alexander Sweetman" userId="197a0265-c4db-4e5a-98ce-1166a6e60772" providerId="ADAL" clId="{89017A1E-168E-4781-BD45-691B697E08DF}" dt="2022-10-05T02:41:02.677" v="412" actId="1076"/>
          <ac:spMkLst>
            <pc:docMk/>
            <pc:sldMk cId="3835720879" sldId="416"/>
            <ac:spMk id="7" creationId="{4DF10A54-3AEB-318A-94B6-8A300FE14BC1}"/>
          </ac:spMkLst>
        </pc:spChg>
        <pc:spChg chg="add mod">
          <ac:chgData name="Alexander Sweetman" userId="197a0265-c4db-4e5a-98ce-1166a6e60772" providerId="ADAL" clId="{89017A1E-168E-4781-BD45-691B697E08DF}" dt="2022-10-05T03:37:07.227" v="1171" actId="207"/>
          <ac:spMkLst>
            <pc:docMk/>
            <pc:sldMk cId="3835720879" sldId="416"/>
            <ac:spMk id="8" creationId="{6D490D1A-AD84-3B31-7AAC-358DFE727317}"/>
          </ac:spMkLst>
        </pc:spChg>
        <pc:picChg chg="add mod">
          <ac:chgData name="Alexander Sweetman" userId="197a0265-c4db-4e5a-98ce-1166a6e60772" providerId="ADAL" clId="{89017A1E-168E-4781-BD45-691B697E08DF}" dt="2022-10-05T02:40:35.295" v="385" actId="1076"/>
          <ac:picMkLst>
            <pc:docMk/>
            <pc:sldMk cId="3835720879" sldId="416"/>
            <ac:picMk id="5" creationId="{8291ABF8-963E-3B89-4C88-82447CD557D6}"/>
          </ac:picMkLst>
        </pc:picChg>
      </pc:sldChg>
      <pc:sldChg chg="modSp add del mod">
        <pc:chgData name="Alexander Sweetman" userId="197a0265-c4db-4e5a-98ce-1166a6e60772" providerId="ADAL" clId="{89017A1E-168E-4781-BD45-691B697E08DF}" dt="2022-10-05T03:10:40.041" v="968" actId="47"/>
        <pc:sldMkLst>
          <pc:docMk/>
          <pc:sldMk cId="3558911136" sldId="417"/>
        </pc:sldMkLst>
        <pc:spChg chg="mod">
          <ac:chgData name="Alexander Sweetman" userId="197a0265-c4db-4e5a-98ce-1166a6e60772" providerId="ADAL" clId="{89017A1E-168E-4781-BD45-691B697E08DF}" dt="2022-10-05T03:10:12.783" v="957" actId="20577"/>
          <ac:spMkLst>
            <pc:docMk/>
            <pc:sldMk cId="3558911136" sldId="417"/>
            <ac:spMk id="3" creationId="{60BAC68E-E4D8-D083-14A7-76A1D2BC227C}"/>
          </ac:spMkLst>
        </pc:spChg>
      </pc:sldChg>
      <pc:sldChg chg="add">
        <pc:chgData name="Alexander Sweetman" userId="197a0265-c4db-4e5a-98ce-1166a6e60772" providerId="ADAL" clId="{89017A1E-168E-4781-BD45-691B697E08DF}" dt="2022-10-05T03:10:38.722" v="967"/>
        <pc:sldMkLst>
          <pc:docMk/>
          <pc:sldMk cId="2179327108" sldId="41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5E9330-F45C-4BC9-9AB3-43BED4563EE8}" type="datetimeFigureOut">
              <a:rPr lang="en-AU" smtClean="0"/>
              <a:t>5/10/2022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1D3D61-F88A-4950-97A0-AD6DBAFA2D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522070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000"/>
              </a:spcAft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546C9C-DE7A-4AB2-9F43-15C6DA127AFF}" type="slidenum">
              <a:rPr lang="en-AU" smtClean="0"/>
              <a:t>14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980663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000"/>
              </a:spcAft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546C9C-DE7A-4AB2-9F43-15C6DA127AFF}" type="slidenum">
              <a:rPr lang="en-AU" smtClean="0"/>
              <a:t>15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23367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FF661-3F2F-4779-A733-F3F75DD8DB06}" type="datetimeFigureOut">
              <a:rPr lang="en-AU" smtClean="0"/>
              <a:t>5/10/2022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53BC1-9253-4CD2-869C-E2470D051DD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69708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FF661-3F2F-4779-A733-F3F75DD8DB06}" type="datetimeFigureOut">
              <a:rPr lang="en-AU" smtClean="0"/>
              <a:t>5/10/2022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53BC1-9253-4CD2-869C-E2470D051DD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40128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FF661-3F2F-4779-A733-F3F75DD8DB06}" type="datetimeFigureOut">
              <a:rPr lang="en-AU" smtClean="0"/>
              <a:t>5/10/2022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53BC1-9253-4CD2-869C-E2470D051DD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40205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FF661-3F2F-4779-A733-F3F75DD8DB06}" type="datetimeFigureOut">
              <a:rPr lang="en-AU" smtClean="0"/>
              <a:t>5/10/2022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53BC1-9253-4CD2-869C-E2470D051DD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28666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FF661-3F2F-4779-A733-F3F75DD8DB06}" type="datetimeFigureOut">
              <a:rPr lang="en-AU" smtClean="0"/>
              <a:t>5/10/2022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53BC1-9253-4CD2-869C-E2470D051DD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48693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FF661-3F2F-4779-A733-F3F75DD8DB06}" type="datetimeFigureOut">
              <a:rPr lang="en-AU" smtClean="0"/>
              <a:t>5/10/2022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53BC1-9253-4CD2-869C-E2470D051DD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60905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FF661-3F2F-4779-A733-F3F75DD8DB06}" type="datetimeFigureOut">
              <a:rPr lang="en-AU" smtClean="0"/>
              <a:t>5/10/2022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53BC1-9253-4CD2-869C-E2470D051DD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07905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FF661-3F2F-4779-A733-F3F75DD8DB06}" type="datetimeFigureOut">
              <a:rPr lang="en-AU" smtClean="0"/>
              <a:t>5/10/2022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53BC1-9253-4CD2-869C-E2470D051DD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34060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FF661-3F2F-4779-A733-F3F75DD8DB06}" type="datetimeFigureOut">
              <a:rPr lang="en-AU" smtClean="0"/>
              <a:t>5/10/2022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53BC1-9253-4CD2-869C-E2470D051DD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15821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FF661-3F2F-4779-A733-F3F75DD8DB06}" type="datetimeFigureOut">
              <a:rPr lang="en-AU" smtClean="0"/>
              <a:t>5/10/2022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53BC1-9253-4CD2-869C-E2470D051DD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22921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FF661-3F2F-4779-A733-F3F75DD8DB06}" type="datetimeFigureOut">
              <a:rPr lang="en-AU" smtClean="0"/>
              <a:t>5/10/2022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53BC1-9253-4CD2-869C-E2470D051DD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82599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2000">
              <a:schemeClr val="bg1"/>
            </a:gs>
            <a:gs pos="99000">
              <a:schemeClr val="bg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FF661-3F2F-4779-A733-F3F75DD8DB06}" type="datetimeFigureOut">
              <a:rPr lang="en-AU" smtClean="0"/>
              <a:t>5/10/2022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D53BC1-9253-4CD2-869C-E2470D051DD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952719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alexander.Sweetman@sleep.org.a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sleepprimarycareresources.org.au/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leepprimarycareresources.org.au/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s://redcap.link/ASAnetwork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leepprimarycareresources.org.au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alexander.sweetman@sleep.org.a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www.sleepprimarycareresources.org.au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s://redcap.link/ASAnetwork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leepprimarycareresources.org.au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F98A5-2C0C-9FB7-B803-3AECC89485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Mental Bites:</a:t>
            </a:r>
            <a:br>
              <a:rPr lang="en-AU" dirty="0"/>
            </a:br>
            <a:r>
              <a:rPr lang="en-AU" dirty="0"/>
              <a:t>Insomnia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DFFDB4-D170-45A5-48FA-B7039138EE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01369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en-AU" dirty="0"/>
              <a:t>Dr Alexander Sweetman</a:t>
            </a:r>
          </a:p>
          <a:p>
            <a:r>
              <a:rPr lang="en-AU" dirty="0"/>
              <a:t>Program Manager</a:t>
            </a:r>
          </a:p>
          <a:p>
            <a:r>
              <a:rPr lang="en-AU" dirty="0"/>
              <a:t>Australasian Sleep Association</a:t>
            </a:r>
          </a:p>
          <a:p>
            <a:r>
              <a:rPr lang="en-AU" dirty="0">
                <a:hlinkClick r:id="rId2"/>
              </a:rPr>
              <a:t>alexander.sweetman@sleep.org.au</a:t>
            </a:r>
            <a:endParaRPr lang="en-AU" dirty="0"/>
          </a:p>
        </p:txBody>
      </p:sp>
      <p:pic>
        <p:nvPicPr>
          <p:cNvPr id="4" name="Picture 3" descr="Diagram&#10;&#10;Description automatically generated">
            <a:extLst>
              <a:ext uri="{FF2B5EF4-FFF2-40B4-BE49-F238E27FC236}">
                <a16:creationId xmlns:a16="http://schemas.microsoft.com/office/drawing/2014/main" id="{91F6517D-72E2-5AA8-B0FE-B1F4BDE2319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58" r="15062"/>
          <a:stretch/>
        </p:blipFill>
        <p:spPr>
          <a:xfrm>
            <a:off x="9492343" y="4383315"/>
            <a:ext cx="2351314" cy="2269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9201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D1F3-E393-A2D9-83FA-7A74B8614B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8228" y="2213203"/>
            <a:ext cx="9267372" cy="451779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AU" sz="2800" dirty="0"/>
              <a:t>Over 25 meta-analyses showing that CBTi improves...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2800" dirty="0"/>
              <a:t>Insomnia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2800" dirty="0"/>
              <a:t>Daytime function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2800" dirty="0"/>
              <a:t>Quality of life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2800" dirty="0"/>
              <a:t>Depression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2800" dirty="0"/>
              <a:t>Reduces sedative-hypnotic dependence</a:t>
            </a:r>
            <a:br>
              <a:rPr lang="en-AU" sz="2800" dirty="0"/>
            </a:br>
            <a:br>
              <a:rPr lang="en-AU" sz="2800" dirty="0"/>
            </a:br>
            <a:r>
              <a:rPr lang="en-AU" sz="2800" dirty="0"/>
              <a:t>... </a:t>
            </a:r>
            <a:r>
              <a:rPr lang="en-AU" dirty="0"/>
              <a:t>all w</a:t>
            </a:r>
            <a:r>
              <a:rPr lang="en-AU" sz="2800" dirty="0"/>
              <a:t>ith sustained effects.</a:t>
            </a:r>
          </a:p>
          <a:p>
            <a:pPr>
              <a:buFont typeface="Arial" panose="020B0604020202020204" pitchFamily="34" charset="0"/>
              <a:buChar char="•"/>
            </a:pPr>
            <a:endParaRPr lang="en-AU" dirty="0"/>
          </a:p>
          <a:p>
            <a:pPr marL="0" indent="0">
              <a:buNone/>
            </a:pPr>
            <a:r>
              <a:rPr lang="en-AU" sz="2800" i="1" dirty="0">
                <a:solidFill>
                  <a:srgbClr val="00B0F0"/>
                </a:solidFill>
              </a:rPr>
              <a:t>However, only ~1% of Australian adults with insomnia access CBTi.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AEC79A7-4FFD-08C7-FC80-46BD1CAA7A32}"/>
              </a:ext>
            </a:extLst>
          </p:cNvPr>
          <p:cNvSpPr/>
          <p:nvPr/>
        </p:nvSpPr>
        <p:spPr>
          <a:xfrm>
            <a:off x="903031" y="240506"/>
            <a:ext cx="10385938" cy="1457324"/>
          </a:xfrm>
          <a:prstGeom prst="roundRect">
            <a:avLst/>
          </a:prstGeom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800" dirty="0"/>
              <a:t>Cognitive Behavioural Therapy for insomnia (CBTi) is the recommended ‘first line’ treatment for insomnia.</a:t>
            </a:r>
          </a:p>
        </p:txBody>
      </p:sp>
    </p:spTree>
    <p:extLst>
      <p:ext uri="{BB962C8B-B14F-4D97-AF65-F5344CB8AC3E}">
        <p14:creationId xmlns:p14="http://schemas.microsoft.com/office/powerpoint/2010/main" val="8985657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FFB06-0A8E-CE8D-A79B-2E2825640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890" y="159795"/>
            <a:ext cx="11353800" cy="1325563"/>
          </a:xfrm>
        </p:spPr>
        <p:txBody>
          <a:bodyPr/>
          <a:lstStyle/>
          <a:p>
            <a:pPr algn="ctr"/>
            <a:r>
              <a:rPr lang="en-AU" dirty="0"/>
              <a:t>Chronic insomnia is maintained by </a:t>
            </a:r>
            <a:r>
              <a:rPr lang="en-AU" u="sng" dirty="0"/>
              <a:t>psychological</a:t>
            </a:r>
            <a:r>
              <a:rPr lang="en-AU" dirty="0"/>
              <a:t> and </a:t>
            </a:r>
            <a:r>
              <a:rPr lang="en-AU" u="sng" dirty="0"/>
              <a:t>behavioural</a:t>
            </a:r>
            <a:r>
              <a:rPr lang="en-AU" dirty="0"/>
              <a:t> factors</a:t>
            </a:r>
          </a:p>
        </p:txBody>
      </p:sp>
      <p:pic>
        <p:nvPicPr>
          <p:cNvPr id="4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21FE5FCD-19FC-F69E-848F-EFB6C202E8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766" y="1943100"/>
            <a:ext cx="8880159" cy="480791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43284D0-7798-B9AE-C1CF-2A940FB950F1}"/>
              </a:ext>
            </a:extLst>
          </p:cNvPr>
          <p:cNvSpPr txBox="1"/>
          <p:nvPr/>
        </p:nvSpPr>
        <p:spPr>
          <a:xfrm>
            <a:off x="3340509" y="2063200"/>
            <a:ext cx="1515434" cy="70788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AU" sz="2000" dirty="0"/>
              <a:t>Inadequate sleep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DDEFCC5-0FE8-D56E-1D20-FB8ED290E6C7}"/>
              </a:ext>
            </a:extLst>
          </p:cNvPr>
          <p:cNvSpPr txBox="1"/>
          <p:nvPr/>
        </p:nvSpPr>
        <p:spPr>
          <a:xfrm>
            <a:off x="7309015" y="2063200"/>
            <a:ext cx="227851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AU" sz="2000" dirty="0"/>
              <a:t>Daytime impairments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EF00D2-1A0F-FC54-148D-25746F2C11E3}"/>
              </a:ext>
            </a:extLst>
          </p:cNvPr>
          <p:cNvSpPr txBox="1"/>
          <p:nvPr/>
        </p:nvSpPr>
        <p:spPr>
          <a:xfrm>
            <a:off x="6555946" y="5733056"/>
            <a:ext cx="227851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AU" sz="2000" dirty="0"/>
              <a:t>Sleep-related anxiety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2BAFDB0-8C13-8367-F183-FD555641D83B}"/>
              </a:ext>
            </a:extLst>
          </p:cNvPr>
          <p:cNvSpPr txBox="1"/>
          <p:nvPr/>
        </p:nvSpPr>
        <p:spPr>
          <a:xfrm>
            <a:off x="522375" y="3812316"/>
            <a:ext cx="151543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AU" sz="2000" dirty="0"/>
              <a:t>Too much time in bed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B719270-A3DE-0F92-3E59-06408D06863B}"/>
              </a:ext>
            </a:extLst>
          </p:cNvPr>
          <p:cNvSpPr txBox="1"/>
          <p:nvPr/>
        </p:nvSpPr>
        <p:spPr>
          <a:xfrm>
            <a:off x="2418624" y="3812316"/>
            <a:ext cx="227851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AU" sz="2000" dirty="0"/>
              <a:t>Irregular sleep pattern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DDE0264-51FD-7462-97A8-60AF42B01B56}"/>
              </a:ext>
            </a:extLst>
          </p:cNvPr>
          <p:cNvSpPr txBox="1"/>
          <p:nvPr/>
        </p:nvSpPr>
        <p:spPr>
          <a:xfrm>
            <a:off x="3097283" y="5733055"/>
            <a:ext cx="227851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AU" sz="2000" dirty="0"/>
              <a:t>Timing of food, exercise, caffeine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48ABE84-AAB2-F1D7-BD3B-C8FC4FCF013A}"/>
              </a:ext>
            </a:extLst>
          </p:cNvPr>
          <p:cNvSpPr txBox="1"/>
          <p:nvPr/>
        </p:nvSpPr>
        <p:spPr>
          <a:xfrm>
            <a:off x="7513889" y="4551417"/>
            <a:ext cx="227851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AU" sz="2000" dirty="0"/>
              <a:t>Mis-perceive sleep as wake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51803F3-B47F-5293-1E2E-F7A8726DAB2A}"/>
              </a:ext>
            </a:extLst>
          </p:cNvPr>
          <p:cNvSpPr txBox="1"/>
          <p:nvPr/>
        </p:nvSpPr>
        <p:spPr>
          <a:xfrm>
            <a:off x="1627933" y="4715095"/>
            <a:ext cx="227851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AU" sz="2000" dirty="0"/>
              <a:t>Conditioned ‘arousal’ response</a:t>
            </a:r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814B3802-381D-4BB1-985B-366FB3395013}"/>
              </a:ext>
            </a:extLst>
          </p:cNvPr>
          <p:cNvSpPr/>
          <p:nvPr/>
        </p:nvSpPr>
        <p:spPr>
          <a:xfrm rot="9900000">
            <a:off x="6444647" y="2409844"/>
            <a:ext cx="993878" cy="2114301"/>
          </a:xfrm>
          <a:prstGeom prst="arc">
            <a:avLst>
              <a:gd name="adj1" fmla="val 17067972"/>
              <a:gd name="adj2" fmla="val 0"/>
            </a:avLst>
          </a:prstGeom>
          <a:ln w="889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0D8BDC79-F76A-7198-FB6E-9A0EB7C3FB5E}"/>
              </a:ext>
            </a:extLst>
          </p:cNvPr>
          <p:cNvSpPr/>
          <p:nvPr/>
        </p:nvSpPr>
        <p:spPr>
          <a:xfrm rot="9900000" flipH="1">
            <a:off x="5020620" y="3675462"/>
            <a:ext cx="1138021" cy="2114301"/>
          </a:xfrm>
          <a:prstGeom prst="arc">
            <a:avLst>
              <a:gd name="adj1" fmla="val 17067972"/>
              <a:gd name="adj2" fmla="val 0"/>
            </a:avLst>
          </a:prstGeom>
          <a:ln w="889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2FCA8574-E40B-ED92-36DA-5786B8EA2C13}"/>
              </a:ext>
            </a:extLst>
          </p:cNvPr>
          <p:cNvSpPr/>
          <p:nvPr/>
        </p:nvSpPr>
        <p:spPr>
          <a:xfrm rot="10800000" flipH="1">
            <a:off x="4479764" y="2708671"/>
            <a:ext cx="1138021" cy="2114301"/>
          </a:xfrm>
          <a:prstGeom prst="arc">
            <a:avLst>
              <a:gd name="adj1" fmla="val 17560181"/>
              <a:gd name="adj2" fmla="val 0"/>
            </a:avLst>
          </a:prstGeom>
          <a:ln w="889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FC1BBE0-5BA7-1F5E-6DF9-F70587545A19}"/>
              </a:ext>
            </a:extLst>
          </p:cNvPr>
          <p:cNvSpPr txBox="1"/>
          <p:nvPr/>
        </p:nvSpPr>
        <p:spPr>
          <a:xfrm>
            <a:off x="8983690" y="5733055"/>
            <a:ext cx="299375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AU" sz="2000" dirty="0"/>
              <a:t>Anticipated consequences of sleep loss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CFF5501-FC52-AF02-4BC4-13A48AB16AD3}"/>
              </a:ext>
            </a:extLst>
          </p:cNvPr>
          <p:cNvSpPr txBox="1"/>
          <p:nvPr/>
        </p:nvSpPr>
        <p:spPr>
          <a:xfrm>
            <a:off x="10001836" y="4469030"/>
            <a:ext cx="195431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AU" sz="2000" dirty="0"/>
              <a:t>Electronics in bedroom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7AB9169-3DE6-3979-71DA-08EA0DFDAB92}"/>
              </a:ext>
            </a:extLst>
          </p:cNvPr>
          <p:cNvSpPr txBox="1"/>
          <p:nvPr/>
        </p:nvSpPr>
        <p:spPr>
          <a:xfrm>
            <a:off x="651946" y="5733055"/>
            <a:ext cx="195431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AU" sz="2000" dirty="0"/>
              <a:t>Environmental factors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DD0772C-5FE8-1CD4-54A5-8B7EF03E357D}"/>
              </a:ext>
            </a:extLst>
          </p:cNvPr>
          <p:cNvSpPr txBox="1"/>
          <p:nvPr/>
        </p:nvSpPr>
        <p:spPr>
          <a:xfrm>
            <a:off x="8783619" y="3841233"/>
            <a:ext cx="19543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AU" sz="2000" dirty="0"/>
              <a:t>Clock watching</a:t>
            </a:r>
          </a:p>
        </p:txBody>
      </p:sp>
    </p:spTree>
    <p:extLst>
      <p:ext uri="{BB962C8B-B14F-4D97-AF65-F5344CB8AC3E}">
        <p14:creationId xmlns:p14="http://schemas.microsoft.com/office/powerpoint/2010/main" val="8937121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E1193038-EE5F-7243-2048-307FF5799382}"/>
              </a:ext>
            </a:extLst>
          </p:cNvPr>
          <p:cNvGrpSpPr/>
          <p:nvPr/>
        </p:nvGrpSpPr>
        <p:grpSpPr>
          <a:xfrm>
            <a:off x="1338819" y="2831016"/>
            <a:ext cx="1311428" cy="1813388"/>
            <a:chOff x="6198781" y="1312783"/>
            <a:chExt cx="3274828" cy="4528298"/>
          </a:xfrm>
        </p:grpSpPr>
        <p:sp>
          <p:nvSpPr>
            <p:cNvPr id="5" name="Flowchart: Alternate Process 4">
              <a:extLst>
                <a:ext uri="{FF2B5EF4-FFF2-40B4-BE49-F238E27FC236}">
                  <a16:creationId xmlns:a16="http://schemas.microsoft.com/office/drawing/2014/main" id="{6F331C23-A9CD-1313-40BD-EAEF3CB05B15}"/>
                </a:ext>
              </a:extLst>
            </p:cNvPr>
            <p:cNvSpPr/>
            <p:nvPr/>
          </p:nvSpPr>
          <p:spPr>
            <a:xfrm>
              <a:off x="6198781" y="1556160"/>
              <a:ext cx="3274828" cy="4284921"/>
            </a:xfrm>
            <a:prstGeom prst="flowChartAlternateProcess">
              <a:avLst/>
            </a:prstGeom>
            <a:solidFill>
              <a:srgbClr val="F7B23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E9EDEE3-2008-EFB4-9500-AEAB1DCF73A0}"/>
                </a:ext>
              </a:extLst>
            </p:cNvPr>
            <p:cNvSpPr/>
            <p:nvPr/>
          </p:nvSpPr>
          <p:spPr>
            <a:xfrm>
              <a:off x="6613450" y="1995769"/>
              <a:ext cx="2445488" cy="343746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7" name="Flowchart: Alternate Process 6">
              <a:extLst>
                <a:ext uri="{FF2B5EF4-FFF2-40B4-BE49-F238E27FC236}">
                  <a16:creationId xmlns:a16="http://schemas.microsoft.com/office/drawing/2014/main" id="{845FF1EF-117E-4D86-EDD6-B648106C321D}"/>
                </a:ext>
              </a:extLst>
            </p:cNvPr>
            <p:cNvSpPr/>
            <p:nvPr/>
          </p:nvSpPr>
          <p:spPr>
            <a:xfrm>
              <a:off x="7097232" y="1312783"/>
              <a:ext cx="1477925" cy="746652"/>
            </a:xfrm>
            <a:prstGeom prst="flowChartAlternateProcess">
              <a:avLst/>
            </a:prstGeom>
            <a:solidFill>
              <a:srgbClr val="CCCC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8" name="Flowchart: Alternate Process 7">
              <a:extLst>
                <a:ext uri="{FF2B5EF4-FFF2-40B4-BE49-F238E27FC236}">
                  <a16:creationId xmlns:a16="http://schemas.microsoft.com/office/drawing/2014/main" id="{4AB569E0-F91A-CBC3-5BE3-8F418C8ACA8D}"/>
                </a:ext>
              </a:extLst>
            </p:cNvPr>
            <p:cNvSpPr/>
            <p:nvPr/>
          </p:nvSpPr>
          <p:spPr>
            <a:xfrm>
              <a:off x="7409120" y="1816057"/>
              <a:ext cx="854148" cy="415123"/>
            </a:xfrm>
            <a:prstGeom prst="flowChartAlternateProcess">
              <a:avLst/>
            </a:prstGeom>
            <a:solidFill>
              <a:srgbClr val="CCCC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9" name="Flowchart: Alternate Process 8">
              <a:extLst>
                <a:ext uri="{FF2B5EF4-FFF2-40B4-BE49-F238E27FC236}">
                  <a16:creationId xmlns:a16="http://schemas.microsoft.com/office/drawing/2014/main" id="{031B5A2F-BB4C-B85F-7BDE-B886AB131E45}"/>
                </a:ext>
              </a:extLst>
            </p:cNvPr>
            <p:cNvSpPr/>
            <p:nvPr/>
          </p:nvSpPr>
          <p:spPr>
            <a:xfrm>
              <a:off x="7306338" y="1668958"/>
              <a:ext cx="1059712" cy="241267"/>
            </a:xfrm>
            <a:prstGeom prst="flowChartAlternateProcess">
              <a:avLst/>
            </a:prstGeom>
            <a:solidFill>
              <a:srgbClr val="F7B23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4FABF487-BC41-F92F-FAC1-9F474238B17A}"/>
                </a:ext>
              </a:extLst>
            </p:cNvPr>
            <p:cNvSpPr/>
            <p:nvPr/>
          </p:nvSpPr>
          <p:spPr>
            <a:xfrm>
              <a:off x="6792431" y="2396021"/>
              <a:ext cx="2087526" cy="206046"/>
            </a:xfrm>
            <a:prstGeom prst="rect">
              <a:avLst/>
            </a:prstGeom>
            <a:solidFill>
              <a:srgbClr val="B3B3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>
                <a:solidFill>
                  <a:srgbClr val="B0B0B0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22B9744-ED88-8845-2329-44E3D49FD2C9}"/>
                </a:ext>
              </a:extLst>
            </p:cNvPr>
            <p:cNvSpPr/>
            <p:nvPr/>
          </p:nvSpPr>
          <p:spPr>
            <a:xfrm>
              <a:off x="6792431" y="2742421"/>
              <a:ext cx="2087526" cy="206046"/>
            </a:xfrm>
            <a:prstGeom prst="rect">
              <a:avLst/>
            </a:prstGeom>
            <a:solidFill>
              <a:srgbClr val="B3B3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>
                <a:solidFill>
                  <a:srgbClr val="B0B0B0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C45386F-0BAF-C7FA-6F89-E052193FC7EA}"/>
                </a:ext>
              </a:extLst>
            </p:cNvPr>
            <p:cNvSpPr/>
            <p:nvPr/>
          </p:nvSpPr>
          <p:spPr>
            <a:xfrm>
              <a:off x="6792431" y="3097027"/>
              <a:ext cx="1144275" cy="206046"/>
            </a:xfrm>
            <a:prstGeom prst="rect">
              <a:avLst/>
            </a:prstGeom>
            <a:solidFill>
              <a:srgbClr val="B3B3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>
                <a:solidFill>
                  <a:srgbClr val="B0B0B0"/>
                </a:solidFill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B333BC27-6A6D-5E35-CF70-2C7C70630823}"/>
                </a:ext>
              </a:extLst>
            </p:cNvPr>
            <p:cNvSpPr/>
            <p:nvPr/>
          </p:nvSpPr>
          <p:spPr>
            <a:xfrm>
              <a:off x="7936706" y="3205448"/>
              <a:ext cx="966914" cy="966914"/>
            </a:xfrm>
            <a:prstGeom prst="ellipse">
              <a:avLst/>
            </a:prstGeom>
            <a:solidFill>
              <a:srgbClr val="F954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4" name="Partial Circle 13">
              <a:extLst>
                <a:ext uri="{FF2B5EF4-FFF2-40B4-BE49-F238E27FC236}">
                  <a16:creationId xmlns:a16="http://schemas.microsoft.com/office/drawing/2014/main" id="{7C2CF2A2-702E-29B8-50AD-490C6AF54D69}"/>
                </a:ext>
              </a:extLst>
            </p:cNvPr>
            <p:cNvSpPr/>
            <p:nvPr/>
          </p:nvSpPr>
          <p:spPr>
            <a:xfrm>
              <a:off x="7936706" y="3204812"/>
              <a:ext cx="967966" cy="967966"/>
            </a:xfrm>
            <a:prstGeom prst="pie">
              <a:avLst>
                <a:gd name="adj1" fmla="val 0"/>
                <a:gd name="adj2" fmla="val 3442135"/>
              </a:avLst>
            </a:prstGeom>
            <a:solidFill>
              <a:srgbClr val="2BA5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>
                <a:solidFill>
                  <a:schemeClr val="tx1"/>
                </a:solidFill>
              </a:endParaRPr>
            </a:p>
          </p:txBody>
        </p:sp>
        <p:sp>
          <p:nvSpPr>
            <p:cNvPr id="15" name="Partial Circle 14">
              <a:extLst>
                <a:ext uri="{FF2B5EF4-FFF2-40B4-BE49-F238E27FC236}">
                  <a16:creationId xmlns:a16="http://schemas.microsoft.com/office/drawing/2014/main" id="{36B7F210-F551-37D3-DDE9-A8ADC34F9816}"/>
                </a:ext>
              </a:extLst>
            </p:cNvPr>
            <p:cNvSpPr/>
            <p:nvPr/>
          </p:nvSpPr>
          <p:spPr>
            <a:xfrm rot="18186347">
              <a:off x="7934840" y="3204812"/>
              <a:ext cx="967966" cy="967966"/>
            </a:xfrm>
            <a:prstGeom prst="pie">
              <a:avLst>
                <a:gd name="adj1" fmla="val 18719291"/>
                <a:gd name="adj2" fmla="val 3442135"/>
              </a:avLst>
            </a:prstGeom>
            <a:solidFill>
              <a:srgbClr val="F7B23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>
                <a:solidFill>
                  <a:schemeClr val="tx1"/>
                </a:solidFill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6D4D1ECC-2DD4-1AD2-12AB-BC3362AB8B81}"/>
                </a:ext>
              </a:extLst>
            </p:cNvPr>
            <p:cNvSpPr/>
            <p:nvPr/>
          </p:nvSpPr>
          <p:spPr>
            <a:xfrm>
              <a:off x="6910388" y="4538663"/>
              <a:ext cx="1819275" cy="671512"/>
            </a:xfrm>
            <a:custGeom>
              <a:avLst/>
              <a:gdLst>
                <a:gd name="connsiteX0" fmla="*/ 0 w 1819275"/>
                <a:gd name="connsiteY0" fmla="*/ 671512 h 671512"/>
                <a:gd name="connsiteX1" fmla="*/ 419100 w 1819275"/>
                <a:gd name="connsiteY1" fmla="*/ 376237 h 671512"/>
                <a:gd name="connsiteX2" fmla="*/ 1066800 w 1819275"/>
                <a:gd name="connsiteY2" fmla="*/ 276225 h 671512"/>
                <a:gd name="connsiteX3" fmla="*/ 1543050 w 1819275"/>
                <a:gd name="connsiteY3" fmla="*/ 223837 h 671512"/>
                <a:gd name="connsiteX4" fmla="*/ 1819275 w 1819275"/>
                <a:gd name="connsiteY4" fmla="*/ 0 h 671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19275" h="671512">
                  <a:moveTo>
                    <a:pt x="0" y="671512"/>
                  </a:moveTo>
                  <a:cubicBezTo>
                    <a:pt x="120650" y="556815"/>
                    <a:pt x="241300" y="442118"/>
                    <a:pt x="419100" y="376237"/>
                  </a:cubicBezTo>
                  <a:cubicBezTo>
                    <a:pt x="596900" y="310356"/>
                    <a:pt x="879475" y="301625"/>
                    <a:pt x="1066800" y="276225"/>
                  </a:cubicBezTo>
                  <a:cubicBezTo>
                    <a:pt x="1254125" y="250825"/>
                    <a:pt x="1417638" y="269874"/>
                    <a:pt x="1543050" y="223837"/>
                  </a:cubicBezTo>
                  <a:cubicBezTo>
                    <a:pt x="1668462" y="177800"/>
                    <a:pt x="1743868" y="88900"/>
                    <a:pt x="1819275" y="0"/>
                  </a:cubicBezTo>
                </a:path>
              </a:pathLst>
            </a:custGeom>
            <a:noFill/>
            <a:ln w="25400" cap="rnd">
              <a:solidFill>
                <a:srgbClr val="2BA5F7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2B52D8E-1F62-2A14-FB1B-C0DF1B556C27}"/>
                </a:ext>
              </a:extLst>
            </p:cNvPr>
            <p:cNvSpPr/>
            <p:nvPr/>
          </p:nvSpPr>
          <p:spPr>
            <a:xfrm>
              <a:off x="6919913" y="4361631"/>
              <a:ext cx="1772194" cy="230845"/>
            </a:xfrm>
            <a:custGeom>
              <a:avLst/>
              <a:gdLst>
                <a:gd name="connsiteX0" fmla="*/ 0 w 1772194"/>
                <a:gd name="connsiteY0" fmla="*/ 819 h 230845"/>
                <a:gd name="connsiteX1" fmla="*/ 261937 w 1772194"/>
                <a:gd name="connsiteY1" fmla="*/ 19869 h 230845"/>
                <a:gd name="connsiteX2" fmla="*/ 538162 w 1772194"/>
                <a:gd name="connsiteY2" fmla="*/ 134169 h 230845"/>
                <a:gd name="connsiteX3" fmla="*/ 771525 w 1772194"/>
                <a:gd name="connsiteY3" fmla="*/ 119882 h 230845"/>
                <a:gd name="connsiteX4" fmla="*/ 995362 w 1772194"/>
                <a:gd name="connsiteY4" fmla="*/ 86544 h 230845"/>
                <a:gd name="connsiteX5" fmla="*/ 1195387 w 1772194"/>
                <a:gd name="connsiteY5" fmla="*/ 143694 h 230845"/>
                <a:gd name="connsiteX6" fmla="*/ 1395412 w 1772194"/>
                <a:gd name="connsiteY6" fmla="*/ 224657 h 230845"/>
                <a:gd name="connsiteX7" fmla="*/ 1600200 w 1772194"/>
                <a:gd name="connsiteY7" fmla="*/ 219894 h 230845"/>
                <a:gd name="connsiteX8" fmla="*/ 1690687 w 1772194"/>
                <a:gd name="connsiteY8" fmla="*/ 177032 h 230845"/>
                <a:gd name="connsiteX9" fmla="*/ 1762125 w 1772194"/>
                <a:gd name="connsiteY9" fmla="*/ 96069 h 230845"/>
                <a:gd name="connsiteX10" fmla="*/ 1771650 w 1772194"/>
                <a:gd name="connsiteY10" fmla="*/ 86544 h 230845"/>
                <a:gd name="connsiteX11" fmla="*/ 1771650 w 1772194"/>
                <a:gd name="connsiteY11" fmla="*/ 86544 h 2308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772194" h="230845">
                  <a:moveTo>
                    <a:pt x="0" y="819"/>
                  </a:moveTo>
                  <a:cubicBezTo>
                    <a:pt x="86121" y="-769"/>
                    <a:pt x="172243" y="-2356"/>
                    <a:pt x="261937" y="19869"/>
                  </a:cubicBezTo>
                  <a:cubicBezTo>
                    <a:pt x="351631" y="42094"/>
                    <a:pt x="453231" y="117500"/>
                    <a:pt x="538162" y="134169"/>
                  </a:cubicBezTo>
                  <a:cubicBezTo>
                    <a:pt x="623093" y="150838"/>
                    <a:pt x="695325" y="127819"/>
                    <a:pt x="771525" y="119882"/>
                  </a:cubicBezTo>
                  <a:cubicBezTo>
                    <a:pt x="847725" y="111945"/>
                    <a:pt x="924718" y="82575"/>
                    <a:pt x="995362" y="86544"/>
                  </a:cubicBezTo>
                  <a:cubicBezTo>
                    <a:pt x="1066006" y="90513"/>
                    <a:pt x="1128712" y="120675"/>
                    <a:pt x="1195387" y="143694"/>
                  </a:cubicBezTo>
                  <a:cubicBezTo>
                    <a:pt x="1262062" y="166713"/>
                    <a:pt x="1327943" y="211957"/>
                    <a:pt x="1395412" y="224657"/>
                  </a:cubicBezTo>
                  <a:cubicBezTo>
                    <a:pt x="1462881" y="237357"/>
                    <a:pt x="1550988" y="227831"/>
                    <a:pt x="1600200" y="219894"/>
                  </a:cubicBezTo>
                  <a:cubicBezTo>
                    <a:pt x="1649412" y="211957"/>
                    <a:pt x="1663699" y="197670"/>
                    <a:pt x="1690687" y="177032"/>
                  </a:cubicBezTo>
                  <a:cubicBezTo>
                    <a:pt x="1717675" y="156394"/>
                    <a:pt x="1748631" y="111150"/>
                    <a:pt x="1762125" y="96069"/>
                  </a:cubicBezTo>
                  <a:cubicBezTo>
                    <a:pt x="1775619" y="80988"/>
                    <a:pt x="1771650" y="86544"/>
                    <a:pt x="1771650" y="86544"/>
                  </a:cubicBezTo>
                  <a:lnTo>
                    <a:pt x="1771650" y="86544"/>
                  </a:lnTo>
                </a:path>
              </a:pathLst>
            </a:custGeom>
            <a:noFill/>
            <a:ln w="25400" cap="rnd">
              <a:solidFill>
                <a:srgbClr val="F95428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C0FDF207-1BDF-470F-B040-09B6DAD34742}"/>
                </a:ext>
              </a:extLst>
            </p:cNvPr>
            <p:cNvCxnSpPr>
              <a:cxnSpLocks/>
            </p:cNvCxnSpPr>
            <p:nvPr/>
          </p:nvCxnSpPr>
          <p:spPr>
            <a:xfrm>
              <a:off x="6901548" y="4242223"/>
              <a:ext cx="0" cy="1020340"/>
            </a:xfrm>
            <a:prstGeom prst="line">
              <a:avLst/>
            </a:prstGeom>
            <a:ln w="25400"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3E9155F-6E8A-2836-22C1-52B16CC00A3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877050" y="5242348"/>
              <a:ext cx="1855956" cy="0"/>
            </a:xfrm>
            <a:prstGeom prst="line">
              <a:avLst/>
            </a:prstGeom>
            <a:ln w="25400"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BC0E1994-216A-0FBC-E617-F9ACE5A5C215}"/>
              </a:ext>
            </a:extLst>
          </p:cNvPr>
          <p:cNvSpPr txBox="1"/>
          <p:nvPr/>
        </p:nvSpPr>
        <p:spPr>
          <a:xfrm>
            <a:off x="795778" y="4919820"/>
            <a:ext cx="2397516" cy="954107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pPr algn="ctr"/>
            <a:r>
              <a:rPr lang="en-AU" sz="2800" dirty="0"/>
              <a:t>GPs can deliver</a:t>
            </a:r>
            <a:br>
              <a:rPr lang="en-AU" sz="2800" dirty="0"/>
            </a:br>
            <a:r>
              <a:rPr lang="en-AU" sz="2800" dirty="0"/>
              <a:t>CBTi</a:t>
            </a:r>
            <a:endParaRPr lang="en-AU" sz="2800" dirty="0">
              <a:cs typeface="Calibri Light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AA68D5F-039A-169A-09FE-667E381403DE}"/>
              </a:ext>
            </a:extLst>
          </p:cNvPr>
          <p:cNvSpPr txBox="1"/>
          <p:nvPr/>
        </p:nvSpPr>
        <p:spPr>
          <a:xfrm>
            <a:off x="8357319" y="4919820"/>
            <a:ext cx="36895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dirty="0"/>
              <a:t>MHTP referral to Psychologist for CBTi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41DFF47-7CC1-58F1-A34E-7C914D640930}"/>
              </a:ext>
            </a:extLst>
          </p:cNvPr>
          <p:cNvSpPr txBox="1"/>
          <p:nvPr/>
        </p:nvSpPr>
        <p:spPr>
          <a:xfrm>
            <a:off x="4300202" y="4914716"/>
            <a:ext cx="358649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dirty="0"/>
              <a:t>Self-guided and digital CBTi referral</a:t>
            </a:r>
          </a:p>
        </p:txBody>
      </p:sp>
      <p:pic>
        <p:nvPicPr>
          <p:cNvPr id="24" name="Graphic 16" descr="Doctor">
            <a:extLst>
              <a:ext uri="{FF2B5EF4-FFF2-40B4-BE49-F238E27FC236}">
                <a16:creationId xmlns:a16="http://schemas.microsoft.com/office/drawing/2014/main" id="{327FEF53-4FCF-2271-F335-ED22B05934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21143" y="2513470"/>
            <a:ext cx="2161870" cy="217481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CA3204C9-049F-BC29-46E3-110361765591}"/>
              </a:ext>
            </a:extLst>
          </p:cNvPr>
          <p:cNvGrpSpPr/>
          <p:nvPr/>
        </p:nvGrpSpPr>
        <p:grpSpPr>
          <a:xfrm>
            <a:off x="5584826" y="2796384"/>
            <a:ext cx="1031234" cy="1891896"/>
            <a:chOff x="5586720" y="2498523"/>
            <a:chExt cx="1031234" cy="1891896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93AA6F28-CEC8-C559-DC57-2E81E88CF3AE}"/>
                </a:ext>
              </a:extLst>
            </p:cNvPr>
            <p:cNvGrpSpPr/>
            <p:nvPr/>
          </p:nvGrpSpPr>
          <p:grpSpPr>
            <a:xfrm>
              <a:off x="5611878" y="2539437"/>
              <a:ext cx="963145" cy="1804144"/>
              <a:chOff x="4957011" y="673768"/>
              <a:chExt cx="3097329" cy="5801847"/>
            </a:xfrm>
            <a:solidFill>
              <a:schemeClr val="bg1">
                <a:lumMod val="50000"/>
                <a:lumOff val="50000"/>
              </a:schemeClr>
            </a:solidFill>
          </p:grpSpPr>
          <p:sp>
            <p:nvSpPr>
              <p:cNvPr id="41" name="Rounded Rectangle 3">
                <a:extLst>
                  <a:ext uri="{FF2B5EF4-FFF2-40B4-BE49-F238E27FC236}">
                    <a16:creationId xmlns:a16="http://schemas.microsoft.com/office/drawing/2014/main" id="{14F6AC93-564D-AEF5-9017-B641E2FA9240}"/>
                  </a:ext>
                </a:extLst>
              </p:cNvPr>
              <p:cNvSpPr/>
              <p:nvPr/>
            </p:nvSpPr>
            <p:spPr>
              <a:xfrm>
                <a:off x="4957011" y="673768"/>
                <a:ext cx="3097329" cy="5801847"/>
              </a:xfrm>
              <a:prstGeom prst="roundRect">
                <a:avLst>
                  <a:gd name="adj" fmla="val 954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42" name="Rounded Rectangle 4">
                <a:extLst>
                  <a:ext uri="{FF2B5EF4-FFF2-40B4-BE49-F238E27FC236}">
                    <a16:creationId xmlns:a16="http://schemas.microsoft.com/office/drawing/2014/main" id="{B1ECE5AC-776C-BF5E-B5F5-8DAA11CB3E44}"/>
                  </a:ext>
                </a:extLst>
              </p:cNvPr>
              <p:cNvSpPr/>
              <p:nvPr/>
            </p:nvSpPr>
            <p:spPr>
              <a:xfrm>
                <a:off x="5059606" y="772048"/>
                <a:ext cx="2882411" cy="5026772"/>
              </a:xfrm>
              <a:prstGeom prst="roundRect">
                <a:avLst>
                  <a:gd name="adj" fmla="val 8221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id="{DC58ACA8-DA19-0C98-5986-FDA0D7E3B023}"/>
                  </a:ext>
                </a:extLst>
              </p:cNvPr>
              <p:cNvSpPr/>
              <p:nvPr/>
            </p:nvSpPr>
            <p:spPr>
              <a:xfrm>
                <a:off x="6259959" y="5902012"/>
                <a:ext cx="481704" cy="481704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391B4434-D7CE-07E7-163E-0CE09EF75DC2}"/>
                  </a:ext>
                </a:extLst>
              </p:cNvPr>
              <p:cNvSpPr/>
              <p:nvPr/>
            </p:nvSpPr>
            <p:spPr>
              <a:xfrm>
                <a:off x="5238750" y="1784157"/>
                <a:ext cx="685800" cy="685800"/>
              </a:xfrm>
              <a:prstGeom prst="rect">
                <a:avLst/>
              </a:prstGeom>
              <a:grpFill/>
              <a:ln w="508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12AD316F-D6C0-7D44-E1BE-9EC890C4337E}"/>
                  </a:ext>
                </a:extLst>
              </p:cNvPr>
              <p:cNvCxnSpPr/>
              <p:nvPr/>
            </p:nvCxnSpPr>
            <p:spPr>
              <a:xfrm>
                <a:off x="6115050" y="1917507"/>
                <a:ext cx="1524000" cy="0"/>
              </a:xfrm>
              <a:prstGeom prst="line">
                <a:avLst/>
              </a:prstGeom>
              <a:grpFill/>
              <a:ln w="127000">
                <a:noFil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323739BA-AE75-6F3A-5B39-182A1EC107AE}"/>
                  </a:ext>
                </a:extLst>
              </p:cNvPr>
              <p:cNvCxnSpPr/>
              <p:nvPr/>
            </p:nvCxnSpPr>
            <p:spPr>
              <a:xfrm>
                <a:off x="6115050" y="2117532"/>
                <a:ext cx="1524000" cy="0"/>
              </a:xfrm>
              <a:prstGeom prst="line">
                <a:avLst/>
              </a:prstGeom>
              <a:grpFill/>
              <a:ln w="127000">
                <a:noFil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5AC876A6-1D82-3886-3A40-02217B3E31E6}"/>
                  </a:ext>
                </a:extLst>
              </p:cNvPr>
              <p:cNvCxnSpPr/>
              <p:nvPr/>
            </p:nvCxnSpPr>
            <p:spPr>
              <a:xfrm>
                <a:off x="6115050" y="2331844"/>
                <a:ext cx="852488" cy="0"/>
              </a:xfrm>
              <a:prstGeom prst="line">
                <a:avLst/>
              </a:prstGeom>
              <a:grpFill/>
              <a:ln w="127000">
                <a:noFil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55FFBC95-4AB1-0E68-FCA6-B0C56704C137}"/>
                  </a:ext>
                </a:extLst>
              </p:cNvPr>
              <p:cNvSpPr/>
              <p:nvPr/>
            </p:nvSpPr>
            <p:spPr>
              <a:xfrm>
                <a:off x="5238750" y="2904751"/>
                <a:ext cx="685800" cy="685800"/>
              </a:xfrm>
              <a:prstGeom prst="rect">
                <a:avLst/>
              </a:prstGeom>
              <a:grpFill/>
              <a:ln w="508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4EA23759-D319-554E-338F-9B1B90BE162E}"/>
                  </a:ext>
                </a:extLst>
              </p:cNvPr>
              <p:cNvCxnSpPr/>
              <p:nvPr/>
            </p:nvCxnSpPr>
            <p:spPr>
              <a:xfrm>
                <a:off x="6115050" y="3038101"/>
                <a:ext cx="1524000" cy="0"/>
              </a:xfrm>
              <a:prstGeom prst="line">
                <a:avLst/>
              </a:prstGeom>
              <a:grpFill/>
              <a:ln w="127000">
                <a:noFil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7BAC4204-2297-941F-FD1E-A888DA90D532}"/>
                  </a:ext>
                </a:extLst>
              </p:cNvPr>
              <p:cNvCxnSpPr/>
              <p:nvPr/>
            </p:nvCxnSpPr>
            <p:spPr>
              <a:xfrm>
                <a:off x="6115050" y="3238126"/>
                <a:ext cx="1524000" cy="0"/>
              </a:xfrm>
              <a:prstGeom prst="line">
                <a:avLst/>
              </a:prstGeom>
              <a:grpFill/>
              <a:ln w="127000">
                <a:noFil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8A2108DE-65F5-1234-12D7-E4CD5BF47002}"/>
                  </a:ext>
                </a:extLst>
              </p:cNvPr>
              <p:cNvCxnSpPr/>
              <p:nvPr/>
            </p:nvCxnSpPr>
            <p:spPr>
              <a:xfrm>
                <a:off x="6115050" y="3452438"/>
                <a:ext cx="852488" cy="0"/>
              </a:xfrm>
              <a:prstGeom prst="line">
                <a:avLst/>
              </a:prstGeom>
              <a:grpFill/>
              <a:ln w="127000">
                <a:noFil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F0E6E071-EE86-DA05-8253-F366E564A53C}"/>
                  </a:ext>
                </a:extLst>
              </p:cNvPr>
              <p:cNvSpPr/>
              <p:nvPr/>
            </p:nvSpPr>
            <p:spPr>
              <a:xfrm>
                <a:off x="5238750" y="3990180"/>
                <a:ext cx="685800" cy="685800"/>
              </a:xfrm>
              <a:prstGeom prst="rect">
                <a:avLst/>
              </a:prstGeom>
              <a:grpFill/>
              <a:ln w="508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5B0C3527-6413-EFB9-FEAD-55C3090D5767}"/>
                  </a:ext>
                </a:extLst>
              </p:cNvPr>
              <p:cNvCxnSpPr/>
              <p:nvPr/>
            </p:nvCxnSpPr>
            <p:spPr>
              <a:xfrm>
                <a:off x="6115050" y="4123530"/>
                <a:ext cx="1524000" cy="0"/>
              </a:xfrm>
              <a:prstGeom prst="line">
                <a:avLst/>
              </a:prstGeom>
              <a:grpFill/>
              <a:ln w="127000">
                <a:noFil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3233E763-C2F5-E5EC-8E1D-AD687DEF5B26}"/>
                  </a:ext>
                </a:extLst>
              </p:cNvPr>
              <p:cNvCxnSpPr/>
              <p:nvPr/>
            </p:nvCxnSpPr>
            <p:spPr>
              <a:xfrm>
                <a:off x="6115050" y="4323555"/>
                <a:ext cx="1524000" cy="0"/>
              </a:xfrm>
              <a:prstGeom prst="line">
                <a:avLst/>
              </a:prstGeom>
              <a:grpFill/>
              <a:ln w="127000">
                <a:noFil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80EE5317-7A8D-F930-0E6E-E4CD913CC343}"/>
                  </a:ext>
                </a:extLst>
              </p:cNvPr>
              <p:cNvCxnSpPr/>
              <p:nvPr/>
            </p:nvCxnSpPr>
            <p:spPr>
              <a:xfrm>
                <a:off x="6115050" y="4537867"/>
                <a:ext cx="852488" cy="0"/>
              </a:xfrm>
              <a:prstGeom prst="line">
                <a:avLst/>
              </a:prstGeom>
              <a:grpFill/>
              <a:ln w="127000">
                <a:noFil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D5ECC42F-1DF5-1CAF-CB12-EE69290FEA74}"/>
                  </a:ext>
                </a:extLst>
              </p:cNvPr>
              <p:cNvCxnSpPr/>
              <p:nvPr/>
            </p:nvCxnSpPr>
            <p:spPr>
              <a:xfrm>
                <a:off x="5238750" y="1162050"/>
                <a:ext cx="2524125" cy="0"/>
              </a:xfrm>
              <a:prstGeom prst="line">
                <a:avLst/>
              </a:prstGeom>
              <a:grpFill/>
              <a:ln w="254000">
                <a:noFil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7" name="Cross 56">
                <a:extLst>
                  <a:ext uri="{FF2B5EF4-FFF2-40B4-BE49-F238E27FC236}">
                    <a16:creationId xmlns:a16="http://schemas.microsoft.com/office/drawing/2014/main" id="{13AC7DF5-A8F0-CE12-3B16-C28E1D7B0CA0}"/>
                  </a:ext>
                </a:extLst>
              </p:cNvPr>
              <p:cNvSpPr/>
              <p:nvPr/>
            </p:nvSpPr>
            <p:spPr>
              <a:xfrm rot="2700000">
                <a:off x="5290520" y="2955057"/>
                <a:ext cx="582260" cy="582260"/>
              </a:xfrm>
              <a:prstGeom prst="plus">
                <a:avLst>
                  <a:gd name="adj" fmla="val 41667"/>
                </a:avLst>
              </a:prstGeom>
              <a:grpFill/>
              <a:ln w="254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58" name="L-Shape 57">
                <a:extLst>
                  <a:ext uri="{FF2B5EF4-FFF2-40B4-BE49-F238E27FC236}">
                    <a16:creationId xmlns:a16="http://schemas.microsoft.com/office/drawing/2014/main" id="{A95421A6-92F0-39B2-D1B5-4BC6CF72FF41}"/>
                  </a:ext>
                </a:extLst>
              </p:cNvPr>
              <p:cNvSpPr/>
              <p:nvPr/>
            </p:nvSpPr>
            <p:spPr>
              <a:xfrm rot="17990378">
                <a:off x="5283101" y="1942578"/>
                <a:ext cx="598595" cy="296495"/>
              </a:xfrm>
              <a:prstGeom prst="corner">
                <a:avLst>
                  <a:gd name="adj1" fmla="val 35924"/>
                  <a:gd name="adj2" fmla="val 32962"/>
                </a:avLst>
              </a:prstGeom>
              <a:grpFill/>
              <a:ln w="254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59" name="L-Shape 58">
                <a:extLst>
                  <a:ext uri="{FF2B5EF4-FFF2-40B4-BE49-F238E27FC236}">
                    <a16:creationId xmlns:a16="http://schemas.microsoft.com/office/drawing/2014/main" id="{74630737-39CE-C7B5-54B7-978D0C9C5635}"/>
                  </a:ext>
                </a:extLst>
              </p:cNvPr>
              <p:cNvSpPr/>
              <p:nvPr/>
            </p:nvSpPr>
            <p:spPr>
              <a:xfrm rot="17990378">
                <a:off x="5283102" y="4145707"/>
                <a:ext cx="598595" cy="296495"/>
              </a:xfrm>
              <a:prstGeom prst="corner">
                <a:avLst>
                  <a:gd name="adj1" fmla="val 35924"/>
                  <a:gd name="adj2" fmla="val 32962"/>
                </a:avLst>
              </a:prstGeom>
              <a:grpFill/>
              <a:ln w="254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</p:grpSp>
        <p:sp>
          <p:nvSpPr>
            <p:cNvPr id="27" name="Rounded Rectangle 32">
              <a:extLst>
                <a:ext uri="{FF2B5EF4-FFF2-40B4-BE49-F238E27FC236}">
                  <a16:creationId xmlns:a16="http://schemas.microsoft.com/office/drawing/2014/main" id="{7B5D7C51-95C0-CA2C-622C-CADB2DEC171D}"/>
                </a:ext>
              </a:extLst>
            </p:cNvPr>
            <p:cNvSpPr/>
            <p:nvPr/>
          </p:nvSpPr>
          <p:spPr>
            <a:xfrm>
              <a:off x="5586720" y="2498523"/>
              <a:ext cx="1031234" cy="1891896"/>
            </a:xfrm>
            <a:prstGeom prst="roundRect">
              <a:avLst>
                <a:gd name="adj" fmla="val 14240"/>
              </a:avLst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8" name="Rounded Rectangle 33">
              <a:extLst>
                <a:ext uri="{FF2B5EF4-FFF2-40B4-BE49-F238E27FC236}">
                  <a16:creationId xmlns:a16="http://schemas.microsoft.com/office/drawing/2014/main" id="{54784550-A5C2-F8FD-3782-E83AB76187D6}"/>
                </a:ext>
              </a:extLst>
            </p:cNvPr>
            <p:cNvSpPr/>
            <p:nvPr/>
          </p:nvSpPr>
          <p:spPr>
            <a:xfrm>
              <a:off x="5650187" y="2576472"/>
              <a:ext cx="887011" cy="1563127"/>
            </a:xfrm>
            <a:prstGeom prst="roundRect">
              <a:avLst>
                <a:gd name="adj" fmla="val 10637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2800" dirty="0">
                  <a:solidFill>
                    <a:schemeClr val="accent3"/>
                  </a:solidFill>
                </a:rPr>
                <a:t>CBTi</a:t>
              </a:r>
            </a:p>
            <a:p>
              <a:pPr algn="ctr"/>
              <a:endParaRPr lang="en-AU" sz="2400" dirty="0">
                <a:solidFill>
                  <a:schemeClr val="bg1"/>
                </a:solidFill>
              </a:endParaRPr>
            </a:p>
            <a:p>
              <a:pPr algn="ctr"/>
              <a:endParaRPr lang="en-AU" sz="2400" dirty="0">
                <a:solidFill>
                  <a:schemeClr val="bg1"/>
                </a:solidFill>
              </a:endParaRPr>
            </a:p>
            <a:p>
              <a:pPr algn="ctr"/>
              <a:endParaRPr lang="en-AU" sz="2400" dirty="0">
                <a:solidFill>
                  <a:schemeClr val="bg1"/>
                </a:solidFill>
              </a:endParaRPr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327C9822-EEF3-60D9-E7C5-B7047B367933}"/>
                </a:ext>
              </a:extLst>
            </p:cNvPr>
            <p:cNvSpPr/>
            <p:nvPr/>
          </p:nvSpPr>
          <p:spPr>
            <a:xfrm>
              <a:off x="6025928" y="4168175"/>
              <a:ext cx="149791" cy="14979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8297DAF6-92BC-7C1A-1B5A-DA0994192DE0}"/>
                </a:ext>
              </a:extLst>
            </p:cNvPr>
            <p:cNvSpPr/>
            <p:nvPr/>
          </p:nvSpPr>
          <p:spPr>
            <a:xfrm>
              <a:off x="5693941" y="3168671"/>
              <a:ext cx="298492" cy="298492"/>
            </a:xfrm>
            <a:prstGeom prst="rect">
              <a:avLst/>
            </a:prstGeom>
            <a:noFill/>
            <a:ln w="25400">
              <a:solidFill>
                <a:schemeClr val="bg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B808022E-0B5B-A359-173A-65B0C0375802}"/>
                </a:ext>
              </a:extLst>
            </p:cNvPr>
            <p:cNvCxnSpPr/>
            <p:nvPr/>
          </p:nvCxnSpPr>
          <p:spPr>
            <a:xfrm>
              <a:off x="6019748" y="3210137"/>
              <a:ext cx="494439" cy="0"/>
            </a:xfrm>
            <a:prstGeom prst="line">
              <a:avLst/>
            </a:prstGeom>
            <a:ln w="50800">
              <a:solidFill>
                <a:schemeClr val="bg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F301948A-D47E-3FE9-A5BA-A951BF655BAC}"/>
                </a:ext>
              </a:extLst>
            </p:cNvPr>
            <p:cNvCxnSpPr/>
            <p:nvPr/>
          </p:nvCxnSpPr>
          <p:spPr>
            <a:xfrm>
              <a:off x="6019748" y="3272337"/>
              <a:ext cx="494439" cy="0"/>
            </a:xfrm>
            <a:prstGeom prst="line">
              <a:avLst/>
            </a:prstGeom>
            <a:ln w="50800">
              <a:solidFill>
                <a:schemeClr val="bg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E98A21BD-D99E-6F29-6615-A1E4D629AEDC}"/>
                </a:ext>
              </a:extLst>
            </p:cNvPr>
            <p:cNvCxnSpPr/>
            <p:nvPr/>
          </p:nvCxnSpPr>
          <p:spPr>
            <a:xfrm>
              <a:off x="6019748" y="3338979"/>
              <a:ext cx="357135" cy="0"/>
            </a:xfrm>
            <a:prstGeom prst="line">
              <a:avLst/>
            </a:prstGeom>
            <a:ln w="50800">
              <a:solidFill>
                <a:schemeClr val="bg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73A1FFB8-3A30-651B-B292-DBE42A060307}"/>
                </a:ext>
              </a:extLst>
            </p:cNvPr>
            <p:cNvSpPr/>
            <p:nvPr/>
          </p:nvSpPr>
          <p:spPr>
            <a:xfrm>
              <a:off x="5693941" y="3517131"/>
              <a:ext cx="298492" cy="298492"/>
            </a:xfrm>
            <a:prstGeom prst="rect">
              <a:avLst/>
            </a:prstGeom>
            <a:noFill/>
            <a:ln w="25400">
              <a:solidFill>
                <a:schemeClr val="bg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36" name="L-Shape 35">
              <a:extLst>
                <a:ext uri="{FF2B5EF4-FFF2-40B4-BE49-F238E27FC236}">
                  <a16:creationId xmlns:a16="http://schemas.microsoft.com/office/drawing/2014/main" id="{8C58A222-DC31-9DBB-611D-997308A0F3E1}"/>
                </a:ext>
              </a:extLst>
            </p:cNvPr>
            <p:cNvSpPr/>
            <p:nvPr/>
          </p:nvSpPr>
          <p:spPr>
            <a:xfrm rot="17990378">
              <a:off x="5714642" y="3237930"/>
              <a:ext cx="260536" cy="129048"/>
            </a:xfrm>
            <a:prstGeom prst="corner">
              <a:avLst>
                <a:gd name="adj1" fmla="val 35924"/>
                <a:gd name="adj2" fmla="val 32962"/>
              </a:avLst>
            </a:prstGeom>
            <a:solidFill>
              <a:schemeClr val="accent3"/>
            </a:solidFill>
            <a:ln w="19050" cap="rnd">
              <a:solidFill>
                <a:schemeClr val="bg1">
                  <a:lumMod val="75000"/>
                  <a:lumOff val="2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37" name="L-Shape 36">
              <a:extLst>
                <a:ext uri="{FF2B5EF4-FFF2-40B4-BE49-F238E27FC236}">
                  <a16:creationId xmlns:a16="http://schemas.microsoft.com/office/drawing/2014/main" id="{C5BE9CC4-E68C-B7B6-2EDC-E68C635E70F1}"/>
                </a:ext>
              </a:extLst>
            </p:cNvPr>
            <p:cNvSpPr/>
            <p:nvPr/>
          </p:nvSpPr>
          <p:spPr>
            <a:xfrm rot="17990378">
              <a:off x="5717723" y="3581836"/>
              <a:ext cx="260536" cy="129048"/>
            </a:xfrm>
            <a:prstGeom prst="corner">
              <a:avLst>
                <a:gd name="adj1" fmla="val 35924"/>
                <a:gd name="adj2" fmla="val 32962"/>
              </a:avLst>
            </a:prstGeom>
            <a:solidFill>
              <a:schemeClr val="accent3"/>
            </a:solidFill>
            <a:ln w="19050" cap="rnd">
              <a:solidFill>
                <a:schemeClr val="bg1">
                  <a:lumMod val="75000"/>
                  <a:lumOff val="2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467521A1-497F-1EE6-3E49-1A84CEADD3DB}"/>
                </a:ext>
              </a:extLst>
            </p:cNvPr>
            <p:cNvCxnSpPr/>
            <p:nvPr/>
          </p:nvCxnSpPr>
          <p:spPr>
            <a:xfrm>
              <a:off x="6019748" y="3562078"/>
              <a:ext cx="494439" cy="0"/>
            </a:xfrm>
            <a:prstGeom prst="line">
              <a:avLst/>
            </a:prstGeom>
            <a:ln w="50800">
              <a:solidFill>
                <a:schemeClr val="bg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E23208C9-FD90-4799-7203-3B7D29234681}"/>
                </a:ext>
              </a:extLst>
            </p:cNvPr>
            <p:cNvCxnSpPr/>
            <p:nvPr/>
          </p:nvCxnSpPr>
          <p:spPr>
            <a:xfrm>
              <a:off x="6019748" y="3624278"/>
              <a:ext cx="494439" cy="0"/>
            </a:xfrm>
            <a:prstGeom prst="line">
              <a:avLst/>
            </a:prstGeom>
            <a:ln w="50800">
              <a:solidFill>
                <a:schemeClr val="bg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B56C2376-1ABA-D678-A879-ACF11C9F4D81}"/>
                </a:ext>
              </a:extLst>
            </p:cNvPr>
            <p:cNvCxnSpPr/>
            <p:nvPr/>
          </p:nvCxnSpPr>
          <p:spPr>
            <a:xfrm>
              <a:off x="6019748" y="3690921"/>
              <a:ext cx="357135" cy="0"/>
            </a:xfrm>
            <a:prstGeom prst="line">
              <a:avLst/>
            </a:prstGeom>
            <a:ln w="50800">
              <a:solidFill>
                <a:schemeClr val="bg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C02DAF24-3B32-C636-8C8B-D84B226EDBA0}"/>
              </a:ext>
            </a:extLst>
          </p:cNvPr>
          <p:cNvSpPr/>
          <p:nvPr/>
        </p:nvSpPr>
        <p:spPr>
          <a:xfrm>
            <a:off x="897075" y="368520"/>
            <a:ext cx="10385938" cy="1457324"/>
          </a:xfrm>
          <a:prstGeom prst="roundRect">
            <a:avLst/>
          </a:prstGeom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3200" dirty="0"/>
              <a:t>Cognitive Behavioural Therapy for Insomnia (CBTi) </a:t>
            </a:r>
            <a:br>
              <a:rPr lang="en-AU" sz="3200" dirty="0"/>
            </a:br>
            <a:r>
              <a:rPr lang="en-AU" sz="3200" dirty="0"/>
              <a:t>options are available to GPs.</a:t>
            </a:r>
          </a:p>
        </p:txBody>
      </p:sp>
    </p:spTree>
    <p:extLst>
      <p:ext uri="{BB962C8B-B14F-4D97-AF65-F5344CB8AC3E}">
        <p14:creationId xmlns:p14="http://schemas.microsoft.com/office/powerpoint/2010/main" val="1245755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AF569-9200-1FE1-BB52-C26EBF3E8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GP behavioural insomnia treatment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EBCCF3-07B0-382A-8939-C746E2F00C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2807750"/>
          </a:xfrm>
        </p:spPr>
        <p:txBody>
          <a:bodyPr>
            <a:normAutofit fontScale="92500" lnSpcReduction="20000"/>
          </a:bodyPr>
          <a:lstStyle/>
          <a:p>
            <a:r>
              <a:rPr lang="en-AU" dirty="0"/>
              <a:t>4-5 weekly sessions</a:t>
            </a:r>
          </a:p>
          <a:p>
            <a:pPr lvl="1"/>
            <a:r>
              <a:rPr lang="en-AU" dirty="0"/>
              <a:t>1 x longer initial session</a:t>
            </a:r>
          </a:p>
          <a:p>
            <a:pPr lvl="1"/>
            <a:r>
              <a:rPr lang="en-AU" dirty="0"/>
              <a:t>4 x brief follow-up sessions</a:t>
            </a:r>
          </a:p>
          <a:p>
            <a:endParaRPr lang="en-AU" dirty="0"/>
          </a:p>
          <a:p>
            <a:r>
              <a:rPr lang="en-AU" dirty="0"/>
              <a:t>Three main therapies:</a:t>
            </a:r>
          </a:p>
          <a:p>
            <a:pPr lvl="1"/>
            <a:r>
              <a:rPr lang="en-AU" dirty="0"/>
              <a:t>Sleep Education</a:t>
            </a:r>
          </a:p>
          <a:p>
            <a:pPr lvl="1"/>
            <a:r>
              <a:rPr lang="en-AU" dirty="0">
                <a:solidFill>
                  <a:srgbClr val="00B0F0"/>
                </a:solidFill>
              </a:rPr>
              <a:t>Bedtime Restriction Therapy</a:t>
            </a:r>
          </a:p>
          <a:p>
            <a:pPr lvl="1"/>
            <a:r>
              <a:rPr lang="en-AU" dirty="0">
                <a:solidFill>
                  <a:srgbClr val="00B0F0"/>
                </a:solidFill>
              </a:rPr>
              <a:t>Stimulus Control Therapy</a:t>
            </a:r>
            <a:r>
              <a:rPr lang="en-AU" dirty="0"/>
              <a:t> 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E6A9B352-58C0-11F2-E580-2908C300832E}"/>
              </a:ext>
            </a:extLst>
          </p:cNvPr>
          <p:cNvGrpSpPr/>
          <p:nvPr/>
        </p:nvGrpSpPr>
        <p:grpSpPr>
          <a:xfrm>
            <a:off x="8665028" y="1690688"/>
            <a:ext cx="1547586" cy="2139937"/>
            <a:chOff x="6198781" y="1312783"/>
            <a:chExt cx="3274828" cy="4528298"/>
          </a:xfrm>
        </p:grpSpPr>
        <p:sp>
          <p:nvSpPr>
            <p:cNvPr id="37" name="Flowchart: Alternate Process 36">
              <a:extLst>
                <a:ext uri="{FF2B5EF4-FFF2-40B4-BE49-F238E27FC236}">
                  <a16:creationId xmlns:a16="http://schemas.microsoft.com/office/drawing/2014/main" id="{5C150DF3-41D8-2585-2683-BE10553CE127}"/>
                </a:ext>
              </a:extLst>
            </p:cNvPr>
            <p:cNvSpPr/>
            <p:nvPr/>
          </p:nvSpPr>
          <p:spPr>
            <a:xfrm>
              <a:off x="6198781" y="1556160"/>
              <a:ext cx="3274828" cy="4284921"/>
            </a:xfrm>
            <a:prstGeom prst="flowChartAlternateProcess">
              <a:avLst/>
            </a:prstGeom>
            <a:solidFill>
              <a:srgbClr val="F7B23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0A176C0A-CAF6-69AC-1A8C-A1A18A1BD628}"/>
                </a:ext>
              </a:extLst>
            </p:cNvPr>
            <p:cNvSpPr/>
            <p:nvPr/>
          </p:nvSpPr>
          <p:spPr>
            <a:xfrm>
              <a:off x="6613450" y="1995769"/>
              <a:ext cx="2445488" cy="343746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39" name="Flowchart: Alternate Process 38">
              <a:extLst>
                <a:ext uri="{FF2B5EF4-FFF2-40B4-BE49-F238E27FC236}">
                  <a16:creationId xmlns:a16="http://schemas.microsoft.com/office/drawing/2014/main" id="{6317E4B3-EEEA-A4C4-BC61-57E905DBC8A3}"/>
                </a:ext>
              </a:extLst>
            </p:cNvPr>
            <p:cNvSpPr/>
            <p:nvPr/>
          </p:nvSpPr>
          <p:spPr>
            <a:xfrm>
              <a:off x="7097232" y="1312783"/>
              <a:ext cx="1477925" cy="746652"/>
            </a:xfrm>
            <a:prstGeom prst="flowChartAlternateProcess">
              <a:avLst/>
            </a:prstGeom>
            <a:solidFill>
              <a:srgbClr val="CCCC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1" name="Flowchart: Alternate Process 40">
              <a:extLst>
                <a:ext uri="{FF2B5EF4-FFF2-40B4-BE49-F238E27FC236}">
                  <a16:creationId xmlns:a16="http://schemas.microsoft.com/office/drawing/2014/main" id="{7DA72399-D41E-92D1-F71C-7EC5958778D6}"/>
                </a:ext>
              </a:extLst>
            </p:cNvPr>
            <p:cNvSpPr/>
            <p:nvPr/>
          </p:nvSpPr>
          <p:spPr>
            <a:xfrm>
              <a:off x="7409120" y="1816057"/>
              <a:ext cx="854148" cy="415123"/>
            </a:xfrm>
            <a:prstGeom prst="flowChartAlternateProcess">
              <a:avLst/>
            </a:prstGeom>
            <a:solidFill>
              <a:srgbClr val="CCCC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2" name="Flowchart: Alternate Process 41">
              <a:extLst>
                <a:ext uri="{FF2B5EF4-FFF2-40B4-BE49-F238E27FC236}">
                  <a16:creationId xmlns:a16="http://schemas.microsoft.com/office/drawing/2014/main" id="{E18A3844-ECA3-643E-45C4-826CBEB071A4}"/>
                </a:ext>
              </a:extLst>
            </p:cNvPr>
            <p:cNvSpPr/>
            <p:nvPr/>
          </p:nvSpPr>
          <p:spPr>
            <a:xfrm>
              <a:off x="7306338" y="1668958"/>
              <a:ext cx="1059712" cy="241267"/>
            </a:xfrm>
            <a:prstGeom prst="flowChartAlternateProcess">
              <a:avLst/>
            </a:prstGeom>
            <a:solidFill>
              <a:srgbClr val="F7B23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BAC9B6C5-F281-C230-11A0-7C5CBC8B4282}"/>
                </a:ext>
              </a:extLst>
            </p:cNvPr>
            <p:cNvSpPr/>
            <p:nvPr/>
          </p:nvSpPr>
          <p:spPr>
            <a:xfrm>
              <a:off x="6792431" y="2396021"/>
              <a:ext cx="2087526" cy="206046"/>
            </a:xfrm>
            <a:prstGeom prst="rect">
              <a:avLst/>
            </a:prstGeom>
            <a:solidFill>
              <a:srgbClr val="B3B3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>
                <a:solidFill>
                  <a:srgbClr val="B0B0B0"/>
                </a:solidFill>
              </a:endParaRP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667A9A6F-2EAA-8694-8107-AEF7A11082B7}"/>
                </a:ext>
              </a:extLst>
            </p:cNvPr>
            <p:cNvSpPr/>
            <p:nvPr/>
          </p:nvSpPr>
          <p:spPr>
            <a:xfrm>
              <a:off x="6792431" y="2742421"/>
              <a:ext cx="2087526" cy="206046"/>
            </a:xfrm>
            <a:prstGeom prst="rect">
              <a:avLst/>
            </a:prstGeom>
            <a:solidFill>
              <a:srgbClr val="B3B3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>
                <a:solidFill>
                  <a:srgbClr val="B0B0B0"/>
                </a:solidFill>
              </a:endParaRP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EF57C2BA-E4B0-71B0-5402-0C418BBABF7E}"/>
                </a:ext>
              </a:extLst>
            </p:cNvPr>
            <p:cNvSpPr/>
            <p:nvPr/>
          </p:nvSpPr>
          <p:spPr>
            <a:xfrm>
              <a:off x="6792431" y="3097027"/>
              <a:ext cx="1144275" cy="206046"/>
            </a:xfrm>
            <a:prstGeom prst="rect">
              <a:avLst/>
            </a:prstGeom>
            <a:solidFill>
              <a:srgbClr val="B3B3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>
                <a:solidFill>
                  <a:srgbClr val="B0B0B0"/>
                </a:solidFill>
              </a:endParaRPr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47C4F59A-E79A-22C0-9C45-24A7AB7C4A91}"/>
                </a:ext>
              </a:extLst>
            </p:cNvPr>
            <p:cNvSpPr/>
            <p:nvPr/>
          </p:nvSpPr>
          <p:spPr>
            <a:xfrm>
              <a:off x="7936706" y="3205448"/>
              <a:ext cx="966914" cy="966914"/>
            </a:xfrm>
            <a:prstGeom prst="ellipse">
              <a:avLst/>
            </a:prstGeom>
            <a:solidFill>
              <a:srgbClr val="F954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7" name="Partial Circle 46">
              <a:extLst>
                <a:ext uri="{FF2B5EF4-FFF2-40B4-BE49-F238E27FC236}">
                  <a16:creationId xmlns:a16="http://schemas.microsoft.com/office/drawing/2014/main" id="{F2278CDD-B078-5066-8541-9DC58818085C}"/>
                </a:ext>
              </a:extLst>
            </p:cNvPr>
            <p:cNvSpPr/>
            <p:nvPr/>
          </p:nvSpPr>
          <p:spPr>
            <a:xfrm>
              <a:off x="7936706" y="3204812"/>
              <a:ext cx="967966" cy="967966"/>
            </a:xfrm>
            <a:prstGeom prst="pie">
              <a:avLst>
                <a:gd name="adj1" fmla="val 0"/>
                <a:gd name="adj2" fmla="val 3442135"/>
              </a:avLst>
            </a:prstGeom>
            <a:solidFill>
              <a:srgbClr val="2BA5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>
                <a:solidFill>
                  <a:schemeClr val="tx1"/>
                </a:solidFill>
              </a:endParaRPr>
            </a:p>
          </p:txBody>
        </p:sp>
        <p:sp>
          <p:nvSpPr>
            <p:cNvPr id="48" name="Partial Circle 47">
              <a:extLst>
                <a:ext uri="{FF2B5EF4-FFF2-40B4-BE49-F238E27FC236}">
                  <a16:creationId xmlns:a16="http://schemas.microsoft.com/office/drawing/2014/main" id="{AE4568E8-13A3-4BA7-47C2-5F3E0C4367A5}"/>
                </a:ext>
              </a:extLst>
            </p:cNvPr>
            <p:cNvSpPr/>
            <p:nvPr/>
          </p:nvSpPr>
          <p:spPr>
            <a:xfrm rot="18186347">
              <a:off x="7934840" y="3204812"/>
              <a:ext cx="967966" cy="967966"/>
            </a:xfrm>
            <a:prstGeom prst="pie">
              <a:avLst>
                <a:gd name="adj1" fmla="val 18719291"/>
                <a:gd name="adj2" fmla="val 3442135"/>
              </a:avLst>
            </a:prstGeom>
            <a:solidFill>
              <a:srgbClr val="F7B23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>
                <a:solidFill>
                  <a:schemeClr val="tx1"/>
                </a:solidFill>
              </a:endParaRPr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8A59ACAF-4A3B-65D7-307C-197D5E461050}"/>
                </a:ext>
              </a:extLst>
            </p:cNvPr>
            <p:cNvSpPr/>
            <p:nvPr/>
          </p:nvSpPr>
          <p:spPr>
            <a:xfrm>
              <a:off x="6910388" y="4538663"/>
              <a:ext cx="1819275" cy="671512"/>
            </a:xfrm>
            <a:custGeom>
              <a:avLst/>
              <a:gdLst>
                <a:gd name="connsiteX0" fmla="*/ 0 w 1819275"/>
                <a:gd name="connsiteY0" fmla="*/ 671512 h 671512"/>
                <a:gd name="connsiteX1" fmla="*/ 419100 w 1819275"/>
                <a:gd name="connsiteY1" fmla="*/ 376237 h 671512"/>
                <a:gd name="connsiteX2" fmla="*/ 1066800 w 1819275"/>
                <a:gd name="connsiteY2" fmla="*/ 276225 h 671512"/>
                <a:gd name="connsiteX3" fmla="*/ 1543050 w 1819275"/>
                <a:gd name="connsiteY3" fmla="*/ 223837 h 671512"/>
                <a:gd name="connsiteX4" fmla="*/ 1819275 w 1819275"/>
                <a:gd name="connsiteY4" fmla="*/ 0 h 671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19275" h="671512">
                  <a:moveTo>
                    <a:pt x="0" y="671512"/>
                  </a:moveTo>
                  <a:cubicBezTo>
                    <a:pt x="120650" y="556815"/>
                    <a:pt x="241300" y="442118"/>
                    <a:pt x="419100" y="376237"/>
                  </a:cubicBezTo>
                  <a:cubicBezTo>
                    <a:pt x="596900" y="310356"/>
                    <a:pt x="879475" y="301625"/>
                    <a:pt x="1066800" y="276225"/>
                  </a:cubicBezTo>
                  <a:cubicBezTo>
                    <a:pt x="1254125" y="250825"/>
                    <a:pt x="1417638" y="269874"/>
                    <a:pt x="1543050" y="223837"/>
                  </a:cubicBezTo>
                  <a:cubicBezTo>
                    <a:pt x="1668462" y="177800"/>
                    <a:pt x="1743868" y="88900"/>
                    <a:pt x="1819275" y="0"/>
                  </a:cubicBezTo>
                </a:path>
              </a:pathLst>
            </a:custGeom>
            <a:noFill/>
            <a:ln w="25400" cap="rnd">
              <a:solidFill>
                <a:srgbClr val="2BA5F7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0AD6AF79-DE5C-29BE-51F3-53D79F9DA81D}"/>
                </a:ext>
              </a:extLst>
            </p:cNvPr>
            <p:cNvSpPr/>
            <p:nvPr/>
          </p:nvSpPr>
          <p:spPr>
            <a:xfrm>
              <a:off x="6919913" y="4361631"/>
              <a:ext cx="1772194" cy="230845"/>
            </a:xfrm>
            <a:custGeom>
              <a:avLst/>
              <a:gdLst>
                <a:gd name="connsiteX0" fmla="*/ 0 w 1772194"/>
                <a:gd name="connsiteY0" fmla="*/ 819 h 230845"/>
                <a:gd name="connsiteX1" fmla="*/ 261937 w 1772194"/>
                <a:gd name="connsiteY1" fmla="*/ 19869 h 230845"/>
                <a:gd name="connsiteX2" fmla="*/ 538162 w 1772194"/>
                <a:gd name="connsiteY2" fmla="*/ 134169 h 230845"/>
                <a:gd name="connsiteX3" fmla="*/ 771525 w 1772194"/>
                <a:gd name="connsiteY3" fmla="*/ 119882 h 230845"/>
                <a:gd name="connsiteX4" fmla="*/ 995362 w 1772194"/>
                <a:gd name="connsiteY4" fmla="*/ 86544 h 230845"/>
                <a:gd name="connsiteX5" fmla="*/ 1195387 w 1772194"/>
                <a:gd name="connsiteY5" fmla="*/ 143694 h 230845"/>
                <a:gd name="connsiteX6" fmla="*/ 1395412 w 1772194"/>
                <a:gd name="connsiteY6" fmla="*/ 224657 h 230845"/>
                <a:gd name="connsiteX7" fmla="*/ 1600200 w 1772194"/>
                <a:gd name="connsiteY7" fmla="*/ 219894 h 230845"/>
                <a:gd name="connsiteX8" fmla="*/ 1690687 w 1772194"/>
                <a:gd name="connsiteY8" fmla="*/ 177032 h 230845"/>
                <a:gd name="connsiteX9" fmla="*/ 1762125 w 1772194"/>
                <a:gd name="connsiteY9" fmla="*/ 96069 h 230845"/>
                <a:gd name="connsiteX10" fmla="*/ 1771650 w 1772194"/>
                <a:gd name="connsiteY10" fmla="*/ 86544 h 230845"/>
                <a:gd name="connsiteX11" fmla="*/ 1771650 w 1772194"/>
                <a:gd name="connsiteY11" fmla="*/ 86544 h 2308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772194" h="230845">
                  <a:moveTo>
                    <a:pt x="0" y="819"/>
                  </a:moveTo>
                  <a:cubicBezTo>
                    <a:pt x="86121" y="-769"/>
                    <a:pt x="172243" y="-2356"/>
                    <a:pt x="261937" y="19869"/>
                  </a:cubicBezTo>
                  <a:cubicBezTo>
                    <a:pt x="351631" y="42094"/>
                    <a:pt x="453231" y="117500"/>
                    <a:pt x="538162" y="134169"/>
                  </a:cubicBezTo>
                  <a:cubicBezTo>
                    <a:pt x="623093" y="150838"/>
                    <a:pt x="695325" y="127819"/>
                    <a:pt x="771525" y="119882"/>
                  </a:cubicBezTo>
                  <a:cubicBezTo>
                    <a:pt x="847725" y="111945"/>
                    <a:pt x="924718" y="82575"/>
                    <a:pt x="995362" y="86544"/>
                  </a:cubicBezTo>
                  <a:cubicBezTo>
                    <a:pt x="1066006" y="90513"/>
                    <a:pt x="1128712" y="120675"/>
                    <a:pt x="1195387" y="143694"/>
                  </a:cubicBezTo>
                  <a:cubicBezTo>
                    <a:pt x="1262062" y="166713"/>
                    <a:pt x="1327943" y="211957"/>
                    <a:pt x="1395412" y="224657"/>
                  </a:cubicBezTo>
                  <a:cubicBezTo>
                    <a:pt x="1462881" y="237357"/>
                    <a:pt x="1550988" y="227831"/>
                    <a:pt x="1600200" y="219894"/>
                  </a:cubicBezTo>
                  <a:cubicBezTo>
                    <a:pt x="1649412" y="211957"/>
                    <a:pt x="1663699" y="197670"/>
                    <a:pt x="1690687" y="177032"/>
                  </a:cubicBezTo>
                  <a:cubicBezTo>
                    <a:pt x="1717675" y="156394"/>
                    <a:pt x="1748631" y="111150"/>
                    <a:pt x="1762125" y="96069"/>
                  </a:cubicBezTo>
                  <a:cubicBezTo>
                    <a:pt x="1775619" y="80988"/>
                    <a:pt x="1771650" y="86544"/>
                    <a:pt x="1771650" y="86544"/>
                  </a:cubicBezTo>
                  <a:lnTo>
                    <a:pt x="1771650" y="86544"/>
                  </a:lnTo>
                </a:path>
              </a:pathLst>
            </a:custGeom>
            <a:noFill/>
            <a:ln w="25400" cap="rnd">
              <a:solidFill>
                <a:srgbClr val="F95428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C1B19496-DA60-B936-9F00-A1BADC484869}"/>
                </a:ext>
              </a:extLst>
            </p:cNvPr>
            <p:cNvCxnSpPr>
              <a:cxnSpLocks/>
            </p:cNvCxnSpPr>
            <p:nvPr/>
          </p:nvCxnSpPr>
          <p:spPr>
            <a:xfrm>
              <a:off x="6901548" y="4242223"/>
              <a:ext cx="0" cy="1020340"/>
            </a:xfrm>
            <a:prstGeom prst="line">
              <a:avLst/>
            </a:prstGeom>
            <a:ln w="25400"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383047A8-4F8B-F1E5-0405-7803BBB28CA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877050" y="5242348"/>
              <a:ext cx="1855956" cy="0"/>
            </a:xfrm>
            <a:prstGeom prst="line">
              <a:avLst/>
            </a:prstGeom>
            <a:ln w="25400"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A291FBB4-FECF-4DC9-C2F6-EF5D588059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0000"/>
          <a:stretch/>
        </p:blipFill>
        <p:spPr>
          <a:xfrm>
            <a:off x="1219201" y="4770633"/>
            <a:ext cx="9753598" cy="1685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2551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859FF9-F0E3-4480-9CD4-E20FD8EAA2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4412" y="1842994"/>
            <a:ext cx="11089341" cy="4818063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AU" sz="2800" dirty="0"/>
              <a:t>One of the most effective treatments for insomnia.</a:t>
            </a:r>
          </a:p>
          <a:p>
            <a:endParaRPr lang="en-AU" dirty="0"/>
          </a:p>
          <a:p>
            <a:pPr marL="0" indent="0">
              <a:buNone/>
            </a:pPr>
            <a:r>
              <a:rPr lang="en-AU" i="1" dirty="0">
                <a:solidFill>
                  <a:srgbClr val="00B0F0"/>
                </a:solidFill>
              </a:rPr>
              <a:t>Spending too much time in bed can make our sleep problems </a:t>
            </a:r>
            <a:r>
              <a:rPr lang="en-AU" i="1" u="sng" dirty="0">
                <a:solidFill>
                  <a:srgbClr val="00B0F0"/>
                </a:solidFill>
              </a:rPr>
              <a:t>worse</a:t>
            </a:r>
            <a:r>
              <a:rPr lang="en-AU" i="1" dirty="0">
                <a:solidFill>
                  <a:srgbClr val="00B0F0"/>
                </a:solidFill>
              </a:rPr>
              <a:t>.</a:t>
            </a:r>
            <a:endParaRPr lang="en-AU" i="1" dirty="0">
              <a:solidFill>
                <a:srgbClr val="00B0F0"/>
              </a:solidFill>
              <a:cs typeface="Calibri"/>
            </a:endParaRPr>
          </a:p>
          <a:p>
            <a:pPr marL="0" indent="0">
              <a:buNone/>
            </a:pPr>
            <a:r>
              <a:rPr lang="en-AU" i="1" dirty="0">
                <a:solidFill>
                  <a:srgbClr val="00B0F0"/>
                </a:solidFill>
              </a:rPr>
              <a:t>Spending more time in bed allows for more time spent </a:t>
            </a:r>
            <a:r>
              <a:rPr lang="en-AU" i="1" u="sng" dirty="0">
                <a:solidFill>
                  <a:srgbClr val="00B0F0"/>
                </a:solidFill>
              </a:rPr>
              <a:t>awake in bed</a:t>
            </a:r>
            <a:r>
              <a:rPr lang="en-AU" i="1" dirty="0">
                <a:solidFill>
                  <a:srgbClr val="00B0F0"/>
                </a:solidFill>
              </a:rPr>
              <a:t>.</a:t>
            </a:r>
            <a:endParaRPr lang="en-AU" i="1" dirty="0">
              <a:solidFill>
                <a:srgbClr val="00B0F0"/>
              </a:solidFill>
              <a:cs typeface="Calibri"/>
            </a:endParaRPr>
          </a:p>
          <a:p>
            <a:pPr marL="0" indent="0">
              <a:buNone/>
            </a:pPr>
            <a:r>
              <a:rPr lang="en-AU" i="1" dirty="0">
                <a:solidFill>
                  <a:srgbClr val="00B0F0"/>
                </a:solidFill>
              </a:rPr>
              <a:t>This can lead to feelings of </a:t>
            </a:r>
            <a:r>
              <a:rPr lang="en-AU" i="1" u="sng" dirty="0">
                <a:solidFill>
                  <a:srgbClr val="00B0F0"/>
                </a:solidFill>
              </a:rPr>
              <a:t>frustration, anxiety, and worry</a:t>
            </a:r>
            <a:r>
              <a:rPr lang="en-AU" i="1" dirty="0">
                <a:solidFill>
                  <a:srgbClr val="00B0F0"/>
                </a:solidFill>
              </a:rPr>
              <a:t> in bed.</a:t>
            </a:r>
          </a:p>
          <a:p>
            <a:pPr marL="0" indent="0">
              <a:buNone/>
            </a:pPr>
            <a:endParaRPr lang="en-AU" i="1" dirty="0">
              <a:solidFill>
                <a:srgbClr val="00B0F0"/>
              </a:solidFill>
              <a:cs typeface="Calibri"/>
            </a:endParaRPr>
          </a:p>
          <a:p>
            <a:r>
              <a:rPr lang="en-AU" dirty="0"/>
              <a:t>Takes 2-3 weeks to start improving sleep.</a:t>
            </a:r>
            <a:endParaRPr lang="en-AU" dirty="0">
              <a:cs typeface="Calibri"/>
            </a:endParaRPr>
          </a:p>
          <a:p>
            <a:endParaRPr lang="en-AU" dirty="0"/>
          </a:p>
          <a:p>
            <a:r>
              <a:rPr lang="en-AU" dirty="0"/>
              <a:t>This therapy aims to increase evening </a:t>
            </a:r>
            <a:r>
              <a:rPr lang="en-AU" u="sng" dirty="0"/>
              <a:t>sleep pressure </a:t>
            </a:r>
            <a:r>
              <a:rPr lang="en-AU" dirty="0"/>
              <a:t>to help patients fall asleep quicker, and reduce how long they spend awake during the night.</a:t>
            </a:r>
            <a:endParaRPr lang="en-AU" dirty="0">
              <a:cs typeface="Calibri"/>
            </a:endParaRPr>
          </a:p>
          <a:p>
            <a:endParaRPr lang="en-AU" dirty="0"/>
          </a:p>
          <a:p>
            <a:r>
              <a:rPr lang="en-AU" dirty="0"/>
              <a:t>Uses the Sleep-Wake diary.</a:t>
            </a:r>
          </a:p>
          <a:p>
            <a:endParaRPr lang="en-AU" dirty="0">
              <a:cs typeface="Calibri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64809BD-764E-4F12-88E0-851E8ADD5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1FBE6-8F5E-4AFF-808A-AF0DF0DDB549}" type="slidenum">
              <a:rPr lang="en-AU" smtClean="0"/>
              <a:t>14</a:t>
            </a:fld>
            <a:endParaRPr lang="en-AU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8CA7ED9-C0F1-305D-2EA7-869212C46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AU" dirty="0">
                <a:solidFill>
                  <a:srgbClr val="00B0F0"/>
                </a:solidFill>
              </a:rPr>
              <a:t>Bedtime Restriction Therapy</a:t>
            </a:r>
          </a:p>
        </p:txBody>
      </p:sp>
    </p:spTree>
    <p:extLst>
      <p:ext uri="{BB962C8B-B14F-4D97-AF65-F5344CB8AC3E}">
        <p14:creationId xmlns:p14="http://schemas.microsoft.com/office/powerpoint/2010/main" val="2883741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64809BD-764E-4F12-88E0-851E8ADD5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1FBE6-8F5E-4AFF-808A-AF0DF0DDB549}" type="slidenum">
              <a:rPr lang="en-AU" smtClean="0"/>
              <a:t>15</a:t>
            </a:fld>
            <a:endParaRPr lang="en-AU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895B620-818F-0FB2-9D46-267B0E439A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0237" y="1898768"/>
            <a:ext cx="5571522" cy="385030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6DD4356-3E44-A7B7-4FAE-48A91D93E23C}"/>
              </a:ext>
            </a:extLst>
          </p:cNvPr>
          <p:cNvSpPr txBox="1"/>
          <p:nvPr/>
        </p:nvSpPr>
        <p:spPr>
          <a:xfrm>
            <a:off x="2963455" y="5957153"/>
            <a:ext cx="626508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AU" sz="2400" dirty="0"/>
              <a:t>Bedtime Restriction Therapy administration: </a:t>
            </a:r>
            <a:r>
              <a:rPr lang="en-AU" sz="2400" dirty="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https://www.sleepprimarycareresources.org.au/</a:t>
            </a:r>
            <a:r>
              <a:rPr lang="en-AU" sz="2400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5FE45ABC-373C-38F6-7E3C-B3DE29E79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AU" dirty="0">
                <a:solidFill>
                  <a:srgbClr val="00B0F0"/>
                </a:solidFill>
              </a:rPr>
              <a:t>Bedtime Restriction Therapy</a:t>
            </a:r>
          </a:p>
        </p:txBody>
      </p:sp>
    </p:spTree>
    <p:extLst>
      <p:ext uri="{BB962C8B-B14F-4D97-AF65-F5344CB8AC3E}">
        <p14:creationId xmlns:p14="http://schemas.microsoft.com/office/powerpoint/2010/main" val="27219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291ABF8-963E-3B89-4C88-82447CD557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960562"/>
            <a:ext cx="11887200" cy="433387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DF10A54-3AEB-318A-94B6-8A300FE14BC1}"/>
              </a:ext>
            </a:extLst>
          </p:cNvPr>
          <p:cNvSpPr txBox="1"/>
          <p:nvPr/>
        </p:nvSpPr>
        <p:spPr>
          <a:xfrm>
            <a:off x="5664199" y="6396335"/>
            <a:ext cx="632618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2400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https://www.sleepprimarycareresources.org.au/</a:t>
            </a:r>
            <a:r>
              <a:rPr lang="en-AU" sz="2400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D490D1A-AD84-3B31-7AAC-358DFE727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AU" dirty="0">
                <a:solidFill>
                  <a:srgbClr val="00B0F0"/>
                </a:solidFill>
              </a:rPr>
              <a:t>Stimulus Control Therapy</a:t>
            </a:r>
          </a:p>
        </p:txBody>
      </p:sp>
    </p:spTree>
    <p:extLst>
      <p:ext uri="{BB962C8B-B14F-4D97-AF65-F5344CB8AC3E}">
        <p14:creationId xmlns:p14="http://schemas.microsoft.com/office/powerpoint/2010/main" val="38357208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04797-AABA-F5D0-3E30-CD2ACF258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AU" dirty="0"/>
              <a:t>Sleep Disorder Implementation Network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AC68E-E4D8-D083-14A7-76A1D2BC2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0975"/>
            <a:ext cx="6426200" cy="5041900"/>
          </a:xfrm>
        </p:spPr>
        <p:txBody>
          <a:bodyPr>
            <a:normAutofit/>
          </a:bodyPr>
          <a:lstStyle/>
          <a:p>
            <a:r>
              <a:rPr lang="en-AU" dirty="0"/>
              <a:t>It can take many years to </a:t>
            </a:r>
            <a:r>
              <a:rPr lang="en-AU" dirty="0">
                <a:solidFill>
                  <a:srgbClr val="00B0F0"/>
                </a:solidFill>
              </a:rPr>
              <a:t>translate</a:t>
            </a:r>
            <a:r>
              <a:rPr lang="en-AU" dirty="0"/>
              <a:t> research into practice.</a:t>
            </a:r>
          </a:p>
          <a:p>
            <a:r>
              <a:rPr lang="en-AU" dirty="0"/>
              <a:t>Network aims to;</a:t>
            </a:r>
          </a:p>
          <a:p>
            <a:pPr lvl="1"/>
            <a:r>
              <a:rPr lang="en-AU" dirty="0"/>
              <a:t>Provide </a:t>
            </a:r>
            <a:r>
              <a:rPr lang="en-AU" dirty="0">
                <a:solidFill>
                  <a:srgbClr val="00B0F0"/>
                </a:solidFill>
              </a:rPr>
              <a:t>GPs</a:t>
            </a:r>
            <a:r>
              <a:rPr lang="en-AU" dirty="0"/>
              <a:t> access to evidence-based information and assessment/treatment tools,</a:t>
            </a:r>
          </a:p>
          <a:p>
            <a:pPr lvl="1"/>
            <a:r>
              <a:rPr lang="en-AU" dirty="0"/>
              <a:t>Help </a:t>
            </a:r>
            <a:r>
              <a:rPr lang="en-AU" dirty="0">
                <a:solidFill>
                  <a:srgbClr val="00B0F0"/>
                </a:solidFill>
              </a:rPr>
              <a:t>sleep researchers </a:t>
            </a:r>
            <a:r>
              <a:rPr lang="en-AU" dirty="0"/>
              <a:t>translate evidence into practice,</a:t>
            </a:r>
          </a:p>
          <a:p>
            <a:pPr lvl="1"/>
            <a:r>
              <a:rPr lang="en-AU" dirty="0"/>
              <a:t>Improve </a:t>
            </a:r>
            <a:r>
              <a:rPr lang="en-AU" dirty="0">
                <a:solidFill>
                  <a:srgbClr val="00B0F0"/>
                </a:solidFill>
              </a:rPr>
              <a:t>patients</a:t>
            </a:r>
            <a:r>
              <a:rPr lang="en-AU" dirty="0"/>
              <a:t>’ lives.</a:t>
            </a:r>
          </a:p>
          <a:p>
            <a:pPr lvl="1"/>
            <a:endParaRPr lang="en-AU" dirty="0"/>
          </a:p>
          <a:p>
            <a:r>
              <a:rPr lang="en-AU" dirty="0"/>
              <a:t>Register: </a:t>
            </a:r>
            <a:r>
              <a:rPr lang="en-AU" dirty="0">
                <a:solidFill>
                  <a:srgbClr val="00B0F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https://redcap.link/ASAnetwork</a:t>
            </a:r>
            <a:r>
              <a:rPr lang="en-AU" dirty="0">
                <a:solidFill>
                  <a:srgbClr val="00B0F0"/>
                </a:solidFill>
              </a:rPr>
              <a:t> </a:t>
            </a:r>
          </a:p>
        </p:txBody>
      </p:sp>
      <p:pic>
        <p:nvPicPr>
          <p:cNvPr id="4" name="Picture 3" descr="A picture containing outdoor object, laser&#10;&#10;Description automatically generated">
            <a:extLst>
              <a:ext uri="{FF2B5EF4-FFF2-40B4-BE49-F238E27FC236}">
                <a16:creationId xmlns:a16="http://schemas.microsoft.com/office/drawing/2014/main" id="{408A2CF4-3BA5-F8C6-45C9-A4C22E91E3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889750" y="1622425"/>
            <a:ext cx="5410200" cy="433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3271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8852B-4235-9CD7-EC09-CF1B16781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solidFill>
                  <a:schemeClr val="accent3"/>
                </a:solidFill>
              </a:rPr>
              <a:t>References and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4544F3-9BDA-ACE8-B9A8-70566C28BA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9400"/>
            <a:ext cx="10515600" cy="530860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AU" dirty="0"/>
              <a:t>New Online GP insomnia and sleep apnoea guideline: </a:t>
            </a:r>
            <a:r>
              <a:rPr lang="en-AU" dirty="0">
                <a:solidFill>
                  <a:srgbClr val="00B0F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https://www.sleepprimarycareresources.org.au/</a:t>
            </a:r>
            <a:r>
              <a:rPr lang="en-AU" dirty="0">
                <a:solidFill>
                  <a:srgbClr val="00B0F0"/>
                </a:solidFill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 err="1"/>
              <a:t>gpLearning</a:t>
            </a:r>
            <a:r>
              <a:rPr lang="en-AU" dirty="0"/>
              <a:t> Insomnia Management module.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/>
              <a:t>Cheng et al., (2019). Depression prevention via digital cognitive behavioral therapy for insomnia: a randomized controlled trial. </a:t>
            </a:r>
            <a:r>
              <a:rPr lang="en-AU" i="1" dirty="0"/>
              <a:t>Sleep</a:t>
            </a:r>
            <a:r>
              <a:rPr lang="en-AU" dirty="0"/>
              <a:t>, </a:t>
            </a:r>
            <a:r>
              <a:rPr lang="en-AU" i="1" dirty="0"/>
              <a:t>42</a:t>
            </a:r>
            <a:r>
              <a:rPr lang="en-AU" dirty="0"/>
              <a:t>(10).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 err="1"/>
              <a:t>Gebara</a:t>
            </a:r>
            <a:r>
              <a:rPr lang="en-AU" dirty="0"/>
              <a:t> et al., (2018). Effect of insomnia treatments on depression: A systematic review and meta‐analysis. </a:t>
            </a:r>
            <a:r>
              <a:rPr lang="en-AU" i="1" dirty="0"/>
              <a:t>Depression and anxiety</a:t>
            </a:r>
            <a:r>
              <a:rPr lang="en-AU" dirty="0"/>
              <a:t>, </a:t>
            </a:r>
            <a:r>
              <a:rPr lang="en-AU" i="1" dirty="0"/>
              <a:t>35</a:t>
            </a:r>
            <a:r>
              <a:rPr lang="en-AU" dirty="0"/>
              <a:t>(8).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/>
              <a:t>Reynolds et al., (2019). Chronic Insomnia Disorder in Australia. </a:t>
            </a:r>
            <a:r>
              <a:rPr lang="en-AU" i="1" dirty="0"/>
              <a:t>Sleep Health Foundation</a:t>
            </a:r>
            <a:r>
              <a:rPr lang="en-AU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/>
              <a:t>Riemann et al., (2017). European guideline for the diagnosis and treatment of insomnia. </a:t>
            </a:r>
            <a:r>
              <a:rPr lang="en-AU" i="1" dirty="0"/>
              <a:t>Journal of sleep research</a:t>
            </a:r>
            <a:r>
              <a:rPr lang="en-AU" dirty="0"/>
              <a:t>, </a:t>
            </a:r>
            <a:r>
              <a:rPr lang="en-AU" i="1" dirty="0"/>
              <a:t>26</a:t>
            </a:r>
            <a:r>
              <a:rPr lang="en-AU" dirty="0"/>
              <a:t>(6).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/>
              <a:t>Sweetman et al., (2021). </a:t>
            </a:r>
            <a:r>
              <a:rPr lang="en-AU" dirty="0">
                <a:solidFill>
                  <a:srgbClr val="00B0F0"/>
                </a:solidFill>
              </a:rPr>
              <a:t>A step-by-step model for a brief behavioural treatment for insomnia in Australian general practice</a:t>
            </a:r>
            <a:r>
              <a:rPr lang="en-AU" dirty="0"/>
              <a:t>. </a:t>
            </a:r>
            <a:r>
              <a:rPr lang="en-AU" i="1" dirty="0"/>
              <a:t>Australian journal of general practice</a:t>
            </a:r>
            <a:r>
              <a:rPr lang="en-AU" dirty="0"/>
              <a:t>, </a:t>
            </a:r>
            <a:r>
              <a:rPr lang="en-AU" i="1" dirty="0"/>
              <a:t>50</a:t>
            </a:r>
            <a:r>
              <a:rPr lang="en-AU" dirty="0"/>
              <a:t>(5).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/>
              <a:t>Sweetman et al., (2021). Co‐occurring depression and insomnia in Australian primary care: recent scientific evidence. </a:t>
            </a:r>
            <a:r>
              <a:rPr lang="en-AU" i="1" dirty="0"/>
              <a:t>Medical Journal of Australia</a:t>
            </a:r>
            <a:r>
              <a:rPr lang="en-AU" dirty="0"/>
              <a:t>, </a:t>
            </a:r>
            <a:r>
              <a:rPr lang="en-AU" i="1" dirty="0"/>
              <a:t>215</a:t>
            </a:r>
            <a:r>
              <a:rPr lang="en-AU" dirty="0"/>
              <a:t>(5).</a:t>
            </a:r>
          </a:p>
        </p:txBody>
      </p:sp>
    </p:spTree>
    <p:extLst>
      <p:ext uri="{BB962C8B-B14F-4D97-AF65-F5344CB8AC3E}">
        <p14:creationId xmlns:p14="http://schemas.microsoft.com/office/powerpoint/2010/main" val="30017115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575B6-F7A2-4645-06BA-D88729061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Questions / 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44E2A4-4D1F-50FF-3641-CF0161AEAC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/>
              <a:t>Dr Alexander Sweetman</a:t>
            </a:r>
          </a:p>
          <a:p>
            <a:pPr marL="0" indent="0">
              <a:buNone/>
            </a:pPr>
            <a:r>
              <a:rPr lang="en-AU" dirty="0">
                <a:solidFill>
                  <a:srgbClr val="00B0F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alexander.sweetman@sleep.org.au</a:t>
            </a:r>
            <a:endParaRPr lang="en-AU" dirty="0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en-AU" dirty="0"/>
          </a:p>
        </p:txBody>
      </p:sp>
      <p:pic>
        <p:nvPicPr>
          <p:cNvPr id="4" name="Picture 3" descr="Diagram&#10;&#10;Description automatically generated">
            <a:extLst>
              <a:ext uri="{FF2B5EF4-FFF2-40B4-BE49-F238E27FC236}">
                <a16:creationId xmlns:a16="http://schemas.microsoft.com/office/drawing/2014/main" id="{03F39F8D-39DA-1829-C3B6-3E4F4389DCD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58" r="15062"/>
          <a:stretch/>
        </p:blipFill>
        <p:spPr>
          <a:xfrm>
            <a:off x="10486873" y="230188"/>
            <a:ext cx="1458383" cy="1407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162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2A49B-7BB2-E1B7-7E6A-43F27D395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Australasian Sleep Association (ASA)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0B4F14-BD87-F7EE-6D37-F310035946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460875"/>
          </a:xfrm>
        </p:spPr>
        <p:txBody>
          <a:bodyPr>
            <a:normAutofit/>
          </a:bodyPr>
          <a:lstStyle/>
          <a:p>
            <a:r>
              <a:rPr lang="en-AU" dirty="0"/>
              <a:t>The peak scientific body in Australia and New Zealand, representing ~1,000 clinicians, scientists and researchers working in sleep health and sleep medicine.</a:t>
            </a:r>
          </a:p>
          <a:p>
            <a:endParaRPr lang="en-AU" dirty="0"/>
          </a:p>
          <a:p>
            <a:r>
              <a:rPr lang="en-AU" dirty="0"/>
              <a:t>2021 Commonwealth funded Health Peak and Advisory Bodies grant.</a:t>
            </a:r>
            <a:br>
              <a:rPr lang="en-AU" dirty="0"/>
            </a:br>
            <a:br>
              <a:rPr lang="en-AU" dirty="0"/>
            </a:br>
            <a:r>
              <a:rPr lang="en-AU" dirty="0"/>
              <a:t>Aims to improve access and use of evidence-based sleep disorder resources by Australian GPs, psychologists and practice nurses.</a:t>
            </a:r>
          </a:p>
        </p:txBody>
      </p:sp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F0283F87-EB5A-3385-D0E1-FAE485B42DF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58" r="15062"/>
          <a:stretch/>
        </p:blipFill>
        <p:spPr>
          <a:xfrm>
            <a:off x="10486873" y="230188"/>
            <a:ext cx="1458383" cy="1407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1205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51D5D-6536-9531-9393-88C718F0E3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968" y="365125"/>
            <a:ext cx="11454064" cy="1325563"/>
          </a:xfrm>
        </p:spPr>
        <p:txBody>
          <a:bodyPr>
            <a:normAutofit/>
          </a:bodyPr>
          <a:lstStyle/>
          <a:p>
            <a:pPr algn="ctr"/>
            <a:r>
              <a:rPr lang="en-AU" sz="3200" dirty="0"/>
              <a:t>New Online GP insomnia and sleep apnoea guideline: </a:t>
            </a:r>
            <a:r>
              <a:rPr lang="en-AU" sz="3200" dirty="0">
                <a:hlinkClick r:id="rId2"/>
              </a:rPr>
              <a:t>https</a:t>
            </a:r>
            <a:r>
              <a:rPr lang="en-AU" sz="2400" dirty="0">
                <a:hlinkClick r:id="rId2"/>
              </a:rPr>
              <a:t>://</a:t>
            </a:r>
            <a:r>
              <a:rPr lang="en-AU" sz="3200" dirty="0">
                <a:hlinkClick r:id="rId2"/>
              </a:rPr>
              <a:t>www.sleepprimarycareresources.org.au/</a:t>
            </a:r>
            <a:r>
              <a:rPr lang="en-AU" sz="3200" dirty="0"/>
              <a:t> </a:t>
            </a:r>
          </a:p>
        </p:txBody>
      </p:sp>
      <p:pic>
        <p:nvPicPr>
          <p:cNvPr id="5" name="Content Placeholder 4" descr="Graphical user interface, website&#10;&#10;Description automatically generated">
            <a:extLst>
              <a:ext uri="{FF2B5EF4-FFF2-40B4-BE49-F238E27FC236}">
                <a16:creationId xmlns:a16="http://schemas.microsoft.com/office/drawing/2014/main" id="{40451739-A4C6-D4C8-0CF7-AD79410B32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05"/>
          <a:stretch/>
        </p:blipFill>
        <p:spPr>
          <a:xfrm>
            <a:off x="1825412" y="1690688"/>
            <a:ext cx="8541176" cy="4942056"/>
          </a:xfrm>
        </p:spPr>
      </p:pic>
    </p:spTree>
    <p:extLst>
      <p:ext uri="{BB962C8B-B14F-4D97-AF65-F5344CB8AC3E}">
        <p14:creationId xmlns:p14="http://schemas.microsoft.com/office/powerpoint/2010/main" val="3929414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04797-AABA-F5D0-3E30-CD2ACF258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AU" dirty="0"/>
              <a:t>Sleep Disorder Implementation Network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AC68E-E4D8-D083-14A7-76A1D2BC2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0975"/>
            <a:ext cx="6426200" cy="5041900"/>
          </a:xfrm>
        </p:spPr>
        <p:txBody>
          <a:bodyPr>
            <a:normAutofit/>
          </a:bodyPr>
          <a:lstStyle/>
          <a:p>
            <a:r>
              <a:rPr lang="en-AU" dirty="0"/>
              <a:t>It can take many years to </a:t>
            </a:r>
            <a:r>
              <a:rPr lang="en-AU" dirty="0">
                <a:solidFill>
                  <a:srgbClr val="00B0F0"/>
                </a:solidFill>
              </a:rPr>
              <a:t>translate</a:t>
            </a:r>
            <a:r>
              <a:rPr lang="en-AU" dirty="0"/>
              <a:t> research into practice.</a:t>
            </a:r>
          </a:p>
          <a:p>
            <a:r>
              <a:rPr lang="en-AU" dirty="0"/>
              <a:t>Network aims to;</a:t>
            </a:r>
          </a:p>
          <a:p>
            <a:pPr lvl="1"/>
            <a:r>
              <a:rPr lang="en-AU" dirty="0"/>
              <a:t>Provide </a:t>
            </a:r>
            <a:r>
              <a:rPr lang="en-AU" dirty="0">
                <a:solidFill>
                  <a:srgbClr val="00B0F0"/>
                </a:solidFill>
              </a:rPr>
              <a:t>GPs</a:t>
            </a:r>
            <a:r>
              <a:rPr lang="en-AU" dirty="0"/>
              <a:t> access to evidence-based information and assessment/treatment tools,</a:t>
            </a:r>
          </a:p>
          <a:p>
            <a:pPr lvl="1"/>
            <a:r>
              <a:rPr lang="en-AU" dirty="0"/>
              <a:t>Help </a:t>
            </a:r>
            <a:r>
              <a:rPr lang="en-AU" dirty="0">
                <a:solidFill>
                  <a:srgbClr val="00B0F0"/>
                </a:solidFill>
              </a:rPr>
              <a:t>sleep researchers </a:t>
            </a:r>
            <a:r>
              <a:rPr lang="en-AU" dirty="0"/>
              <a:t>translate evidence into practice,</a:t>
            </a:r>
          </a:p>
          <a:p>
            <a:pPr lvl="1"/>
            <a:r>
              <a:rPr lang="en-AU" dirty="0"/>
              <a:t>Improve </a:t>
            </a:r>
            <a:r>
              <a:rPr lang="en-AU" dirty="0">
                <a:solidFill>
                  <a:srgbClr val="00B0F0"/>
                </a:solidFill>
              </a:rPr>
              <a:t>patients</a:t>
            </a:r>
            <a:r>
              <a:rPr lang="en-AU" dirty="0"/>
              <a:t>’ lives.</a:t>
            </a:r>
          </a:p>
          <a:p>
            <a:pPr lvl="1"/>
            <a:endParaRPr lang="en-AU" dirty="0"/>
          </a:p>
          <a:p>
            <a:r>
              <a:rPr lang="en-AU" dirty="0"/>
              <a:t>Register: </a:t>
            </a:r>
            <a:r>
              <a:rPr lang="en-AU" dirty="0">
                <a:solidFill>
                  <a:srgbClr val="00B0F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https://redcap.link/ASAnetwork</a:t>
            </a:r>
            <a:r>
              <a:rPr lang="en-AU" dirty="0">
                <a:solidFill>
                  <a:srgbClr val="00B0F0"/>
                </a:solidFill>
              </a:rPr>
              <a:t> </a:t>
            </a:r>
          </a:p>
        </p:txBody>
      </p:sp>
      <p:pic>
        <p:nvPicPr>
          <p:cNvPr id="4" name="Picture 3" descr="A picture containing outdoor object, laser&#10;&#10;Description automatically generated">
            <a:extLst>
              <a:ext uri="{FF2B5EF4-FFF2-40B4-BE49-F238E27FC236}">
                <a16:creationId xmlns:a16="http://schemas.microsoft.com/office/drawing/2014/main" id="{408A2CF4-3BA5-F8C6-45C9-A4C22E91E3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889750" y="1622425"/>
            <a:ext cx="5410200" cy="433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238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5679C-6314-B2A5-9215-16BCBCDA9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AU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E64B3F-A48D-2327-2B8C-0E3ECCF79A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65462"/>
          </a:xfrm>
        </p:spPr>
        <p:txBody>
          <a:bodyPr>
            <a:normAutofit/>
          </a:bodyPr>
          <a:lstStyle/>
          <a:p>
            <a:r>
              <a:rPr lang="en-AU" dirty="0"/>
              <a:t>Insomnia diagnosis, prevalence, consequences.</a:t>
            </a:r>
          </a:p>
          <a:p>
            <a:pPr lvl="1"/>
            <a:endParaRPr lang="en-AU" dirty="0"/>
          </a:p>
          <a:p>
            <a:r>
              <a:rPr lang="en-AU" dirty="0"/>
              <a:t>Insomnia management in general practice.</a:t>
            </a:r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pPr marL="0" indent="0">
              <a:buNone/>
            </a:pPr>
            <a:r>
              <a:rPr lang="en-AU" dirty="0"/>
              <a:t>Will share all slides after presentation.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D920F9B0-119D-7D95-56A2-AE38BAB66535}"/>
              </a:ext>
            </a:extLst>
          </p:cNvPr>
          <p:cNvSpPr/>
          <p:nvPr/>
        </p:nvSpPr>
        <p:spPr>
          <a:xfrm>
            <a:off x="3305175" y="3951062"/>
            <a:ext cx="5581650" cy="1457324"/>
          </a:xfrm>
          <a:prstGeom prst="roundRect">
            <a:avLst/>
          </a:prstGeom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800" dirty="0"/>
              <a:t>Presentation ‘take-home’ messages look like this</a:t>
            </a:r>
          </a:p>
        </p:txBody>
      </p:sp>
    </p:spTree>
    <p:extLst>
      <p:ext uri="{BB962C8B-B14F-4D97-AF65-F5344CB8AC3E}">
        <p14:creationId xmlns:p14="http://schemas.microsoft.com/office/powerpoint/2010/main" val="1661865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4E53D5-A6F9-664E-26D3-554126C85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879" y="1536085"/>
            <a:ext cx="11200864" cy="4966315"/>
          </a:xfrm>
        </p:spPr>
        <p:txBody>
          <a:bodyPr>
            <a:noAutofit/>
          </a:bodyPr>
          <a:lstStyle/>
          <a:p>
            <a:pPr>
              <a:buFont typeface="Arial"/>
            </a:pPr>
            <a:r>
              <a:rPr lang="en-AU" sz="2400" dirty="0">
                <a:ea typeface="+mn-lt"/>
                <a:cs typeface="+mn-lt"/>
              </a:rPr>
              <a:t>Self-reported </a:t>
            </a:r>
            <a:r>
              <a:rPr lang="en-AU" sz="2400" b="0" dirty="0">
                <a:effectLst/>
              </a:rPr>
              <a:t>dissatisfaction with </a:t>
            </a:r>
            <a:r>
              <a:rPr lang="en-AU" sz="2400" b="0" dirty="0">
                <a:solidFill>
                  <a:schemeClr val="accent3"/>
                </a:solidFill>
                <a:effectLst/>
              </a:rPr>
              <a:t>sleep</a:t>
            </a:r>
            <a:r>
              <a:rPr lang="en-AU" sz="2400" b="0" dirty="0">
                <a:effectLst/>
              </a:rPr>
              <a:t> </a:t>
            </a:r>
            <a:r>
              <a:rPr lang="en-AU" sz="2400" b="0" u="sng" dirty="0">
                <a:effectLst/>
              </a:rPr>
              <a:t>quantity</a:t>
            </a:r>
            <a:r>
              <a:rPr lang="en-AU" sz="2400" b="0" dirty="0">
                <a:effectLst/>
              </a:rPr>
              <a:t> or </a:t>
            </a:r>
            <a:r>
              <a:rPr lang="en-AU" sz="2400" b="0" u="sng" dirty="0">
                <a:effectLst/>
              </a:rPr>
              <a:t>quality</a:t>
            </a:r>
            <a:r>
              <a:rPr lang="en-AU" sz="2400" b="0" dirty="0">
                <a:effectLst/>
              </a:rPr>
              <a:t> occurring ≥3 nights / week;</a:t>
            </a:r>
            <a:endParaRPr lang="en-AU" sz="2400" dirty="0">
              <a:ea typeface="+mn-lt"/>
              <a:cs typeface="+mn-lt"/>
            </a:endParaRPr>
          </a:p>
          <a:p>
            <a:pPr>
              <a:buFont typeface="Arial"/>
            </a:pPr>
            <a:endParaRPr lang="en-AU" sz="2400" dirty="0">
              <a:ea typeface="+mn-lt"/>
              <a:cs typeface="+mn-lt"/>
            </a:endParaRPr>
          </a:p>
          <a:p>
            <a:pPr>
              <a:buFont typeface="Arial"/>
            </a:pPr>
            <a:endParaRPr lang="en-AU" sz="2400" dirty="0">
              <a:ea typeface="+mn-lt"/>
              <a:cs typeface="+mn-lt"/>
            </a:endParaRPr>
          </a:p>
          <a:p>
            <a:pPr>
              <a:buFont typeface="Arial"/>
            </a:pPr>
            <a:endParaRPr lang="en-AU" sz="2400" dirty="0">
              <a:ea typeface="+mn-lt"/>
              <a:cs typeface="+mn-lt"/>
            </a:endParaRPr>
          </a:p>
          <a:p>
            <a:pPr marL="0" indent="0">
              <a:buNone/>
            </a:pPr>
            <a:endParaRPr lang="en-AU" sz="2400" dirty="0">
              <a:ea typeface="+mn-lt"/>
              <a:cs typeface="+mn-lt"/>
            </a:endParaRPr>
          </a:p>
          <a:p>
            <a:pPr>
              <a:buFont typeface="Arial"/>
            </a:pPr>
            <a:r>
              <a:rPr lang="en-AU" sz="2400" dirty="0">
                <a:ea typeface="+mn-lt"/>
                <a:cs typeface="+mn-lt"/>
              </a:rPr>
              <a:t>Significant distress or impaired </a:t>
            </a:r>
            <a:r>
              <a:rPr lang="en-AU" sz="2400" dirty="0">
                <a:solidFill>
                  <a:schemeClr val="accent3"/>
                </a:solidFill>
                <a:ea typeface="+mn-lt"/>
                <a:cs typeface="+mn-lt"/>
              </a:rPr>
              <a:t>daytime</a:t>
            </a:r>
            <a:r>
              <a:rPr lang="en-AU" sz="2400" dirty="0">
                <a:ea typeface="+mn-lt"/>
                <a:cs typeface="+mn-lt"/>
              </a:rPr>
              <a:t> </a:t>
            </a:r>
            <a:r>
              <a:rPr lang="en-AU" sz="2400" dirty="0">
                <a:solidFill>
                  <a:schemeClr val="accent3"/>
                </a:solidFill>
                <a:ea typeface="+mn-lt"/>
                <a:cs typeface="+mn-lt"/>
              </a:rPr>
              <a:t>function</a:t>
            </a:r>
            <a:r>
              <a:rPr lang="en-AU" sz="2400" dirty="0">
                <a:ea typeface="+mn-lt"/>
                <a:cs typeface="+mn-lt"/>
              </a:rPr>
              <a:t>;</a:t>
            </a:r>
            <a:endParaRPr lang="en-US" sz="2400" dirty="0">
              <a:ea typeface="+mn-lt"/>
              <a:cs typeface="+mn-lt"/>
            </a:endParaRPr>
          </a:p>
          <a:p>
            <a:pPr marL="971550" lvl="1" indent="-285750">
              <a:buFont typeface="Arial"/>
            </a:pPr>
            <a:r>
              <a:rPr lang="en-AU" dirty="0">
                <a:ea typeface="+mn-lt"/>
                <a:cs typeface="+mn-lt"/>
              </a:rPr>
              <a:t>Fatigue, poor mood, concentration or memory difficulties,</a:t>
            </a:r>
            <a:endParaRPr lang="en-US" dirty="0">
              <a:ea typeface="+mn-lt"/>
              <a:cs typeface="+mn-lt"/>
            </a:endParaRPr>
          </a:p>
          <a:p>
            <a:pPr marL="971550" lvl="1" indent="-285750">
              <a:buFont typeface="Arial"/>
            </a:pPr>
            <a:r>
              <a:rPr lang="en-AU" dirty="0">
                <a:ea typeface="+mn-lt"/>
                <a:cs typeface="+mn-lt"/>
              </a:rPr>
              <a:t>Reduced work productivity or social functioning.</a:t>
            </a:r>
          </a:p>
          <a:p>
            <a:pPr marL="0" indent="0">
              <a:buNone/>
            </a:pPr>
            <a:endParaRPr lang="en-AU" sz="2400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en-AU" sz="2400" dirty="0">
                <a:ea typeface="+mn-lt"/>
                <a:cs typeface="+mn-lt"/>
              </a:rPr>
              <a:t>Insomnia can be an </a:t>
            </a:r>
            <a:r>
              <a:rPr lang="en-AU" sz="2400" dirty="0">
                <a:solidFill>
                  <a:schemeClr val="accent3"/>
                </a:solidFill>
                <a:ea typeface="+mn-lt"/>
                <a:cs typeface="+mn-lt"/>
              </a:rPr>
              <a:t>acute</a:t>
            </a:r>
            <a:r>
              <a:rPr lang="en-AU" sz="2400" dirty="0">
                <a:ea typeface="+mn-lt"/>
                <a:cs typeface="+mn-lt"/>
              </a:rPr>
              <a:t> (&lt;3 months), or </a:t>
            </a:r>
            <a:r>
              <a:rPr lang="en-AU" sz="2400" dirty="0">
                <a:solidFill>
                  <a:schemeClr val="accent3"/>
                </a:solidFill>
                <a:ea typeface="+mn-lt"/>
                <a:cs typeface="+mn-lt"/>
              </a:rPr>
              <a:t>chronic</a:t>
            </a:r>
            <a:r>
              <a:rPr lang="en-AU" sz="2400" dirty="0">
                <a:ea typeface="+mn-lt"/>
                <a:cs typeface="+mn-lt"/>
              </a:rPr>
              <a:t> disorder (≥3 months).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DD5128F-E4AE-F11A-EDFA-42CBDAA56B57}"/>
              </a:ext>
            </a:extLst>
          </p:cNvPr>
          <p:cNvGrpSpPr/>
          <p:nvPr/>
        </p:nvGrpSpPr>
        <p:grpSpPr>
          <a:xfrm>
            <a:off x="4737100" y="2203235"/>
            <a:ext cx="2717800" cy="1336688"/>
            <a:chOff x="619620" y="1285039"/>
            <a:chExt cx="10379795" cy="5797398"/>
          </a:xfrm>
          <a:solidFill>
            <a:schemeClr val="tx1"/>
          </a:solidFill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34E08C1F-E39F-BF9F-208E-39BDE245BE4D}"/>
                </a:ext>
              </a:extLst>
            </p:cNvPr>
            <p:cNvGrpSpPr/>
            <p:nvPr/>
          </p:nvGrpSpPr>
          <p:grpSpPr>
            <a:xfrm>
              <a:off x="628195" y="1285039"/>
              <a:ext cx="10371220" cy="5797398"/>
              <a:chOff x="1561180" y="556550"/>
              <a:chExt cx="8878220" cy="4962828"/>
            </a:xfrm>
            <a:grpFill/>
          </p:grpSpPr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E8490C8C-AD4D-5FBF-99CE-4AC42257990D}"/>
                  </a:ext>
                </a:extLst>
              </p:cNvPr>
              <p:cNvSpPr/>
              <p:nvPr/>
            </p:nvSpPr>
            <p:spPr>
              <a:xfrm>
                <a:off x="3119718" y="1650251"/>
                <a:ext cx="3407697" cy="2788161"/>
              </a:xfrm>
              <a:prstGeom prst="ellipse">
                <a:avLst/>
              </a:prstGeom>
              <a:grpFill/>
              <a:ln w="19050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sz="1200"/>
              </a:p>
            </p:txBody>
          </p:sp>
          <p:sp>
            <p:nvSpPr>
              <p:cNvPr id="49" name="Oval 48">
                <a:extLst>
                  <a:ext uri="{FF2B5EF4-FFF2-40B4-BE49-F238E27FC236}">
                    <a16:creationId xmlns:a16="http://schemas.microsoft.com/office/drawing/2014/main" id="{84998235-3693-ADE6-EA9B-6D62DCD15F47}"/>
                  </a:ext>
                </a:extLst>
              </p:cNvPr>
              <p:cNvSpPr/>
              <p:nvPr/>
            </p:nvSpPr>
            <p:spPr>
              <a:xfrm>
                <a:off x="2805700" y="3358432"/>
                <a:ext cx="2372870" cy="2160946"/>
              </a:xfrm>
              <a:prstGeom prst="ellipse">
                <a:avLst/>
              </a:prstGeom>
              <a:grpFill/>
              <a:ln w="19050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sz="1200"/>
              </a:p>
            </p:txBody>
          </p:sp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83B540D3-DFFB-7D59-7F3C-38C10AE52073}"/>
                  </a:ext>
                </a:extLst>
              </p:cNvPr>
              <p:cNvSpPr/>
              <p:nvPr/>
            </p:nvSpPr>
            <p:spPr>
              <a:xfrm>
                <a:off x="6128274" y="3150866"/>
                <a:ext cx="3047999" cy="2160946"/>
              </a:xfrm>
              <a:prstGeom prst="ellipse">
                <a:avLst/>
              </a:prstGeom>
              <a:grpFill/>
              <a:ln w="19050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sz="1200"/>
              </a:p>
            </p:txBody>
          </p:sp>
          <p:sp>
            <p:nvSpPr>
              <p:cNvPr id="51" name="Oval 50">
                <a:extLst>
                  <a:ext uri="{FF2B5EF4-FFF2-40B4-BE49-F238E27FC236}">
                    <a16:creationId xmlns:a16="http://schemas.microsoft.com/office/drawing/2014/main" id="{C74463D7-0E1A-B5D4-701A-4437194AD1AB}"/>
                  </a:ext>
                </a:extLst>
              </p:cNvPr>
              <p:cNvSpPr/>
              <p:nvPr/>
            </p:nvSpPr>
            <p:spPr>
              <a:xfrm>
                <a:off x="7800066" y="2941322"/>
                <a:ext cx="2639334" cy="1928563"/>
              </a:xfrm>
              <a:prstGeom prst="ellipse">
                <a:avLst/>
              </a:prstGeom>
              <a:grpFill/>
              <a:ln w="19050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sz="1200"/>
              </a:p>
            </p:txBody>
          </p:sp>
          <p:sp>
            <p:nvSpPr>
              <p:cNvPr id="52" name="Oval 51">
                <a:extLst>
                  <a:ext uri="{FF2B5EF4-FFF2-40B4-BE49-F238E27FC236}">
                    <a16:creationId xmlns:a16="http://schemas.microsoft.com/office/drawing/2014/main" id="{D056A8BC-2248-170F-EF2F-D869DD16A98E}"/>
                  </a:ext>
                </a:extLst>
              </p:cNvPr>
              <p:cNvSpPr/>
              <p:nvPr/>
            </p:nvSpPr>
            <p:spPr>
              <a:xfrm>
                <a:off x="6504191" y="1890693"/>
                <a:ext cx="2182481" cy="2488529"/>
              </a:xfrm>
              <a:prstGeom prst="ellipse">
                <a:avLst/>
              </a:prstGeom>
              <a:grpFill/>
              <a:ln w="19050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sz="1200"/>
              </a:p>
            </p:txBody>
          </p:sp>
          <p:sp>
            <p:nvSpPr>
              <p:cNvPr id="53" name="Oval 52">
                <a:extLst>
                  <a:ext uri="{FF2B5EF4-FFF2-40B4-BE49-F238E27FC236}">
                    <a16:creationId xmlns:a16="http://schemas.microsoft.com/office/drawing/2014/main" id="{8E1369A2-8614-4458-E508-2952F5930504}"/>
                  </a:ext>
                </a:extLst>
              </p:cNvPr>
              <p:cNvSpPr/>
              <p:nvPr/>
            </p:nvSpPr>
            <p:spPr>
              <a:xfrm rot="21403830">
                <a:off x="4495181" y="556550"/>
                <a:ext cx="3407697" cy="3702622"/>
              </a:xfrm>
              <a:prstGeom prst="ellipse">
                <a:avLst/>
              </a:prstGeom>
              <a:grpFill/>
              <a:ln w="19050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sz="1200"/>
              </a:p>
            </p:txBody>
          </p:sp>
          <p:sp>
            <p:nvSpPr>
              <p:cNvPr id="54" name="Oval 53">
                <a:extLst>
                  <a:ext uri="{FF2B5EF4-FFF2-40B4-BE49-F238E27FC236}">
                    <a16:creationId xmlns:a16="http://schemas.microsoft.com/office/drawing/2014/main" id="{C3E85205-31C6-7A30-026E-FB6CF5A067C7}"/>
                  </a:ext>
                </a:extLst>
              </p:cNvPr>
              <p:cNvSpPr/>
              <p:nvPr/>
            </p:nvSpPr>
            <p:spPr>
              <a:xfrm>
                <a:off x="4424643" y="3356454"/>
                <a:ext cx="2665537" cy="2160946"/>
              </a:xfrm>
              <a:prstGeom prst="ellipse">
                <a:avLst/>
              </a:prstGeom>
              <a:grpFill/>
              <a:ln w="19050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sz="1200"/>
              </a:p>
            </p:txBody>
          </p:sp>
          <p:sp>
            <p:nvSpPr>
              <p:cNvPr id="55" name="Oval 54">
                <a:extLst>
                  <a:ext uri="{FF2B5EF4-FFF2-40B4-BE49-F238E27FC236}">
                    <a16:creationId xmlns:a16="http://schemas.microsoft.com/office/drawing/2014/main" id="{7F0CD309-DE04-0DFA-0B74-AE78410FC96C}"/>
                  </a:ext>
                </a:extLst>
              </p:cNvPr>
              <p:cNvSpPr/>
              <p:nvPr/>
            </p:nvSpPr>
            <p:spPr>
              <a:xfrm>
                <a:off x="1561180" y="2766056"/>
                <a:ext cx="2182481" cy="2160946"/>
              </a:xfrm>
              <a:prstGeom prst="ellipse">
                <a:avLst/>
              </a:prstGeom>
              <a:grpFill/>
              <a:ln w="19050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sz="1200"/>
              </a:p>
            </p:txBody>
          </p:sp>
        </p:grp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B16C0CC7-F141-4A26-ED6D-EB9FBB4DEC75}"/>
                </a:ext>
              </a:extLst>
            </p:cNvPr>
            <p:cNvSpPr/>
            <p:nvPr/>
          </p:nvSpPr>
          <p:spPr>
            <a:xfrm>
              <a:off x="628195" y="4182820"/>
              <a:ext cx="2161081" cy="1750917"/>
            </a:xfrm>
            <a:prstGeom prst="ellipse">
              <a:avLst/>
            </a:prstGeom>
            <a:grpFill/>
            <a:ln w="444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1B390C58-74B4-1049-7195-6BB907327534}"/>
                </a:ext>
              </a:extLst>
            </p:cNvPr>
            <p:cNvSpPr/>
            <p:nvPr/>
          </p:nvSpPr>
          <p:spPr>
            <a:xfrm>
              <a:off x="2137757" y="4712041"/>
              <a:ext cx="2580380" cy="1750917"/>
            </a:xfrm>
            <a:prstGeom prst="ellipse">
              <a:avLst/>
            </a:prstGeom>
            <a:grpFill/>
            <a:ln w="444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456EAF83-0D08-1F47-A28C-48834A55F9DC}"/>
                </a:ext>
              </a:extLst>
            </p:cNvPr>
            <p:cNvSpPr/>
            <p:nvPr/>
          </p:nvSpPr>
          <p:spPr>
            <a:xfrm>
              <a:off x="3858742" y="4712041"/>
              <a:ext cx="3119079" cy="1750917"/>
            </a:xfrm>
            <a:prstGeom prst="ellipse">
              <a:avLst/>
            </a:prstGeom>
            <a:grpFill/>
            <a:ln w="444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2259D78A-C73B-3FAA-4804-395AF6B48073}"/>
                </a:ext>
              </a:extLst>
            </p:cNvPr>
            <p:cNvSpPr/>
            <p:nvPr/>
          </p:nvSpPr>
          <p:spPr>
            <a:xfrm>
              <a:off x="6008466" y="4506721"/>
              <a:ext cx="3240661" cy="1750917"/>
            </a:xfrm>
            <a:prstGeom prst="ellipse">
              <a:avLst/>
            </a:prstGeom>
            <a:grpFill/>
            <a:ln w="444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86E6E17B-FAA6-487C-D6A8-FF1577080C5E}"/>
                </a:ext>
              </a:extLst>
            </p:cNvPr>
            <p:cNvSpPr/>
            <p:nvPr/>
          </p:nvSpPr>
          <p:spPr>
            <a:xfrm rot="21274786">
              <a:off x="8622991" y="4485495"/>
              <a:ext cx="2344178" cy="1293204"/>
            </a:xfrm>
            <a:prstGeom prst="ellipse">
              <a:avLst/>
            </a:prstGeom>
            <a:grpFill/>
            <a:ln w="1905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866FC3BB-FAA1-C443-D1DC-B1A8CE051D88}"/>
                </a:ext>
              </a:extLst>
            </p:cNvPr>
            <p:cNvSpPr/>
            <p:nvPr/>
          </p:nvSpPr>
          <p:spPr>
            <a:xfrm rot="678239">
              <a:off x="8450897" y="4095229"/>
              <a:ext cx="2530392" cy="1393521"/>
            </a:xfrm>
            <a:prstGeom prst="ellipse">
              <a:avLst/>
            </a:prstGeom>
            <a:grpFill/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153241D-78A8-4326-3AEE-B5666A5F5761}"/>
                </a:ext>
              </a:extLst>
            </p:cNvPr>
            <p:cNvSpPr/>
            <p:nvPr/>
          </p:nvSpPr>
          <p:spPr>
            <a:xfrm>
              <a:off x="619620" y="3835008"/>
              <a:ext cx="2819004" cy="2015966"/>
            </a:xfrm>
            <a:prstGeom prst="ellipse">
              <a:avLst/>
            </a:prstGeom>
            <a:grpFill/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6FDA3C1-E534-9DBC-6CD1-BDB188DEB9EF}"/>
                </a:ext>
              </a:extLst>
            </p:cNvPr>
            <p:cNvSpPr/>
            <p:nvPr/>
          </p:nvSpPr>
          <p:spPr>
            <a:xfrm>
              <a:off x="2376150" y="4248597"/>
              <a:ext cx="2580380" cy="1750917"/>
            </a:xfrm>
            <a:prstGeom prst="ellipse">
              <a:avLst/>
            </a:prstGeom>
            <a:grpFill/>
            <a:ln w="444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EEF1B12C-1D23-8018-ADEB-BFE8C0488F00}"/>
                </a:ext>
              </a:extLst>
            </p:cNvPr>
            <p:cNvSpPr/>
            <p:nvPr/>
          </p:nvSpPr>
          <p:spPr>
            <a:xfrm>
              <a:off x="4097135" y="4248597"/>
              <a:ext cx="3119079" cy="1750917"/>
            </a:xfrm>
            <a:prstGeom prst="ellipse">
              <a:avLst/>
            </a:prstGeom>
            <a:grpFill/>
            <a:ln w="444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A6C3709-723A-6951-7EA5-89B38ACC399D}"/>
                </a:ext>
              </a:extLst>
            </p:cNvPr>
            <p:cNvSpPr/>
            <p:nvPr/>
          </p:nvSpPr>
          <p:spPr>
            <a:xfrm>
              <a:off x="3388921" y="2797265"/>
              <a:ext cx="1397489" cy="1381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7B83751B-4F08-0286-DD5D-B6F1517FECB5}"/>
                </a:ext>
              </a:extLst>
            </p:cNvPr>
            <p:cNvSpPr/>
            <p:nvPr/>
          </p:nvSpPr>
          <p:spPr>
            <a:xfrm>
              <a:off x="7630119" y="3039668"/>
              <a:ext cx="790563" cy="88342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6D30CD03-ECCC-DE02-BF36-6D27A688B32D}"/>
                </a:ext>
              </a:extLst>
            </p:cNvPr>
            <p:cNvSpPr/>
            <p:nvPr/>
          </p:nvSpPr>
          <p:spPr>
            <a:xfrm>
              <a:off x="2707927" y="3565652"/>
              <a:ext cx="1397489" cy="1381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7BB49441-4DF1-C69D-1F33-69D8E664C57A}"/>
                </a:ext>
              </a:extLst>
            </p:cNvPr>
            <p:cNvSpPr/>
            <p:nvPr/>
          </p:nvSpPr>
          <p:spPr>
            <a:xfrm>
              <a:off x="641798" y="4315626"/>
              <a:ext cx="1397489" cy="1381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A1C0D65C-DC5F-8CC2-4656-AD91831FDE97}"/>
                </a:ext>
              </a:extLst>
            </p:cNvPr>
            <p:cNvSpPr/>
            <p:nvPr/>
          </p:nvSpPr>
          <p:spPr>
            <a:xfrm>
              <a:off x="898909" y="4453330"/>
              <a:ext cx="1397489" cy="1381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03498EE5-BF20-A2B2-C2F8-8895CAE40B45}"/>
                </a:ext>
              </a:extLst>
            </p:cNvPr>
            <p:cNvSpPr/>
            <p:nvPr/>
          </p:nvSpPr>
          <p:spPr>
            <a:xfrm>
              <a:off x="3609407" y="3741251"/>
              <a:ext cx="1397489" cy="1381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51219560-6A7F-73AA-DFA7-A674302F2D6A}"/>
                </a:ext>
              </a:extLst>
            </p:cNvPr>
            <p:cNvSpPr/>
            <p:nvPr/>
          </p:nvSpPr>
          <p:spPr>
            <a:xfrm>
              <a:off x="1934517" y="4331268"/>
              <a:ext cx="1397489" cy="1381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B8E6E67A-7690-7D15-7AF5-6EFB0508A7C8}"/>
                </a:ext>
              </a:extLst>
            </p:cNvPr>
            <p:cNvSpPr/>
            <p:nvPr/>
          </p:nvSpPr>
          <p:spPr>
            <a:xfrm>
              <a:off x="707888" y="4363452"/>
              <a:ext cx="2442847" cy="186032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AC6B7A8D-6296-5ACC-FB29-485B48C1822C}"/>
                </a:ext>
              </a:extLst>
            </p:cNvPr>
            <p:cNvSpPr/>
            <p:nvPr/>
          </p:nvSpPr>
          <p:spPr>
            <a:xfrm>
              <a:off x="2102881" y="4778044"/>
              <a:ext cx="1397489" cy="1381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894711E8-7C20-6165-AD96-2549CB9D5B88}"/>
                </a:ext>
              </a:extLst>
            </p:cNvPr>
            <p:cNvSpPr/>
            <p:nvPr/>
          </p:nvSpPr>
          <p:spPr>
            <a:xfrm>
              <a:off x="2745366" y="4947166"/>
              <a:ext cx="1397489" cy="1381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3913BDC7-32C2-8FCF-991C-7B3FDE151458}"/>
                </a:ext>
              </a:extLst>
            </p:cNvPr>
            <p:cNvSpPr/>
            <p:nvPr/>
          </p:nvSpPr>
          <p:spPr>
            <a:xfrm>
              <a:off x="3347488" y="4771944"/>
              <a:ext cx="1397489" cy="1381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93E82E69-9068-BAC3-C100-984DC98DC310}"/>
                </a:ext>
              </a:extLst>
            </p:cNvPr>
            <p:cNvSpPr/>
            <p:nvPr/>
          </p:nvSpPr>
          <p:spPr>
            <a:xfrm>
              <a:off x="3243270" y="4915899"/>
              <a:ext cx="1397489" cy="1381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0EE9C389-D7A2-F3BF-2BA6-F0CBB75D274C}"/>
                </a:ext>
              </a:extLst>
            </p:cNvPr>
            <p:cNvSpPr/>
            <p:nvPr/>
          </p:nvSpPr>
          <p:spPr>
            <a:xfrm>
              <a:off x="4437677" y="3850000"/>
              <a:ext cx="1397489" cy="1381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9443F790-61A1-A93D-12D0-EA5BDB259025}"/>
                </a:ext>
              </a:extLst>
            </p:cNvPr>
            <p:cNvSpPr/>
            <p:nvPr/>
          </p:nvSpPr>
          <p:spPr>
            <a:xfrm>
              <a:off x="5370556" y="3629118"/>
              <a:ext cx="1397489" cy="1381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43FC1E5F-085C-4866-89CE-4D12A5B53162}"/>
                </a:ext>
              </a:extLst>
            </p:cNvPr>
            <p:cNvSpPr/>
            <p:nvPr/>
          </p:nvSpPr>
          <p:spPr>
            <a:xfrm>
              <a:off x="6512176" y="4074477"/>
              <a:ext cx="1397489" cy="1381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7DE8186B-8ACC-C621-E36F-F7A9396BA0DD}"/>
                </a:ext>
              </a:extLst>
            </p:cNvPr>
            <p:cNvSpPr/>
            <p:nvPr/>
          </p:nvSpPr>
          <p:spPr>
            <a:xfrm>
              <a:off x="7034689" y="3696921"/>
              <a:ext cx="1397489" cy="1381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25B9AC02-8F62-A42C-49FE-84B190F9B042}"/>
                </a:ext>
              </a:extLst>
            </p:cNvPr>
            <p:cNvSpPr/>
            <p:nvPr/>
          </p:nvSpPr>
          <p:spPr>
            <a:xfrm>
              <a:off x="7400171" y="3849999"/>
              <a:ext cx="1397490" cy="138151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E8BA83F6-F7BB-0A2A-1E11-869BA933F08A}"/>
                </a:ext>
              </a:extLst>
            </p:cNvPr>
            <p:cNvSpPr/>
            <p:nvPr/>
          </p:nvSpPr>
          <p:spPr>
            <a:xfrm>
              <a:off x="7863952" y="4579130"/>
              <a:ext cx="1397489" cy="1381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7087041E-5A39-986B-581F-387DE1A3EEF6}"/>
                </a:ext>
              </a:extLst>
            </p:cNvPr>
            <p:cNvSpPr/>
            <p:nvPr/>
          </p:nvSpPr>
          <p:spPr>
            <a:xfrm>
              <a:off x="9546707" y="4601487"/>
              <a:ext cx="1397490" cy="966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1FFBFF72-BE17-E0BE-7D0E-48EC9C6DF0EE}"/>
                </a:ext>
              </a:extLst>
            </p:cNvPr>
            <p:cNvSpPr/>
            <p:nvPr/>
          </p:nvSpPr>
          <p:spPr>
            <a:xfrm>
              <a:off x="8538720" y="4770530"/>
              <a:ext cx="2267496" cy="8946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B5648770-8D6B-312D-2EBF-FB1E0E3620AE}"/>
                </a:ext>
              </a:extLst>
            </p:cNvPr>
            <p:cNvSpPr/>
            <p:nvPr/>
          </p:nvSpPr>
          <p:spPr>
            <a:xfrm>
              <a:off x="4282880" y="5016599"/>
              <a:ext cx="3300611" cy="110917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975AB521-F707-8E42-E360-EB12E9009B9B}"/>
                </a:ext>
              </a:extLst>
            </p:cNvPr>
            <p:cNvSpPr/>
            <p:nvPr/>
          </p:nvSpPr>
          <p:spPr>
            <a:xfrm>
              <a:off x="5561640" y="4828671"/>
              <a:ext cx="1397489" cy="1381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8C889CC4-19C2-909F-0C95-15BD291C1088}"/>
                </a:ext>
              </a:extLst>
            </p:cNvPr>
            <p:cNvSpPr/>
            <p:nvPr/>
          </p:nvSpPr>
          <p:spPr>
            <a:xfrm>
              <a:off x="8450170" y="6103601"/>
              <a:ext cx="399724" cy="41121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F341537C-D1D9-7227-029B-5A5A6A1A7C68}"/>
                </a:ext>
              </a:extLst>
            </p:cNvPr>
            <p:cNvSpPr/>
            <p:nvPr/>
          </p:nvSpPr>
          <p:spPr>
            <a:xfrm>
              <a:off x="8491059" y="6055025"/>
              <a:ext cx="470462" cy="25946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4BB18ED2-AFCF-97EF-CC6E-D998D1A80A76}"/>
                </a:ext>
              </a:extLst>
            </p:cNvPr>
            <p:cNvSpPr/>
            <p:nvPr/>
          </p:nvSpPr>
          <p:spPr>
            <a:xfrm rot="17015290">
              <a:off x="6817048" y="6021133"/>
              <a:ext cx="323660" cy="70761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F2CF6331-04EA-3227-36DF-A397FEA7F9B9}"/>
                </a:ext>
              </a:extLst>
            </p:cNvPr>
            <p:cNvSpPr/>
            <p:nvPr/>
          </p:nvSpPr>
          <p:spPr>
            <a:xfrm rot="14551184">
              <a:off x="4015901" y="6203501"/>
              <a:ext cx="323660" cy="60848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228C62C1-6D5C-B2DF-7224-AB1C6292114A}"/>
                </a:ext>
              </a:extLst>
            </p:cNvPr>
            <p:cNvSpPr/>
            <p:nvPr/>
          </p:nvSpPr>
          <p:spPr>
            <a:xfrm rot="7688764">
              <a:off x="2403733" y="6028003"/>
              <a:ext cx="180851" cy="60848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60AC0AA3-D012-7746-D31E-00BCE85B334D}"/>
                </a:ext>
              </a:extLst>
            </p:cNvPr>
            <p:cNvSpPr/>
            <p:nvPr/>
          </p:nvSpPr>
          <p:spPr>
            <a:xfrm>
              <a:off x="2177771" y="5175500"/>
              <a:ext cx="2665027" cy="158818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7F1FC66B-D88C-933B-AAC6-3AD784DC6E4F}"/>
                </a:ext>
              </a:extLst>
            </p:cNvPr>
            <p:cNvSpPr/>
            <p:nvPr/>
          </p:nvSpPr>
          <p:spPr>
            <a:xfrm>
              <a:off x="3964321" y="5116418"/>
              <a:ext cx="3037538" cy="158818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FC2E0C9E-DDBB-45DC-55E8-36F96ABD36F9}"/>
                </a:ext>
              </a:extLst>
            </p:cNvPr>
            <p:cNvSpPr/>
            <p:nvPr/>
          </p:nvSpPr>
          <p:spPr>
            <a:xfrm rot="21432183">
              <a:off x="6227459" y="4936803"/>
              <a:ext cx="3143666" cy="158818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7C2591C9-C567-A507-660C-31CD44DCA0FF}"/>
                </a:ext>
              </a:extLst>
            </p:cNvPr>
            <p:cNvSpPr/>
            <p:nvPr/>
          </p:nvSpPr>
          <p:spPr>
            <a:xfrm rot="21441801">
              <a:off x="8038382" y="4604869"/>
              <a:ext cx="2899597" cy="132648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61A095DE-6353-1BCE-3031-F8F73F5971E4}"/>
              </a:ext>
            </a:extLst>
          </p:cNvPr>
          <p:cNvGrpSpPr/>
          <p:nvPr/>
        </p:nvGrpSpPr>
        <p:grpSpPr>
          <a:xfrm>
            <a:off x="656751" y="2226061"/>
            <a:ext cx="2717800" cy="1336688"/>
            <a:chOff x="619620" y="1285039"/>
            <a:chExt cx="10379795" cy="5797398"/>
          </a:xfrm>
          <a:solidFill>
            <a:schemeClr val="tx1"/>
          </a:solidFill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387D6426-88A1-9559-C6E3-7BA1E1F49D55}"/>
                </a:ext>
              </a:extLst>
            </p:cNvPr>
            <p:cNvGrpSpPr/>
            <p:nvPr/>
          </p:nvGrpSpPr>
          <p:grpSpPr>
            <a:xfrm>
              <a:off x="628195" y="1285039"/>
              <a:ext cx="10371220" cy="5797398"/>
              <a:chOff x="1561180" y="556550"/>
              <a:chExt cx="8878220" cy="4962828"/>
            </a:xfrm>
            <a:grpFill/>
          </p:grpSpPr>
          <p:sp>
            <p:nvSpPr>
              <p:cNvPr id="98" name="Oval 97">
                <a:extLst>
                  <a:ext uri="{FF2B5EF4-FFF2-40B4-BE49-F238E27FC236}">
                    <a16:creationId xmlns:a16="http://schemas.microsoft.com/office/drawing/2014/main" id="{68D032AD-1F8F-3150-2EC4-40F57A0B9B01}"/>
                  </a:ext>
                </a:extLst>
              </p:cNvPr>
              <p:cNvSpPr/>
              <p:nvPr/>
            </p:nvSpPr>
            <p:spPr>
              <a:xfrm>
                <a:off x="3119718" y="1650251"/>
                <a:ext cx="3407697" cy="2788161"/>
              </a:xfrm>
              <a:prstGeom prst="ellipse">
                <a:avLst/>
              </a:prstGeom>
              <a:grpFill/>
              <a:ln w="19050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sz="1200"/>
              </a:p>
            </p:txBody>
          </p:sp>
          <p:sp>
            <p:nvSpPr>
              <p:cNvPr id="99" name="Oval 98">
                <a:extLst>
                  <a:ext uri="{FF2B5EF4-FFF2-40B4-BE49-F238E27FC236}">
                    <a16:creationId xmlns:a16="http://schemas.microsoft.com/office/drawing/2014/main" id="{0552F71D-11DF-27ED-291D-73C68D4F04FF}"/>
                  </a:ext>
                </a:extLst>
              </p:cNvPr>
              <p:cNvSpPr/>
              <p:nvPr/>
            </p:nvSpPr>
            <p:spPr>
              <a:xfrm>
                <a:off x="2805700" y="3358432"/>
                <a:ext cx="2372870" cy="2160946"/>
              </a:xfrm>
              <a:prstGeom prst="ellipse">
                <a:avLst/>
              </a:prstGeom>
              <a:grpFill/>
              <a:ln w="19050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sz="1200"/>
              </a:p>
            </p:txBody>
          </p:sp>
          <p:sp>
            <p:nvSpPr>
              <p:cNvPr id="100" name="Oval 99">
                <a:extLst>
                  <a:ext uri="{FF2B5EF4-FFF2-40B4-BE49-F238E27FC236}">
                    <a16:creationId xmlns:a16="http://schemas.microsoft.com/office/drawing/2014/main" id="{39BD5167-BD46-FC75-1CC3-27D171C1198E}"/>
                  </a:ext>
                </a:extLst>
              </p:cNvPr>
              <p:cNvSpPr/>
              <p:nvPr/>
            </p:nvSpPr>
            <p:spPr>
              <a:xfrm>
                <a:off x="6128274" y="3150866"/>
                <a:ext cx="3047999" cy="2160946"/>
              </a:xfrm>
              <a:prstGeom prst="ellipse">
                <a:avLst/>
              </a:prstGeom>
              <a:grpFill/>
              <a:ln w="19050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sz="1200"/>
              </a:p>
            </p:txBody>
          </p:sp>
          <p:sp>
            <p:nvSpPr>
              <p:cNvPr id="101" name="Oval 100">
                <a:extLst>
                  <a:ext uri="{FF2B5EF4-FFF2-40B4-BE49-F238E27FC236}">
                    <a16:creationId xmlns:a16="http://schemas.microsoft.com/office/drawing/2014/main" id="{E8B9A22E-C1EB-3A80-FF7C-664FA382984C}"/>
                  </a:ext>
                </a:extLst>
              </p:cNvPr>
              <p:cNvSpPr/>
              <p:nvPr/>
            </p:nvSpPr>
            <p:spPr>
              <a:xfrm>
                <a:off x="7800066" y="2941322"/>
                <a:ext cx="2639334" cy="1928563"/>
              </a:xfrm>
              <a:prstGeom prst="ellipse">
                <a:avLst/>
              </a:prstGeom>
              <a:grpFill/>
              <a:ln w="19050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sz="1200"/>
              </a:p>
            </p:txBody>
          </p:sp>
          <p:sp>
            <p:nvSpPr>
              <p:cNvPr id="102" name="Oval 101">
                <a:extLst>
                  <a:ext uri="{FF2B5EF4-FFF2-40B4-BE49-F238E27FC236}">
                    <a16:creationId xmlns:a16="http://schemas.microsoft.com/office/drawing/2014/main" id="{4EF6BAB7-7836-CC00-834B-F4377A4D7DE0}"/>
                  </a:ext>
                </a:extLst>
              </p:cNvPr>
              <p:cNvSpPr/>
              <p:nvPr/>
            </p:nvSpPr>
            <p:spPr>
              <a:xfrm>
                <a:off x="6504191" y="1890693"/>
                <a:ext cx="2182481" cy="2488529"/>
              </a:xfrm>
              <a:prstGeom prst="ellipse">
                <a:avLst/>
              </a:prstGeom>
              <a:grpFill/>
              <a:ln w="19050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sz="1200"/>
              </a:p>
            </p:txBody>
          </p:sp>
          <p:sp>
            <p:nvSpPr>
              <p:cNvPr id="103" name="Oval 102">
                <a:extLst>
                  <a:ext uri="{FF2B5EF4-FFF2-40B4-BE49-F238E27FC236}">
                    <a16:creationId xmlns:a16="http://schemas.microsoft.com/office/drawing/2014/main" id="{2813F0EC-90FC-4087-EF8D-DDAB80A3B170}"/>
                  </a:ext>
                </a:extLst>
              </p:cNvPr>
              <p:cNvSpPr/>
              <p:nvPr/>
            </p:nvSpPr>
            <p:spPr>
              <a:xfrm rot="21403830">
                <a:off x="4495181" y="556550"/>
                <a:ext cx="3407697" cy="3702622"/>
              </a:xfrm>
              <a:prstGeom prst="ellipse">
                <a:avLst/>
              </a:prstGeom>
              <a:grpFill/>
              <a:ln w="19050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sz="1200"/>
              </a:p>
            </p:txBody>
          </p:sp>
          <p:sp>
            <p:nvSpPr>
              <p:cNvPr id="104" name="Oval 103">
                <a:extLst>
                  <a:ext uri="{FF2B5EF4-FFF2-40B4-BE49-F238E27FC236}">
                    <a16:creationId xmlns:a16="http://schemas.microsoft.com/office/drawing/2014/main" id="{77FFFDF9-75EB-9F66-B0FC-18122CCEEB63}"/>
                  </a:ext>
                </a:extLst>
              </p:cNvPr>
              <p:cNvSpPr/>
              <p:nvPr/>
            </p:nvSpPr>
            <p:spPr>
              <a:xfrm>
                <a:off x="4424643" y="3356454"/>
                <a:ext cx="2665537" cy="2160946"/>
              </a:xfrm>
              <a:prstGeom prst="ellipse">
                <a:avLst/>
              </a:prstGeom>
              <a:grpFill/>
              <a:ln w="19050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sz="1200"/>
              </a:p>
            </p:txBody>
          </p:sp>
          <p:sp>
            <p:nvSpPr>
              <p:cNvPr id="105" name="Oval 104">
                <a:extLst>
                  <a:ext uri="{FF2B5EF4-FFF2-40B4-BE49-F238E27FC236}">
                    <a16:creationId xmlns:a16="http://schemas.microsoft.com/office/drawing/2014/main" id="{F80BA493-F1B4-C395-F16F-510FD6E01F10}"/>
                  </a:ext>
                </a:extLst>
              </p:cNvPr>
              <p:cNvSpPr/>
              <p:nvPr/>
            </p:nvSpPr>
            <p:spPr>
              <a:xfrm>
                <a:off x="1561180" y="2766056"/>
                <a:ext cx="2182481" cy="2160946"/>
              </a:xfrm>
              <a:prstGeom prst="ellipse">
                <a:avLst/>
              </a:prstGeom>
              <a:grpFill/>
              <a:ln w="19050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sz="1200"/>
              </a:p>
            </p:txBody>
          </p:sp>
        </p:grp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3342979D-94E5-4A31-A434-C5F9EEB922EE}"/>
                </a:ext>
              </a:extLst>
            </p:cNvPr>
            <p:cNvSpPr/>
            <p:nvPr/>
          </p:nvSpPr>
          <p:spPr>
            <a:xfrm>
              <a:off x="628195" y="4182820"/>
              <a:ext cx="2161081" cy="1750917"/>
            </a:xfrm>
            <a:prstGeom prst="ellipse">
              <a:avLst/>
            </a:prstGeom>
            <a:grpFill/>
            <a:ln w="444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D706960B-4AA8-255A-CDFC-8573ED95C43A}"/>
                </a:ext>
              </a:extLst>
            </p:cNvPr>
            <p:cNvSpPr/>
            <p:nvPr/>
          </p:nvSpPr>
          <p:spPr>
            <a:xfrm>
              <a:off x="2137757" y="4712041"/>
              <a:ext cx="2580380" cy="1750917"/>
            </a:xfrm>
            <a:prstGeom prst="ellipse">
              <a:avLst/>
            </a:prstGeom>
            <a:grpFill/>
            <a:ln w="444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592F551E-160A-D4F9-ABCA-B90DF50F9363}"/>
                </a:ext>
              </a:extLst>
            </p:cNvPr>
            <p:cNvSpPr/>
            <p:nvPr/>
          </p:nvSpPr>
          <p:spPr>
            <a:xfrm>
              <a:off x="3858742" y="4712041"/>
              <a:ext cx="3119079" cy="1750917"/>
            </a:xfrm>
            <a:prstGeom prst="ellipse">
              <a:avLst/>
            </a:prstGeom>
            <a:grpFill/>
            <a:ln w="444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1B8B8B08-6A57-90D5-0E7C-35649E88E22F}"/>
                </a:ext>
              </a:extLst>
            </p:cNvPr>
            <p:cNvSpPr/>
            <p:nvPr/>
          </p:nvSpPr>
          <p:spPr>
            <a:xfrm>
              <a:off x="6008466" y="4506721"/>
              <a:ext cx="3240661" cy="1750917"/>
            </a:xfrm>
            <a:prstGeom prst="ellipse">
              <a:avLst/>
            </a:prstGeom>
            <a:grpFill/>
            <a:ln w="444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F62FC9B7-8BB8-061B-9613-E2BBF676974B}"/>
                </a:ext>
              </a:extLst>
            </p:cNvPr>
            <p:cNvSpPr/>
            <p:nvPr/>
          </p:nvSpPr>
          <p:spPr>
            <a:xfrm rot="21274786">
              <a:off x="8622991" y="4485495"/>
              <a:ext cx="2344178" cy="1293204"/>
            </a:xfrm>
            <a:prstGeom prst="ellipse">
              <a:avLst/>
            </a:prstGeom>
            <a:grpFill/>
            <a:ln w="1905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9519B673-2122-2A7A-8C83-6BC6F8752388}"/>
                </a:ext>
              </a:extLst>
            </p:cNvPr>
            <p:cNvSpPr/>
            <p:nvPr/>
          </p:nvSpPr>
          <p:spPr>
            <a:xfrm rot="678239">
              <a:off x="8450897" y="4095229"/>
              <a:ext cx="2530392" cy="1393521"/>
            </a:xfrm>
            <a:prstGeom prst="ellipse">
              <a:avLst/>
            </a:prstGeom>
            <a:grpFill/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5440476E-EA11-CC03-1522-6495F67B0BD7}"/>
                </a:ext>
              </a:extLst>
            </p:cNvPr>
            <p:cNvSpPr/>
            <p:nvPr/>
          </p:nvSpPr>
          <p:spPr>
            <a:xfrm>
              <a:off x="619620" y="3835008"/>
              <a:ext cx="2819004" cy="2015966"/>
            </a:xfrm>
            <a:prstGeom prst="ellipse">
              <a:avLst/>
            </a:prstGeom>
            <a:grpFill/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80760A6A-315E-B671-DE17-C1EA82493274}"/>
                </a:ext>
              </a:extLst>
            </p:cNvPr>
            <p:cNvSpPr/>
            <p:nvPr/>
          </p:nvSpPr>
          <p:spPr>
            <a:xfrm>
              <a:off x="2376150" y="4248597"/>
              <a:ext cx="2580380" cy="1750917"/>
            </a:xfrm>
            <a:prstGeom prst="ellipse">
              <a:avLst/>
            </a:prstGeom>
            <a:grpFill/>
            <a:ln w="444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DF5A989E-63AB-4542-01F8-C67CB5AFDB1D}"/>
                </a:ext>
              </a:extLst>
            </p:cNvPr>
            <p:cNvSpPr/>
            <p:nvPr/>
          </p:nvSpPr>
          <p:spPr>
            <a:xfrm>
              <a:off x="4097135" y="4248597"/>
              <a:ext cx="3119079" cy="1750917"/>
            </a:xfrm>
            <a:prstGeom prst="ellipse">
              <a:avLst/>
            </a:prstGeom>
            <a:grpFill/>
            <a:ln w="444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3F729528-6968-2244-0B79-A638F6C960AB}"/>
                </a:ext>
              </a:extLst>
            </p:cNvPr>
            <p:cNvSpPr/>
            <p:nvPr/>
          </p:nvSpPr>
          <p:spPr>
            <a:xfrm>
              <a:off x="3388921" y="2797265"/>
              <a:ext cx="1397489" cy="1381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244B5077-1BD1-BD80-F3C8-D081EE768512}"/>
                </a:ext>
              </a:extLst>
            </p:cNvPr>
            <p:cNvSpPr/>
            <p:nvPr/>
          </p:nvSpPr>
          <p:spPr>
            <a:xfrm>
              <a:off x="7630119" y="3039668"/>
              <a:ext cx="790563" cy="88342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D6651182-ACAD-989B-3D53-C1DA2A5B03AE}"/>
                </a:ext>
              </a:extLst>
            </p:cNvPr>
            <p:cNvSpPr/>
            <p:nvPr/>
          </p:nvSpPr>
          <p:spPr>
            <a:xfrm>
              <a:off x="2707927" y="3565652"/>
              <a:ext cx="1397489" cy="1381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880B2C60-3D47-A573-70A7-AE53F4D6E43C}"/>
                </a:ext>
              </a:extLst>
            </p:cNvPr>
            <p:cNvSpPr/>
            <p:nvPr/>
          </p:nvSpPr>
          <p:spPr>
            <a:xfrm>
              <a:off x="641798" y="4315626"/>
              <a:ext cx="1397489" cy="1381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4F6F58CF-953B-0664-D578-C15172B94B3E}"/>
                </a:ext>
              </a:extLst>
            </p:cNvPr>
            <p:cNvSpPr/>
            <p:nvPr/>
          </p:nvSpPr>
          <p:spPr>
            <a:xfrm>
              <a:off x="898909" y="4453330"/>
              <a:ext cx="1397489" cy="1381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C74FB53A-CD96-DEB3-44ED-7096C5D2CC4E}"/>
                </a:ext>
              </a:extLst>
            </p:cNvPr>
            <p:cNvSpPr/>
            <p:nvPr/>
          </p:nvSpPr>
          <p:spPr>
            <a:xfrm>
              <a:off x="3609407" y="3741251"/>
              <a:ext cx="1397489" cy="1381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CA24D1CA-F5F5-8512-0884-2E871EF126CC}"/>
                </a:ext>
              </a:extLst>
            </p:cNvPr>
            <p:cNvSpPr/>
            <p:nvPr/>
          </p:nvSpPr>
          <p:spPr>
            <a:xfrm>
              <a:off x="1934517" y="4331268"/>
              <a:ext cx="1397489" cy="1381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BEC8AAAE-1A3A-A17C-0C62-906AE873B3DE}"/>
                </a:ext>
              </a:extLst>
            </p:cNvPr>
            <p:cNvSpPr/>
            <p:nvPr/>
          </p:nvSpPr>
          <p:spPr>
            <a:xfrm>
              <a:off x="707888" y="4363452"/>
              <a:ext cx="2442847" cy="186032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883DFFB1-D93B-19F6-06B2-CF479093223D}"/>
                </a:ext>
              </a:extLst>
            </p:cNvPr>
            <p:cNvSpPr/>
            <p:nvPr/>
          </p:nvSpPr>
          <p:spPr>
            <a:xfrm>
              <a:off x="2102881" y="4778044"/>
              <a:ext cx="1397489" cy="1381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0870AEEE-D1AF-05CF-8D17-2E92C38BA24C}"/>
                </a:ext>
              </a:extLst>
            </p:cNvPr>
            <p:cNvSpPr/>
            <p:nvPr/>
          </p:nvSpPr>
          <p:spPr>
            <a:xfrm>
              <a:off x="2745366" y="4947166"/>
              <a:ext cx="1397489" cy="1381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DEB74BD4-562A-2D09-C4A0-B98CD1B6FF93}"/>
                </a:ext>
              </a:extLst>
            </p:cNvPr>
            <p:cNvSpPr/>
            <p:nvPr/>
          </p:nvSpPr>
          <p:spPr>
            <a:xfrm>
              <a:off x="3347488" y="4771944"/>
              <a:ext cx="1397489" cy="1381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A5966EC6-5FD9-AF87-0952-479E1534ABD6}"/>
                </a:ext>
              </a:extLst>
            </p:cNvPr>
            <p:cNvSpPr/>
            <p:nvPr/>
          </p:nvSpPr>
          <p:spPr>
            <a:xfrm>
              <a:off x="3243270" y="4915899"/>
              <a:ext cx="1397489" cy="1381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C2339E78-6190-E8A6-3CD4-A9B650D898E2}"/>
                </a:ext>
              </a:extLst>
            </p:cNvPr>
            <p:cNvSpPr/>
            <p:nvPr/>
          </p:nvSpPr>
          <p:spPr>
            <a:xfrm>
              <a:off x="4437677" y="3850000"/>
              <a:ext cx="1397489" cy="1381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F22DD14F-ADE8-B544-B576-B9543B30C02D}"/>
                </a:ext>
              </a:extLst>
            </p:cNvPr>
            <p:cNvSpPr/>
            <p:nvPr/>
          </p:nvSpPr>
          <p:spPr>
            <a:xfrm>
              <a:off x="5370556" y="3629118"/>
              <a:ext cx="1397489" cy="1381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D48E741A-CF1E-7101-A830-7BDE611370EA}"/>
                </a:ext>
              </a:extLst>
            </p:cNvPr>
            <p:cNvSpPr/>
            <p:nvPr/>
          </p:nvSpPr>
          <p:spPr>
            <a:xfrm>
              <a:off x="6512176" y="4074477"/>
              <a:ext cx="1397489" cy="1381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E0FB73B6-0E24-A4D7-266E-A28150C4481E}"/>
                </a:ext>
              </a:extLst>
            </p:cNvPr>
            <p:cNvSpPr/>
            <p:nvPr/>
          </p:nvSpPr>
          <p:spPr>
            <a:xfrm>
              <a:off x="7034689" y="3696921"/>
              <a:ext cx="1397489" cy="1381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2F38A744-EF3C-3577-17A5-BBD6EA382AC0}"/>
                </a:ext>
              </a:extLst>
            </p:cNvPr>
            <p:cNvSpPr/>
            <p:nvPr/>
          </p:nvSpPr>
          <p:spPr>
            <a:xfrm>
              <a:off x="7400171" y="3849999"/>
              <a:ext cx="1397490" cy="138151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4100523A-6395-A072-5941-28125C712F21}"/>
                </a:ext>
              </a:extLst>
            </p:cNvPr>
            <p:cNvSpPr/>
            <p:nvPr/>
          </p:nvSpPr>
          <p:spPr>
            <a:xfrm>
              <a:off x="7863952" y="4579130"/>
              <a:ext cx="1397489" cy="1381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E54AD661-1262-F244-8166-3C0628C55ED7}"/>
                </a:ext>
              </a:extLst>
            </p:cNvPr>
            <p:cNvSpPr/>
            <p:nvPr/>
          </p:nvSpPr>
          <p:spPr>
            <a:xfrm>
              <a:off x="9546707" y="4601487"/>
              <a:ext cx="1397490" cy="966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96378474-5FA6-5C2F-8976-A9C934277567}"/>
                </a:ext>
              </a:extLst>
            </p:cNvPr>
            <p:cNvSpPr/>
            <p:nvPr/>
          </p:nvSpPr>
          <p:spPr>
            <a:xfrm>
              <a:off x="8538720" y="4770530"/>
              <a:ext cx="2267496" cy="8946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AB738F55-7676-1786-DA76-3197F0ED138F}"/>
                </a:ext>
              </a:extLst>
            </p:cNvPr>
            <p:cNvSpPr/>
            <p:nvPr/>
          </p:nvSpPr>
          <p:spPr>
            <a:xfrm>
              <a:off x="4282880" y="5016599"/>
              <a:ext cx="3300611" cy="110917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93FA2C57-1E66-4A0A-D89F-0EFC5F77080A}"/>
                </a:ext>
              </a:extLst>
            </p:cNvPr>
            <p:cNvSpPr/>
            <p:nvPr/>
          </p:nvSpPr>
          <p:spPr>
            <a:xfrm>
              <a:off x="5561640" y="4828671"/>
              <a:ext cx="1397489" cy="1381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CA6FBB0A-C07C-52A8-6DB7-0D2C104B88E1}"/>
                </a:ext>
              </a:extLst>
            </p:cNvPr>
            <p:cNvSpPr/>
            <p:nvPr/>
          </p:nvSpPr>
          <p:spPr>
            <a:xfrm>
              <a:off x="8450170" y="6103601"/>
              <a:ext cx="399724" cy="41121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2931AE51-0E7F-0612-5538-EF3710771127}"/>
                </a:ext>
              </a:extLst>
            </p:cNvPr>
            <p:cNvSpPr/>
            <p:nvPr/>
          </p:nvSpPr>
          <p:spPr>
            <a:xfrm>
              <a:off x="8491059" y="6055025"/>
              <a:ext cx="470462" cy="25946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43B6541E-E8D1-DB7F-2042-988786C52B42}"/>
                </a:ext>
              </a:extLst>
            </p:cNvPr>
            <p:cNvSpPr/>
            <p:nvPr/>
          </p:nvSpPr>
          <p:spPr>
            <a:xfrm rot="17015290">
              <a:off x="6817048" y="6021133"/>
              <a:ext cx="323660" cy="70761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1A47C8D5-CCDC-7185-738A-390D7B79A53F}"/>
                </a:ext>
              </a:extLst>
            </p:cNvPr>
            <p:cNvSpPr/>
            <p:nvPr/>
          </p:nvSpPr>
          <p:spPr>
            <a:xfrm rot="14551184">
              <a:off x="4015901" y="6203501"/>
              <a:ext cx="323660" cy="60848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E9E3BC2E-C098-B1A9-F7B0-37389DA7A59D}"/>
                </a:ext>
              </a:extLst>
            </p:cNvPr>
            <p:cNvSpPr/>
            <p:nvPr/>
          </p:nvSpPr>
          <p:spPr>
            <a:xfrm rot="7688764">
              <a:off x="2403733" y="6028003"/>
              <a:ext cx="180851" cy="60848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354A628D-F3EF-2B76-4475-61110B4CA1E5}"/>
                </a:ext>
              </a:extLst>
            </p:cNvPr>
            <p:cNvSpPr/>
            <p:nvPr/>
          </p:nvSpPr>
          <p:spPr>
            <a:xfrm>
              <a:off x="2177771" y="5175500"/>
              <a:ext cx="2665027" cy="158818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46C691CE-7380-1A70-3F21-AD304B8C1B83}"/>
                </a:ext>
              </a:extLst>
            </p:cNvPr>
            <p:cNvSpPr/>
            <p:nvPr/>
          </p:nvSpPr>
          <p:spPr>
            <a:xfrm>
              <a:off x="3964321" y="5116418"/>
              <a:ext cx="3037538" cy="158818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96" name="Oval 95">
              <a:extLst>
                <a:ext uri="{FF2B5EF4-FFF2-40B4-BE49-F238E27FC236}">
                  <a16:creationId xmlns:a16="http://schemas.microsoft.com/office/drawing/2014/main" id="{0572E95B-FA25-3329-D204-D54BEBF97324}"/>
                </a:ext>
              </a:extLst>
            </p:cNvPr>
            <p:cNvSpPr/>
            <p:nvPr/>
          </p:nvSpPr>
          <p:spPr>
            <a:xfrm rot="21432183">
              <a:off x="6227459" y="4936803"/>
              <a:ext cx="3143666" cy="158818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584695E5-5528-037F-E2E1-D370F79285A5}"/>
                </a:ext>
              </a:extLst>
            </p:cNvPr>
            <p:cNvSpPr/>
            <p:nvPr/>
          </p:nvSpPr>
          <p:spPr>
            <a:xfrm rot="21441801">
              <a:off x="8038382" y="4604869"/>
              <a:ext cx="2899597" cy="132648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D5106EA1-BE8A-DA10-1935-605F534D932A}"/>
              </a:ext>
            </a:extLst>
          </p:cNvPr>
          <p:cNvGrpSpPr/>
          <p:nvPr/>
        </p:nvGrpSpPr>
        <p:grpSpPr>
          <a:xfrm>
            <a:off x="8820832" y="2224315"/>
            <a:ext cx="2717800" cy="1336688"/>
            <a:chOff x="619620" y="1285039"/>
            <a:chExt cx="10379795" cy="5797398"/>
          </a:xfrm>
          <a:solidFill>
            <a:schemeClr val="tx1"/>
          </a:solidFill>
        </p:grpSpPr>
        <p:grpSp>
          <p:nvGrpSpPr>
            <p:cNvPr id="107" name="Group 106">
              <a:extLst>
                <a:ext uri="{FF2B5EF4-FFF2-40B4-BE49-F238E27FC236}">
                  <a16:creationId xmlns:a16="http://schemas.microsoft.com/office/drawing/2014/main" id="{8A9D0B4E-429E-0B0E-2507-59575AAC8FD8}"/>
                </a:ext>
              </a:extLst>
            </p:cNvPr>
            <p:cNvGrpSpPr/>
            <p:nvPr/>
          </p:nvGrpSpPr>
          <p:grpSpPr>
            <a:xfrm>
              <a:off x="628195" y="1285039"/>
              <a:ext cx="10371220" cy="5797398"/>
              <a:chOff x="1561180" y="556550"/>
              <a:chExt cx="8878220" cy="4962828"/>
            </a:xfrm>
            <a:grpFill/>
          </p:grpSpPr>
          <p:sp>
            <p:nvSpPr>
              <p:cNvPr id="148" name="Oval 147">
                <a:extLst>
                  <a:ext uri="{FF2B5EF4-FFF2-40B4-BE49-F238E27FC236}">
                    <a16:creationId xmlns:a16="http://schemas.microsoft.com/office/drawing/2014/main" id="{8AA35CCB-FDAC-5ED1-D130-5ABAE2EB93D7}"/>
                  </a:ext>
                </a:extLst>
              </p:cNvPr>
              <p:cNvSpPr/>
              <p:nvPr/>
            </p:nvSpPr>
            <p:spPr>
              <a:xfrm>
                <a:off x="3119718" y="1650251"/>
                <a:ext cx="3407697" cy="2788161"/>
              </a:xfrm>
              <a:prstGeom prst="ellipse">
                <a:avLst/>
              </a:prstGeom>
              <a:grpFill/>
              <a:ln w="19050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sz="1200"/>
              </a:p>
            </p:txBody>
          </p:sp>
          <p:sp>
            <p:nvSpPr>
              <p:cNvPr id="149" name="Oval 148">
                <a:extLst>
                  <a:ext uri="{FF2B5EF4-FFF2-40B4-BE49-F238E27FC236}">
                    <a16:creationId xmlns:a16="http://schemas.microsoft.com/office/drawing/2014/main" id="{1F19302D-1005-81F5-7548-66825A3CA466}"/>
                  </a:ext>
                </a:extLst>
              </p:cNvPr>
              <p:cNvSpPr/>
              <p:nvPr/>
            </p:nvSpPr>
            <p:spPr>
              <a:xfrm>
                <a:off x="2805700" y="3358432"/>
                <a:ext cx="2372870" cy="2160946"/>
              </a:xfrm>
              <a:prstGeom prst="ellipse">
                <a:avLst/>
              </a:prstGeom>
              <a:grpFill/>
              <a:ln w="19050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sz="1200"/>
              </a:p>
            </p:txBody>
          </p:sp>
          <p:sp>
            <p:nvSpPr>
              <p:cNvPr id="150" name="Oval 149">
                <a:extLst>
                  <a:ext uri="{FF2B5EF4-FFF2-40B4-BE49-F238E27FC236}">
                    <a16:creationId xmlns:a16="http://schemas.microsoft.com/office/drawing/2014/main" id="{18C8BC63-8E8A-3C9F-0EF3-F585E4AB0B78}"/>
                  </a:ext>
                </a:extLst>
              </p:cNvPr>
              <p:cNvSpPr/>
              <p:nvPr/>
            </p:nvSpPr>
            <p:spPr>
              <a:xfrm>
                <a:off x="6128274" y="3150866"/>
                <a:ext cx="3047999" cy="2160946"/>
              </a:xfrm>
              <a:prstGeom prst="ellipse">
                <a:avLst/>
              </a:prstGeom>
              <a:grpFill/>
              <a:ln w="19050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sz="1200"/>
              </a:p>
            </p:txBody>
          </p:sp>
          <p:sp>
            <p:nvSpPr>
              <p:cNvPr id="151" name="Oval 150">
                <a:extLst>
                  <a:ext uri="{FF2B5EF4-FFF2-40B4-BE49-F238E27FC236}">
                    <a16:creationId xmlns:a16="http://schemas.microsoft.com/office/drawing/2014/main" id="{EE7D9A61-AE1C-2FF0-B6C9-052CD2A09C0B}"/>
                  </a:ext>
                </a:extLst>
              </p:cNvPr>
              <p:cNvSpPr/>
              <p:nvPr/>
            </p:nvSpPr>
            <p:spPr>
              <a:xfrm>
                <a:off x="7800066" y="2941322"/>
                <a:ext cx="2639334" cy="1928563"/>
              </a:xfrm>
              <a:prstGeom prst="ellipse">
                <a:avLst/>
              </a:prstGeom>
              <a:grpFill/>
              <a:ln w="19050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sz="1200"/>
              </a:p>
            </p:txBody>
          </p:sp>
          <p:sp>
            <p:nvSpPr>
              <p:cNvPr id="152" name="Oval 151">
                <a:extLst>
                  <a:ext uri="{FF2B5EF4-FFF2-40B4-BE49-F238E27FC236}">
                    <a16:creationId xmlns:a16="http://schemas.microsoft.com/office/drawing/2014/main" id="{E0BA0129-A63D-AFD7-7614-136CB237B32B}"/>
                  </a:ext>
                </a:extLst>
              </p:cNvPr>
              <p:cNvSpPr/>
              <p:nvPr/>
            </p:nvSpPr>
            <p:spPr>
              <a:xfrm>
                <a:off x="6504191" y="1890693"/>
                <a:ext cx="2182481" cy="2488529"/>
              </a:xfrm>
              <a:prstGeom prst="ellipse">
                <a:avLst/>
              </a:prstGeom>
              <a:grpFill/>
              <a:ln w="19050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sz="1200"/>
              </a:p>
            </p:txBody>
          </p:sp>
          <p:sp>
            <p:nvSpPr>
              <p:cNvPr id="153" name="Oval 152">
                <a:extLst>
                  <a:ext uri="{FF2B5EF4-FFF2-40B4-BE49-F238E27FC236}">
                    <a16:creationId xmlns:a16="http://schemas.microsoft.com/office/drawing/2014/main" id="{31E927E5-B291-F8A6-7342-9EC1515BE88C}"/>
                  </a:ext>
                </a:extLst>
              </p:cNvPr>
              <p:cNvSpPr/>
              <p:nvPr/>
            </p:nvSpPr>
            <p:spPr>
              <a:xfrm rot="21403830">
                <a:off x="4495181" y="556550"/>
                <a:ext cx="3407697" cy="3702622"/>
              </a:xfrm>
              <a:prstGeom prst="ellipse">
                <a:avLst/>
              </a:prstGeom>
              <a:grpFill/>
              <a:ln w="19050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sz="1200"/>
              </a:p>
            </p:txBody>
          </p:sp>
          <p:sp>
            <p:nvSpPr>
              <p:cNvPr id="154" name="Oval 153">
                <a:extLst>
                  <a:ext uri="{FF2B5EF4-FFF2-40B4-BE49-F238E27FC236}">
                    <a16:creationId xmlns:a16="http://schemas.microsoft.com/office/drawing/2014/main" id="{DD604AE0-888D-7C0A-9F36-EF6954BA1C97}"/>
                  </a:ext>
                </a:extLst>
              </p:cNvPr>
              <p:cNvSpPr/>
              <p:nvPr/>
            </p:nvSpPr>
            <p:spPr>
              <a:xfrm>
                <a:off x="4424643" y="3356454"/>
                <a:ext cx="2665537" cy="2160946"/>
              </a:xfrm>
              <a:prstGeom prst="ellipse">
                <a:avLst/>
              </a:prstGeom>
              <a:grpFill/>
              <a:ln w="19050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sz="1200"/>
              </a:p>
            </p:txBody>
          </p:sp>
          <p:sp>
            <p:nvSpPr>
              <p:cNvPr id="155" name="Oval 154">
                <a:extLst>
                  <a:ext uri="{FF2B5EF4-FFF2-40B4-BE49-F238E27FC236}">
                    <a16:creationId xmlns:a16="http://schemas.microsoft.com/office/drawing/2014/main" id="{6F5B9A81-464C-D5DE-8E4D-36A11A0B6334}"/>
                  </a:ext>
                </a:extLst>
              </p:cNvPr>
              <p:cNvSpPr/>
              <p:nvPr/>
            </p:nvSpPr>
            <p:spPr>
              <a:xfrm>
                <a:off x="1561180" y="2766056"/>
                <a:ext cx="2182481" cy="2160946"/>
              </a:xfrm>
              <a:prstGeom prst="ellipse">
                <a:avLst/>
              </a:prstGeom>
              <a:grpFill/>
              <a:ln w="19050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sz="1200"/>
              </a:p>
            </p:txBody>
          </p:sp>
        </p:grpSp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33A41CB7-FE02-E44B-3C07-E4C51B8A8EAD}"/>
                </a:ext>
              </a:extLst>
            </p:cNvPr>
            <p:cNvSpPr/>
            <p:nvPr/>
          </p:nvSpPr>
          <p:spPr>
            <a:xfrm>
              <a:off x="628195" y="4182820"/>
              <a:ext cx="2161081" cy="1750917"/>
            </a:xfrm>
            <a:prstGeom prst="ellipse">
              <a:avLst/>
            </a:prstGeom>
            <a:grpFill/>
            <a:ln w="444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27F3F337-E9F4-E7E6-7E26-B6E006B575A0}"/>
                </a:ext>
              </a:extLst>
            </p:cNvPr>
            <p:cNvSpPr/>
            <p:nvPr/>
          </p:nvSpPr>
          <p:spPr>
            <a:xfrm>
              <a:off x="2137757" y="4712041"/>
              <a:ext cx="2580380" cy="1750917"/>
            </a:xfrm>
            <a:prstGeom prst="ellipse">
              <a:avLst/>
            </a:prstGeom>
            <a:grpFill/>
            <a:ln w="444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D0D9554D-3154-9821-822C-B8841B03EE24}"/>
                </a:ext>
              </a:extLst>
            </p:cNvPr>
            <p:cNvSpPr/>
            <p:nvPr/>
          </p:nvSpPr>
          <p:spPr>
            <a:xfrm>
              <a:off x="3858742" y="4712041"/>
              <a:ext cx="3119079" cy="1750917"/>
            </a:xfrm>
            <a:prstGeom prst="ellipse">
              <a:avLst/>
            </a:prstGeom>
            <a:grpFill/>
            <a:ln w="444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A41ED05A-C8D8-E7F1-30FE-38C5260743E3}"/>
                </a:ext>
              </a:extLst>
            </p:cNvPr>
            <p:cNvSpPr/>
            <p:nvPr/>
          </p:nvSpPr>
          <p:spPr>
            <a:xfrm>
              <a:off x="6008466" y="4506721"/>
              <a:ext cx="3240661" cy="1750917"/>
            </a:xfrm>
            <a:prstGeom prst="ellipse">
              <a:avLst/>
            </a:prstGeom>
            <a:grpFill/>
            <a:ln w="444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6F59951B-1781-2BCA-7418-3AB6CC887EEC}"/>
                </a:ext>
              </a:extLst>
            </p:cNvPr>
            <p:cNvSpPr/>
            <p:nvPr/>
          </p:nvSpPr>
          <p:spPr>
            <a:xfrm rot="21274786">
              <a:off x="8622991" y="4485495"/>
              <a:ext cx="2344178" cy="1293204"/>
            </a:xfrm>
            <a:prstGeom prst="ellipse">
              <a:avLst/>
            </a:prstGeom>
            <a:grpFill/>
            <a:ln w="1905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113" name="Oval 112">
              <a:extLst>
                <a:ext uri="{FF2B5EF4-FFF2-40B4-BE49-F238E27FC236}">
                  <a16:creationId xmlns:a16="http://schemas.microsoft.com/office/drawing/2014/main" id="{EA55D29C-A7F7-DDE8-F890-11DBB0704B64}"/>
                </a:ext>
              </a:extLst>
            </p:cNvPr>
            <p:cNvSpPr/>
            <p:nvPr/>
          </p:nvSpPr>
          <p:spPr>
            <a:xfrm rot="678239">
              <a:off x="8450897" y="4095229"/>
              <a:ext cx="2530392" cy="1393521"/>
            </a:xfrm>
            <a:prstGeom prst="ellipse">
              <a:avLst/>
            </a:prstGeom>
            <a:grpFill/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444108A5-188C-E353-0BF1-A5EE8B54CC64}"/>
                </a:ext>
              </a:extLst>
            </p:cNvPr>
            <p:cNvSpPr/>
            <p:nvPr/>
          </p:nvSpPr>
          <p:spPr>
            <a:xfrm>
              <a:off x="619620" y="3835008"/>
              <a:ext cx="2819004" cy="2015966"/>
            </a:xfrm>
            <a:prstGeom prst="ellipse">
              <a:avLst/>
            </a:prstGeom>
            <a:grpFill/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2F30F493-C452-82A8-B1CE-0D6C45433347}"/>
                </a:ext>
              </a:extLst>
            </p:cNvPr>
            <p:cNvSpPr/>
            <p:nvPr/>
          </p:nvSpPr>
          <p:spPr>
            <a:xfrm>
              <a:off x="2376150" y="4248597"/>
              <a:ext cx="2580380" cy="1750917"/>
            </a:xfrm>
            <a:prstGeom prst="ellipse">
              <a:avLst/>
            </a:prstGeom>
            <a:grpFill/>
            <a:ln w="444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0812EE25-A425-BA73-034F-5C3AD0DFF9E7}"/>
                </a:ext>
              </a:extLst>
            </p:cNvPr>
            <p:cNvSpPr/>
            <p:nvPr/>
          </p:nvSpPr>
          <p:spPr>
            <a:xfrm>
              <a:off x="4097135" y="4248597"/>
              <a:ext cx="3119079" cy="1750917"/>
            </a:xfrm>
            <a:prstGeom prst="ellipse">
              <a:avLst/>
            </a:prstGeom>
            <a:grpFill/>
            <a:ln w="444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2232E8E2-511C-1113-9C13-88CDA686BD6F}"/>
                </a:ext>
              </a:extLst>
            </p:cNvPr>
            <p:cNvSpPr/>
            <p:nvPr/>
          </p:nvSpPr>
          <p:spPr>
            <a:xfrm>
              <a:off x="3388921" y="2797265"/>
              <a:ext cx="1397489" cy="1381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FD2F2768-323F-A61C-1ABC-604C830E836A}"/>
                </a:ext>
              </a:extLst>
            </p:cNvPr>
            <p:cNvSpPr/>
            <p:nvPr/>
          </p:nvSpPr>
          <p:spPr>
            <a:xfrm>
              <a:off x="7630119" y="3039668"/>
              <a:ext cx="790563" cy="88342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B02BBB4D-DB1D-FC56-7D2C-6CF545983566}"/>
                </a:ext>
              </a:extLst>
            </p:cNvPr>
            <p:cNvSpPr/>
            <p:nvPr/>
          </p:nvSpPr>
          <p:spPr>
            <a:xfrm>
              <a:off x="2707927" y="3565652"/>
              <a:ext cx="1397489" cy="1381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A01BFA9C-CC27-9143-4969-17B49A44A1F2}"/>
                </a:ext>
              </a:extLst>
            </p:cNvPr>
            <p:cNvSpPr/>
            <p:nvPr/>
          </p:nvSpPr>
          <p:spPr>
            <a:xfrm>
              <a:off x="641798" y="4315626"/>
              <a:ext cx="1397489" cy="1381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E02EF481-F5D3-2F1D-27BB-79FC7BF990E8}"/>
                </a:ext>
              </a:extLst>
            </p:cNvPr>
            <p:cNvSpPr/>
            <p:nvPr/>
          </p:nvSpPr>
          <p:spPr>
            <a:xfrm>
              <a:off x="898909" y="4453330"/>
              <a:ext cx="1397489" cy="1381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1D2D4730-0906-84C1-2E32-54EE27E3A958}"/>
                </a:ext>
              </a:extLst>
            </p:cNvPr>
            <p:cNvSpPr/>
            <p:nvPr/>
          </p:nvSpPr>
          <p:spPr>
            <a:xfrm>
              <a:off x="3609407" y="3741251"/>
              <a:ext cx="1397489" cy="1381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123" name="Oval 122">
              <a:extLst>
                <a:ext uri="{FF2B5EF4-FFF2-40B4-BE49-F238E27FC236}">
                  <a16:creationId xmlns:a16="http://schemas.microsoft.com/office/drawing/2014/main" id="{18F14634-2CBE-71FD-EEE3-886C629D39F5}"/>
                </a:ext>
              </a:extLst>
            </p:cNvPr>
            <p:cNvSpPr/>
            <p:nvPr/>
          </p:nvSpPr>
          <p:spPr>
            <a:xfrm>
              <a:off x="1934517" y="4331268"/>
              <a:ext cx="1397489" cy="1381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BF4437DA-24CA-9175-EE2E-FF3B7322D724}"/>
                </a:ext>
              </a:extLst>
            </p:cNvPr>
            <p:cNvSpPr/>
            <p:nvPr/>
          </p:nvSpPr>
          <p:spPr>
            <a:xfrm>
              <a:off x="707888" y="4363452"/>
              <a:ext cx="2442847" cy="186032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D93DD42E-1BF2-9F96-B60E-7D48D4089A0F}"/>
                </a:ext>
              </a:extLst>
            </p:cNvPr>
            <p:cNvSpPr/>
            <p:nvPr/>
          </p:nvSpPr>
          <p:spPr>
            <a:xfrm>
              <a:off x="2102881" y="4778044"/>
              <a:ext cx="1397489" cy="1381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8183DDBA-5317-FD0E-936E-0B945EB2C423}"/>
                </a:ext>
              </a:extLst>
            </p:cNvPr>
            <p:cNvSpPr/>
            <p:nvPr/>
          </p:nvSpPr>
          <p:spPr>
            <a:xfrm>
              <a:off x="2745366" y="4947166"/>
              <a:ext cx="1397489" cy="1381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517931D3-4879-DC89-6AB1-E124ED2AF19B}"/>
                </a:ext>
              </a:extLst>
            </p:cNvPr>
            <p:cNvSpPr/>
            <p:nvPr/>
          </p:nvSpPr>
          <p:spPr>
            <a:xfrm>
              <a:off x="3347488" y="4771944"/>
              <a:ext cx="1397489" cy="1381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B19F1067-30B6-C703-ABF4-FF43D2C9BBB9}"/>
                </a:ext>
              </a:extLst>
            </p:cNvPr>
            <p:cNvSpPr/>
            <p:nvPr/>
          </p:nvSpPr>
          <p:spPr>
            <a:xfrm>
              <a:off x="3243270" y="4915899"/>
              <a:ext cx="1397489" cy="1381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92761397-D7AD-51E3-9C69-B356C24819CD}"/>
                </a:ext>
              </a:extLst>
            </p:cNvPr>
            <p:cNvSpPr/>
            <p:nvPr/>
          </p:nvSpPr>
          <p:spPr>
            <a:xfrm>
              <a:off x="4437677" y="3850000"/>
              <a:ext cx="1397489" cy="1381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E0B4B679-3B3C-587D-AFC2-7B5BA1288022}"/>
                </a:ext>
              </a:extLst>
            </p:cNvPr>
            <p:cNvSpPr/>
            <p:nvPr/>
          </p:nvSpPr>
          <p:spPr>
            <a:xfrm>
              <a:off x="5370556" y="3629118"/>
              <a:ext cx="1397489" cy="1381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A8606959-3F16-3D44-6FF6-22885DE4C259}"/>
                </a:ext>
              </a:extLst>
            </p:cNvPr>
            <p:cNvSpPr/>
            <p:nvPr/>
          </p:nvSpPr>
          <p:spPr>
            <a:xfrm>
              <a:off x="6512176" y="4074477"/>
              <a:ext cx="1397489" cy="1381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132" name="Oval 131">
              <a:extLst>
                <a:ext uri="{FF2B5EF4-FFF2-40B4-BE49-F238E27FC236}">
                  <a16:creationId xmlns:a16="http://schemas.microsoft.com/office/drawing/2014/main" id="{0180D0E0-64C6-3BFC-5368-7BA3D5F5C1C1}"/>
                </a:ext>
              </a:extLst>
            </p:cNvPr>
            <p:cNvSpPr/>
            <p:nvPr/>
          </p:nvSpPr>
          <p:spPr>
            <a:xfrm>
              <a:off x="7034689" y="3696921"/>
              <a:ext cx="1397489" cy="1381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8E474684-BCC1-6A84-9611-188BAF8DE192}"/>
                </a:ext>
              </a:extLst>
            </p:cNvPr>
            <p:cNvSpPr/>
            <p:nvPr/>
          </p:nvSpPr>
          <p:spPr>
            <a:xfrm>
              <a:off x="7400171" y="3849999"/>
              <a:ext cx="1397490" cy="138151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E6BDB5D3-EAA3-4BD5-6380-BBA8D70F1FF9}"/>
                </a:ext>
              </a:extLst>
            </p:cNvPr>
            <p:cNvSpPr/>
            <p:nvPr/>
          </p:nvSpPr>
          <p:spPr>
            <a:xfrm>
              <a:off x="7863952" y="4579130"/>
              <a:ext cx="1397489" cy="1381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6DD9E542-172F-B337-E3CE-BD8825CD3741}"/>
                </a:ext>
              </a:extLst>
            </p:cNvPr>
            <p:cNvSpPr/>
            <p:nvPr/>
          </p:nvSpPr>
          <p:spPr>
            <a:xfrm>
              <a:off x="9546707" y="4601487"/>
              <a:ext cx="1397490" cy="966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79047248-EBC3-EAB3-E5D6-19480FCF6577}"/>
                </a:ext>
              </a:extLst>
            </p:cNvPr>
            <p:cNvSpPr/>
            <p:nvPr/>
          </p:nvSpPr>
          <p:spPr>
            <a:xfrm>
              <a:off x="8538720" y="4770530"/>
              <a:ext cx="2267496" cy="8946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29B588C5-4639-F944-0E66-8619757668F6}"/>
                </a:ext>
              </a:extLst>
            </p:cNvPr>
            <p:cNvSpPr/>
            <p:nvPr/>
          </p:nvSpPr>
          <p:spPr>
            <a:xfrm>
              <a:off x="4282880" y="5016599"/>
              <a:ext cx="3300611" cy="110917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138" name="Oval 137">
              <a:extLst>
                <a:ext uri="{FF2B5EF4-FFF2-40B4-BE49-F238E27FC236}">
                  <a16:creationId xmlns:a16="http://schemas.microsoft.com/office/drawing/2014/main" id="{88AB53D3-49BC-A5BF-3A7C-6AC5D3A0EEC1}"/>
                </a:ext>
              </a:extLst>
            </p:cNvPr>
            <p:cNvSpPr/>
            <p:nvPr/>
          </p:nvSpPr>
          <p:spPr>
            <a:xfrm>
              <a:off x="5561640" y="4828671"/>
              <a:ext cx="1397489" cy="1381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3C4B255B-36E8-6B29-F028-F1EB2A135D94}"/>
                </a:ext>
              </a:extLst>
            </p:cNvPr>
            <p:cNvSpPr/>
            <p:nvPr/>
          </p:nvSpPr>
          <p:spPr>
            <a:xfrm>
              <a:off x="8450170" y="6103601"/>
              <a:ext cx="399724" cy="41121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E868D90B-BD12-96BB-F9FC-88D04437599F}"/>
                </a:ext>
              </a:extLst>
            </p:cNvPr>
            <p:cNvSpPr/>
            <p:nvPr/>
          </p:nvSpPr>
          <p:spPr>
            <a:xfrm>
              <a:off x="8491059" y="6055025"/>
              <a:ext cx="470462" cy="25946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CBCFC2EF-4286-7C0F-2856-79F10DE2DF4A}"/>
                </a:ext>
              </a:extLst>
            </p:cNvPr>
            <p:cNvSpPr/>
            <p:nvPr/>
          </p:nvSpPr>
          <p:spPr>
            <a:xfrm rot="17015290">
              <a:off x="6817048" y="6021133"/>
              <a:ext cx="323660" cy="70761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503101E6-0843-96E0-3EEA-8D7F166E341F}"/>
                </a:ext>
              </a:extLst>
            </p:cNvPr>
            <p:cNvSpPr/>
            <p:nvPr/>
          </p:nvSpPr>
          <p:spPr>
            <a:xfrm rot="14551184">
              <a:off x="4015901" y="6203501"/>
              <a:ext cx="323660" cy="60848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7653D64B-AD8D-290E-FA16-2D1CB99BB4D3}"/>
                </a:ext>
              </a:extLst>
            </p:cNvPr>
            <p:cNvSpPr/>
            <p:nvPr/>
          </p:nvSpPr>
          <p:spPr>
            <a:xfrm rot="7688764">
              <a:off x="2403733" y="6028003"/>
              <a:ext cx="180851" cy="60848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144" name="Oval 143">
              <a:extLst>
                <a:ext uri="{FF2B5EF4-FFF2-40B4-BE49-F238E27FC236}">
                  <a16:creationId xmlns:a16="http://schemas.microsoft.com/office/drawing/2014/main" id="{B46133A0-311D-8376-872D-CC1B8B6F5EA8}"/>
                </a:ext>
              </a:extLst>
            </p:cNvPr>
            <p:cNvSpPr/>
            <p:nvPr/>
          </p:nvSpPr>
          <p:spPr>
            <a:xfrm>
              <a:off x="2177771" y="5175500"/>
              <a:ext cx="2665027" cy="158818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65B8362F-3A56-13E5-3023-D2A24929FE3F}"/>
                </a:ext>
              </a:extLst>
            </p:cNvPr>
            <p:cNvSpPr/>
            <p:nvPr/>
          </p:nvSpPr>
          <p:spPr>
            <a:xfrm>
              <a:off x="3964321" y="5116418"/>
              <a:ext cx="3037538" cy="158818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F643A3DC-8F6A-1793-3B89-1527761607AE}"/>
                </a:ext>
              </a:extLst>
            </p:cNvPr>
            <p:cNvSpPr/>
            <p:nvPr/>
          </p:nvSpPr>
          <p:spPr>
            <a:xfrm rot="21432183">
              <a:off x="6227459" y="4936803"/>
              <a:ext cx="3143666" cy="158818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  <p:sp>
          <p:nvSpPr>
            <p:cNvPr id="147" name="Oval 146">
              <a:extLst>
                <a:ext uri="{FF2B5EF4-FFF2-40B4-BE49-F238E27FC236}">
                  <a16:creationId xmlns:a16="http://schemas.microsoft.com/office/drawing/2014/main" id="{B820526B-E0DD-A83B-EF8B-8010ED23C027}"/>
                </a:ext>
              </a:extLst>
            </p:cNvPr>
            <p:cNvSpPr/>
            <p:nvPr/>
          </p:nvSpPr>
          <p:spPr>
            <a:xfrm rot="21441801">
              <a:off x="8038382" y="4604869"/>
              <a:ext cx="2899597" cy="132648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200"/>
            </a:p>
          </p:txBody>
        </p:sp>
      </p:grpSp>
      <p:sp>
        <p:nvSpPr>
          <p:cNvPr id="156" name="TextBox 155">
            <a:extLst>
              <a:ext uri="{FF2B5EF4-FFF2-40B4-BE49-F238E27FC236}">
                <a16:creationId xmlns:a16="http://schemas.microsoft.com/office/drawing/2014/main" id="{EEFE6A9A-0328-31C5-4E01-E4286D9C5D49}"/>
              </a:ext>
            </a:extLst>
          </p:cNvPr>
          <p:cNvSpPr txBox="1"/>
          <p:nvPr/>
        </p:nvSpPr>
        <p:spPr>
          <a:xfrm>
            <a:off x="922307" y="2714705"/>
            <a:ext cx="19288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000" dirty="0">
                <a:solidFill>
                  <a:srgbClr val="002060"/>
                </a:solidFill>
              </a:rPr>
              <a:t>Difficulties falling asleep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CD9CA84E-689C-3C06-C946-09CB3545C353}"/>
              </a:ext>
            </a:extLst>
          </p:cNvPr>
          <p:cNvSpPr txBox="1"/>
          <p:nvPr/>
        </p:nvSpPr>
        <p:spPr>
          <a:xfrm>
            <a:off x="5007507" y="2670629"/>
            <a:ext cx="2138506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AU" sz="2000" dirty="0">
                <a:solidFill>
                  <a:srgbClr val="002060"/>
                </a:solidFill>
              </a:rPr>
              <a:t>Difficulties maintaining sleep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17F10854-9023-5C16-1285-2C2A1B37A24B}"/>
              </a:ext>
            </a:extLst>
          </p:cNvPr>
          <p:cNvSpPr txBox="1"/>
          <p:nvPr/>
        </p:nvSpPr>
        <p:spPr>
          <a:xfrm>
            <a:off x="8946538" y="2707161"/>
            <a:ext cx="24322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000" dirty="0">
                <a:solidFill>
                  <a:srgbClr val="002060"/>
                </a:solidFill>
              </a:rPr>
              <a:t>Early morning awakenings</a:t>
            </a:r>
          </a:p>
        </p:txBody>
      </p:sp>
      <p:sp>
        <p:nvSpPr>
          <p:cNvPr id="161" name="Title 1">
            <a:extLst>
              <a:ext uri="{FF2B5EF4-FFF2-40B4-BE49-F238E27FC236}">
                <a16:creationId xmlns:a16="http://schemas.microsoft.com/office/drawing/2014/main" id="{3DA0D4E7-527E-443E-D240-29D0BAB4F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/>
          <a:lstStyle/>
          <a:p>
            <a:r>
              <a:rPr lang="en-AU" dirty="0"/>
              <a:t>Diagnostic criteria</a:t>
            </a:r>
          </a:p>
        </p:txBody>
      </p:sp>
    </p:spTree>
    <p:extLst>
      <p:ext uri="{BB962C8B-B14F-4D97-AF65-F5344CB8AC3E}">
        <p14:creationId xmlns:p14="http://schemas.microsoft.com/office/powerpoint/2010/main" val="1760190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AF117-EA8B-419A-E2F5-7ED0EF11D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AU" dirty="0"/>
              <a:t>Prevalence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0F195D-7B63-10EE-0962-7C41098DCB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2400" dirty="0"/>
              <a:t>Sleep disturbances are among the most common reasons for GP appointments (</a:t>
            </a:r>
            <a:r>
              <a:rPr lang="en-AU" sz="2400" dirty="0">
                <a:solidFill>
                  <a:srgbClr val="0070C0"/>
                </a:solidFill>
              </a:rPr>
              <a:t>RACGP, Health of the Nation, 2017-2022</a:t>
            </a:r>
            <a:r>
              <a:rPr lang="en-AU" sz="2400" dirty="0"/>
              <a:t>).</a:t>
            </a:r>
          </a:p>
          <a:p>
            <a:r>
              <a:rPr lang="en-AU" sz="2400" dirty="0"/>
              <a:t>Acute insomnia occurs in 30-50% of the general population.</a:t>
            </a:r>
          </a:p>
        </p:txBody>
      </p:sp>
      <p:pic>
        <p:nvPicPr>
          <p:cNvPr id="7" name="Picture 6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322F1A6B-738F-89D7-282C-BDC950DEF5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1876" y="3369205"/>
            <a:ext cx="2727414" cy="2807758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9E14B3B4-A296-73AB-4963-683BE3439633}"/>
              </a:ext>
            </a:extLst>
          </p:cNvPr>
          <p:cNvGrpSpPr/>
          <p:nvPr/>
        </p:nvGrpSpPr>
        <p:grpSpPr>
          <a:xfrm>
            <a:off x="2554393" y="4049790"/>
            <a:ext cx="4310864" cy="2327228"/>
            <a:chOff x="1399758" y="1157968"/>
            <a:chExt cx="8413545" cy="4542064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2245FA78-DFFA-A097-0697-B5D2EEE1B6EE}"/>
                </a:ext>
              </a:extLst>
            </p:cNvPr>
            <p:cNvGrpSpPr/>
            <p:nvPr/>
          </p:nvGrpSpPr>
          <p:grpSpPr>
            <a:xfrm rot="13215846">
              <a:off x="1399758" y="1157968"/>
              <a:ext cx="4542064" cy="4542064"/>
              <a:chOff x="4794130" y="1127080"/>
              <a:chExt cx="3788643" cy="3788643"/>
            </a:xfrm>
          </p:grpSpPr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B3023904-A032-EBEC-FF92-803955B3D5EB}"/>
                  </a:ext>
                </a:extLst>
              </p:cNvPr>
              <p:cNvSpPr/>
              <p:nvPr/>
            </p:nvSpPr>
            <p:spPr>
              <a:xfrm rot="3615987">
                <a:off x="4794130" y="1127080"/>
                <a:ext cx="3788643" cy="3788643"/>
              </a:xfrm>
              <a:prstGeom prst="ellipse">
                <a:avLst/>
              </a:prstGeom>
              <a:solidFill>
                <a:srgbClr val="97C777"/>
              </a:solidFill>
              <a:ln w="25400">
                <a:solidFill>
                  <a:schemeClr val="tx2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sz="1400"/>
              </a:p>
            </p:txBody>
          </p:sp>
          <p:sp>
            <p:nvSpPr>
              <p:cNvPr id="15" name="Pie 82">
                <a:extLst>
                  <a:ext uri="{FF2B5EF4-FFF2-40B4-BE49-F238E27FC236}">
                    <a16:creationId xmlns:a16="http://schemas.microsoft.com/office/drawing/2014/main" id="{C8EC7B28-4E6C-78C9-C501-801F32DF82B9}"/>
                  </a:ext>
                </a:extLst>
              </p:cNvPr>
              <p:cNvSpPr/>
              <p:nvPr/>
            </p:nvSpPr>
            <p:spPr>
              <a:xfrm rot="14628995">
                <a:off x="4958402" y="1314395"/>
                <a:ext cx="3460097" cy="3460097"/>
              </a:xfrm>
              <a:prstGeom prst="pie">
                <a:avLst>
                  <a:gd name="adj1" fmla="val 12331553"/>
                  <a:gd name="adj2" fmla="val 20025692"/>
                </a:avLst>
              </a:prstGeom>
              <a:solidFill>
                <a:srgbClr val="3786CD"/>
              </a:solidFill>
              <a:ln w="25400" cap="rnd">
                <a:solidFill>
                  <a:schemeClr val="tx2">
                    <a:lumMod val="2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sz="1400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Pie 83">
                <a:extLst>
                  <a:ext uri="{FF2B5EF4-FFF2-40B4-BE49-F238E27FC236}">
                    <a16:creationId xmlns:a16="http://schemas.microsoft.com/office/drawing/2014/main" id="{E2E6D501-9BEF-E69C-D5A7-B95D26D88E8F}"/>
                  </a:ext>
                </a:extLst>
              </p:cNvPr>
              <p:cNvSpPr/>
              <p:nvPr/>
            </p:nvSpPr>
            <p:spPr>
              <a:xfrm rot="14812732">
                <a:off x="5046608" y="1402603"/>
                <a:ext cx="3283681" cy="3283681"/>
              </a:xfrm>
              <a:prstGeom prst="pie">
                <a:avLst>
                  <a:gd name="adj1" fmla="val 17781359"/>
                  <a:gd name="adj2" fmla="val 20025692"/>
                </a:avLst>
              </a:prstGeom>
              <a:solidFill>
                <a:srgbClr val="002060"/>
              </a:solidFill>
              <a:ln w="25400" cap="rnd">
                <a:solidFill>
                  <a:schemeClr val="tx2">
                    <a:lumMod val="2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sz="140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6AB26DD-9386-2381-7388-827420B98327}"/>
                </a:ext>
              </a:extLst>
            </p:cNvPr>
            <p:cNvSpPr txBox="1"/>
            <p:nvPr/>
          </p:nvSpPr>
          <p:spPr>
            <a:xfrm>
              <a:off x="6260320" y="1962872"/>
              <a:ext cx="2785502" cy="10971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dirty="0"/>
                <a:t>30-50%</a:t>
              </a:r>
            </a:p>
            <a:p>
              <a:r>
                <a:rPr lang="en-AU" dirty="0"/>
                <a:t>Acute Insomnia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2DD3FCD3-E353-BDB4-A97E-D6A5D7EFCCC8}"/>
                </a:ext>
              </a:extLst>
            </p:cNvPr>
            <p:cNvSpPr txBox="1"/>
            <p:nvPr/>
          </p:nvSpPr>
          <p:spPr>
            <a:xfrm>
              <a:off x="5918394" y="4355492"/>
              <a:ext cx="3894909" cy="12614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dirty="0"/>
                <a:t>~10%</a:t>
              </a:r>
            </a:p>
            <a:p>
              <a:r>
                <a:rPr lang="en-AU" dirty="0"/>
                <a:t>Chronic insomnia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704C3A9-61A0-11B9-4001-78B41A741DD6}"/>
                </a:ext>
              </a:extLst>
            </p:cNvPr>
            <p:cNvCxnSpPr>
              <a:cxnSpLocks/>
              <a:stCxn id="10" idx="1"/>
            </p:cNvCxnSpPr>
            <p:nvPr/>
          </p:nvCxnSpPr>
          <p:spPr>
            <a:xfrm flipH="1">
              <a:off x="5597797" y="2511462"/>
              <a:ext cx="66252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ADFDBA3-3B29-6D97-7C8A-801E6BDF85FF}"/>
                </a:ext>
              </a:extLst>
            </p:cNvPr>
            <p:cNvCxnSpPr>
              <a:cxnSpLocks/>
              <a:stCxn id="11" idx="1"/>
            </p:cNvCxnSpPr>
            <p:nvPr/>
          </p:nvCxnSpPr>
          <p:spPr>
            <a:xfrm flipH="1">
              <a:off x="4854196" y="4986217"/>
              <a:ext cx="106419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0D5CEC74-A3DF-45E5-7145-37794F5CD8C5}"/>
              </a:ext>
            </a:extLst>
          </p:cNvPr>
          <p:cNvSpPr txBox="1"/>
          <p:nvPr/>
        </p:nvSpPr>
        <p:spPr>
          <a:xfrm>
            <a:off x="9466405" y="6176963"/>
            <a:ext cx="23428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AU" sz="2000" dirty="0"/>
              <a:t>Reynolds et al., 2019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BF7D737-A83A-2008-FEA5-5B910FA4EC50}"/>
              </a:ext>
            </a:extLst>
          </p:cNvPr>
          <p:cNvSpPr/>
          <p:nvPr/>
        </p:nvSpPr>
        <p:spPr>
          <a:xfrm>
            <a:off x="689318" y="3004134"/>
            <a:ext cx="7416800" cy="623556"/>
          </a:xfrm>
          <a:prstGeom prst="roundRect">
            <a:avLst/>
          </a:prstGeom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AU" sz="2400" dirty="0"/>
              <a:t>Chronic insomnia occurs in 10% of Australian adults.</a:t>
            </a:r>
          </a:p>
        </p:txBody>
      </p:sp>
    </p:spTree>
    <p:extLst>
      <p:ext uri="{BB962C8B-B14F-4D97-AF65-F5344CB8AC3E}">
        <p14:creationId xmlns:p14="http://schemas.microsoft.com/office/powerpoint/2010/main" val="1689108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EF289C-E5F2-E4C0-5223-3A2BF141B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Insomnia and Depression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DF6FC2-7793-E1E2-DCDE-90A09BCD35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123746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AU" sz="2800" dirty="0"/>
              <a:t>Commonly co-exist.</a:t>
            </a:r>
          </a:p>
          <a:p>
            <a:pPr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AU" sz="2800" dirty="0"/>
              <a:t>Share bi-directional relationships.</a:t>
            </a:r>
          </a:p>
          <a:p>
            <a:pPr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AU" sz="2800" dirty="0"/>
              <a:t>Insomnia predicts future depression.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4700F29-9212-9907-5F31-971DF7B78364}"/>
              </a:ext>
            </a:extLst>
          </p:cNvPr>
          <p:cNvGrpSpPr/>
          <p:nvPr/>
        </p:nvGrpSpPr>
        <p:grpSpPr>
          <a:xfrm>
            <a:off x="7670069" y="1403193"/>
            <a:ext cx="4041851" cy="2283732"/>
            <a:chOff x="7145061" y="3792265"/>
            <a:chExt cx="4779661" cy="2700610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74ACC5D1-7716-6690-CDD4-8C9D92839303}"/>
                </a:ext>
              </a:extLst>
            </p:cNvPr>
            <p:cNvGrpSpPr/>
            <p:nvPr/>
          </p:nvGrpSpPr>
          <p:grpSpPr>
            <a:xfrm>
              <a:off x="7145061" y="3792265"/>
              <a:ext cx="4779661" cy="2700610"/>
              <a:chOff x="7014075" y="3629524"/>
              <a:chExt cx="5548616" cy="3135086"/>
            </a:xfrm>
          </p:grpSpPr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0DA2D8F9-794E-62D5-0DE3-E63AAA34ED6C}"/>
                  </a:ext>
                </a:extLst>
              </p:cNvPr>
              <p:cNvSpPr/>
              <p:nvPr/>
            </p:nvSpPr>
            <p:spPr>
              <a:xfrm>
                <a:off x="8121659" y="3629524"/>
                <a:ext cx="3135086" cy="3135086"/>
              </a:xfrm>
              <a:prstGeom prst="ellipse">
                <a:avLst/>
              </a:prstGeom>
              <a:noFill/>
              <a:ln w="571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4F91163B-E588-9E4C-4408-8449B402B24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014075" y="4787510"/>
                <a:ext cx="2215168" cy="81911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vert="horz" lIns="91440" tIns="45720" rIns="91440" bIns="45720" rtlCol="0" anchor="ctr">
                <a:noAutofit/>
              </a:bodyPr>
              <a:lstStyle>
                <a:lvl1pPr marL="91440" indent="-91440" algn="l" defTabSz="914400" rtl="0" eaLnBrk="1" latinLnBrk="0" hangingPunct="1">
                  <a:lnSpc>
                    <a:spcPct val="85000"/>
                  </a:lnSpc>
                  <a:spcBef>
                    <a:spcPts val="1300"/>
                  </a:spcBef>
                  <a:buFont typeface="Arial" pitchFamily="34" charset="0"/>
                  <a:buChar char=" "/>
                  <a:defRPr sz="24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347472" indent="-342900" algn="l" defTabSz="914400" rtl="0" eaLnBrk="1" latinLnBrk="0" hangingPunct="1">
                  <a:lnSpc>
                    <a:spcPct val="85000"/>
                  </a:lnSpc>
                  <a:spcBef>
                    <a:spcPts val="600"/>
                  </a:spcBef>
                  <a:buFont typeface="Arial" pitchFamily="34" charset="0"/>
                  <a:buChar char=" "/>
                  <a:defRPr sz="24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548640" indent="-548640" algn="l" defTabSz="914400" rtl="0" eaLnBrk="1" latinLnBrk="0" hangingPunct="1">
                  <a:lnSpc>
                    <a:spcPct val="85000"/>
                  </a:lnSpc>
                  <a:spcBef>
                    <a:spcPts val="600"/>
                  </a:spcBef>
                  <a:buFont typeface="Arial" pitchFamily="34" charset="0"/>
                  <a:buChar char=" "/>
                  <a:defRPr sz="2000" i="1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822960" indent="-822960" algn="l" defTabSz="914400" rtl="0" eaLnBrk="1" latinLnBrk="0" hangingPunct="1">
                  <a:lnSpc>
                    <a:spcPct val="85000"/>
                  </a:lnSpc>
                  <a:spcBef>
                    <a:spcPts val="600"/>
                  </a:spcBef>
                  <a:buFont typeface="Arial" pitchFamily="34" charset="0"/>
                  <a:buChar char=" "/>
                  <a:defRPr sz="18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097280" indent="-1097280" algn="l" defTabSz="914400" rtl="0" eaLnBrk="1" latinLnBrk="0" hangingPunct="1">
                  <a:lnSpc>
                    <a:spcPct val="85000"/>
                  </a:lnSpc>
                  <a:spcBef>
                    <a:spcPts val="600"/>
                  </a:spcBef>
                  <a:buFont typeface="Arial" pitchFamily="34" charset="0"/>
                  <a:buChar char=" "/>
                  <a:defRPr sz="18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1200000" indent="-228600" algn="l" defTabSz="914400" rtl="0" eaLnBrk="1" latinLnBrk="0" hangingPunct="1">
                  <a:lnSpc>
                    <a:spcPct val="85000"/>
                  </a:lnSpc>
                  <a:spcBef>
                    <a:spcPts val="600"/>
                  </a:spcBef>
                  <a:buFont typeface="Arial" pitchFamily="34" charset="0"/>
                  <a:buChar char=" "/>
                  <a:defRPr sz="18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1400000" indent="-228600" algn="l" defTabSz="914400" rtl="0" eaLnBrk="1" latinLnBrk="0" hangingPunct="1">
                  <a:lnSpc>
                    <a:spcPct val="85000"/>
                  </a:lnSpc>
                  <a:spcBef>
                    <a:spcPts val="600"/>
                  </a:spcBef>
                  <a:buFont typeface="Arial" pitchFamily="34" charset="0"/>
                  <a:buChar char=" "/>
                  <a:defRPr sz="18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1600000" indent="-228600" algn="l" defTabSz="914400" rtl="0" eaLnBrk="1" latinLnBrk="0" hangingPunct="1">
                  <a:lnSpc>
                    <a:spcPct val="85000"/>
                  </a:lnSpc>
                  <a:spcBef>
                    <a:spcPts val="600"/>
                  </a:spcBef>
                  <a:buFont typeface="Arial" pitchFamily="34" charset="0"/>
                  <a:buChar char=" "/>
                  <a:defRPr sz="18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1800000" indent="-228600" algn="l" defTabSz="914400" rtl="0" eaLnBrk="1" latinLnBrk="0" hangingPunct="1">
                  <a:lnSpc>
                    <a:spcPct val="85000"/>
                  </a:lnSpc>
                  <a:spcBef>
                    <a:spcPts val="600"/>
                  </a:spcBef>
                  <a:buFont typeface="Arial" pitchFamily="34" charset="0"/>
                  <a:buChar char=" "/>
                  <a:defRPr sz="18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spcAft>
                    <a:spcPts val="1200"/>
                  </a:spcAft>
                  <a:buNone/>
                </a:pPr>
                <a:r>
                  <a:rPr lang="en-AU" sz="2800" dirty="0">
                    <a:solidFill>
                      <a:schemeClr val="tx1"/>
                    </a:solidFill>
                  </a:rPr>
                  <a:t>Insomnia</a:t>
                </a:r>
              </a:p>
            </p:txBody>
          </p:sp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1831B24B-2ED5-BEF0-3495-1798B04207A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950800" y="4690204"/>
                <a:ext cx="2611891" cy="9164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vert="horz" lIns="91440" tIns="45720" rIns="91440" bIns="45720" rtlCol="0" anchor="ctr">
                <a:normAutofit/>
              </a:bodyPr>
              <a:lstStyle>
                <a:lvl1pPr marL="91440" indent="-91440" algn="l" defTabSz="914400" rtl="0" eaLnBrk="1" latinLnBrk="0" hangingPunct="1">
                  <a:lnSpc>
                    <a:spcPct val="85000"/>
                  </a:lnSpc>
                  <a:spcBef>
                    <a:spcPts val="1300"/>
                  </a:spcBef>
                  <a:buFont typeface="Arial" pitchFamily="34" charset="0"/>
                  <a:buChar char=" "/>
                  <a:defRPr sz="24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347472" indent="-342900" algn="l" defTabSz="914400" rtl="0" eaLnBrk="1" latinLnBrk="0" hangingPunct="1">
                  <a:lnSpc>
                    <a:spcPct val="85000"/>
                  </a:lnSpc>
                  <a:spcBef>
                    <a:spcPts val="600"/>
                  </a:spcBef>
                  <a:buFont typeface="Arial" pitchFamily="34" charset="0"/>
                  <a:buChar char=" "/>
                  <a:defRPr sz="24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548640" indent="-548640" algn="l" defTabSz="914400" rtl="0" eaLnBrk="1" latinLnBrk="0" hangingPunct="1">
                  <a:lnSpc>
                    <a:spcPct val="85000"/>
                  </a:lnSpc>
                  <a:spcBef>
                    <a:spcPts val="600"/>
                  </a:spcBef>
                  <a:buFont typeface="Arial" pitchFamily="34" charset="0"/>
                  <a:buChar char=" "/>
                  <a:defRPr sz="2000" i="1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822960" indent="-822960" algn="l" defTabSz="914400" rtl="0" eaLnBrk="1" latinLnBrk="0" hangingPunct="1">
                  <a:lnSpc>
                    <a:spcPct val="85000"/>
                  </a:lnSpc>
                  <a:spcBef>
                    <a:spcPts val="600"/>
                  </a:spcBef>
                  <a:buFont typeface="Arial" pitchFamily="34" charset="0"/>
                  <a:buChar char=" "/>
                  <a:defRPr sz="18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097280" indent="-1097280" algn="l" defTabSz="914400" rtl="0" eaLnBrk="1" latinLnBrk="0" hangingPunct="1">
                  <a:lnSpc>
                    <a:spcPct val="85000"/>
                  </a:lnSpc>
                  <a:spcBef>
                    <a:spcPts val="600"/>
                  </a:spcBef>
                  <a:buFont typeface="Arial" pitchFamily="34" charset="0"/>
                  <a:buChar char=" "/>
                  <a:defRPr sz="18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1200000" indent="-228600" algn="l" defTabSz="914400" rtl="0" eaLnBrk="1" latinLnBrk="0" hangingPunct="1">
                  <a:lnSpc>
                    <a:spcPct val="85000"/>
                  </a:lnSpc>
                  <a:spcBef>
                    <a:spcPts val="600"/>
                  </a:spcBef>
                  <a:buFont typeface="Arial" pitchFamily="34" charset="0"/>
                  <a:buChar char=" "/>
                  <a:defRPr sz="18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1400000" indent="-228600" algn="l" defTabSz="914400" rtl="0" eaLnBrk="1" latinLnBrk="0" hangingPunct="1">
                  <a:lnSpc>
                    <a:spcPct val="85000"/>
                  </a:lnSpc>
                  <a:spcBef>
                    <a:spcPts val="600"/>
                  </a:spcBef>
                  <a:buFont typeface="Arial" pitchFamily="34" charset="0"/>
                  <a:buChar char=" "/>
                  <a:defRPr sz="18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1600000" indent="-228600" algn="l" defTabSz="914400" rtl="0" eaLnBrk="1" latinLnBrk="0" hangingPunct="1">
                  <a:lnSpc>
                    <a:spcPct val="85000"/>
                  </a:lnSpc>
                  <a:spcBef>
                    <a:spcPts val="600"/>
                  </a:spcBef>
                  <a:buFont typeface="Arial" pitchFamily="34" charset="0"/>
                  <a:buChar char=" "/>
                  <a:defRPr sz="18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1800000" indent="-228600" algn="l" defTabSz="914400" rtl="0" eaLnBrk="1" latinLnBrk="0" hangingPunct="1">
                  <a:lnSpc>
                    <a:spcPct val="85000"/>
                  </a:lnSpc>
                  <a:spcBef>
                    <a:spcPts val="600"/>
                  </a:spcBef>
                  <a:buFont typeface="Arial" pitchFamily="34" charset="0"/>
                  <a:buChar char=" "/>
                  <a:defRPr sz="18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spcAft>
                    <a:spcPts val="1200"/>
                  </a:spcAft>
                  <a:buNone/>
                </a:pPr>
                <a:r>
                  <a:rPr lang="en-AU" sz="2800" dirty="0">
                    <a:solidFill>
                      <a:schemeClr val="tx1"/>
                    </a:solidFill>
                  </a:rPr>
                  <a:t>Depression</a:t>
                </a:r>
              </a:p>
            </p:txBody>
          </p:sp>
        </p:grp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67E2A038-6C44-E41F-991D-E494C27F58A2}"/>
                </a:ext>
              </a:extLst>
            </p:cNvPr>
            <p:cNvSpPr/>
            <p:nvPr/>
          </p:nvSpPr>
          <p:spPr>
            <a:xfrm rot="9943507">
              <a:off x="10527177" y="4624212"/>
              <a:ext cx="447043" cy="288120"/>
            </a:xfrm>
            <a:prstGeom prst="triangle">
              <a:avLst/>
            </a:prstGeom>
            <a:solidFill>
              <a:srgbClr val="38839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161C4DC5-A04A-C83D-86C7-5ADD268B8981}"/>
                </a:ext>
              </a:extLst>
            </p:cNvPr>
            <p:cNvSpPr/>
            <p:nvPr/>
          </p:nvSpPr>
          <p:spPr>
            <a:xfrm rot="20892754">
              <a:off x="7940956" y="5330459"/>
              <a:ext cx="447042" cy="288121"/>
            </a:xfrm>
            <a:prstGeom prst="triangle">
              <a:avLst/>
            </a:prstGeom>
            <a:solidFill>
              <a:srgbClr val="38839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A074A226-00A5-DB77-C26B-9D2FD597856F}"/>
              </a:ext>
            </a:extLst>
          </p:cNvPr>
          <p:cNvSpPr/>
          <p:nvPr/>
        </p:nvSpPr>
        <p:spPr>
          <a:xfrm>
            <a:off x="720423" y="3897494"/>
            <a:ext cx="7305978" cy="2103754"/>
          </a:xfrm>
          <a:prstGeom prst="roundRect">
            <a:avLst/>
          </a:prstGeom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800" dirty="0"/>
              <a:t>Insomnia treatment improves depression.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AU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800" dirty="0"/>
              <a:t>Insomnia treatment reduces risk of future depression.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C8E0E34-461E-1F9E-A58E-3653ACEF5036}"/>
              </a:ext>
            </a:extLst>
          </p:cNvPr>
          <p:cNvSpPr txBox="1"/>
          <p:nvPr/>
        </p:nvSpPr>
        <p:spPr>
          <a:xfrm>
            <a:off x="8962815" y="5616756"/>
            <a:ext cx="307141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AU" sz="2000" dirty="0" err="1"/>
              <a:t>Gebara</a:t>
            </a:r>
            <a:r>
              <a:rPr lang="en-AU" sz="2000" dirty="0"/>
              <a:t> et al., 2018</a:t>
            </a:r>
          </a:p>
          <a:p>
            <a:pPr algn="r"/>
            <a:r>
              <a:rPr lang="en-AU" sz="2000" dirty="0"/>
              <a:t>Sweetman et al., 2021, </a:t>
            </a:r>
            <a:r>
              <a:rPr lang="en-AU" sz="2000" i="1" dirty="0"/>
              <a:t>MJA</a:t>
            </a:r>
          </a:p>
          <a:p>
            <a:pPr algn="r"/>
            <a:r>
              <a:rPr lang="en-AU" sz="2000" i="1" dirty="0"/>
              <a:t>Cheung et al., 2020</a:t>
            </a:r>
            <a:endParaRPr lang="en-AU" sz="2000" dirty="0"/>
          </a:p>
        </p:txBody>
      </p:sp>
    </p:spTree>
    <p:extLst>
      <p:ext uri="{BB962C8B-B14F-4D97-AF65-F5344CB8AC3E}">
        <p14:creationId xmlns:p14="http://schemas.microsoft.com/office/powerpoint/2010/main" val="27290172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2BD32-6B0F-A972-CF75-748E1903B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Assessment tools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148F0A-514D-7683-C908-61CC12239A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700" y="1782082"/>
            <a:ext cx="5948493" cy="3729718"/>
          </a:xfrm>
        </p:spPr>
        <p:txBody>
          <a:bodyPr>
            <a:normAutofit lnSpcReduction="10000"/>
          </a:bodyPr>
          <a:lstStyle/>
          <a:p>
            <a:r>
              <a:rPr lang="en-AU" dirty="0"/>
              <a:t>Insomnia assessment</a:t>
            </a:r>
          </a:p>
          <a:p>
            <a:pPr lvl="1"/>
            <a:r>
              <a:rPr lang="en-AU" dirty="0"/>
              <a:t>Insomnia Severity Index </a:t>
            </a:r>
          </a:p>
          <a:p>
            <a:pPr lvl="1"/>
            <a:r>
              <a:rPr lang="en-AU" dirty="0"/>
              <a:t>Sleep Condition Indicator</a:t>
            </a:r>
          </a:p>
          <a:p>
            <a:pPr lvl="1"/>
            <a:r>
              <a:rPr lang="en-AU" dirty="0"/>
              <a:t>Sleep Diary</a:t>
            </a:r>
          </a:p>
          <a:p>
            <a:pPr lvl="1"/>
            <a:endParaRPr lang="en-AU" dirty="0"/>
          </a:p>
          <a:p>
            <a:r>
              <a:rPr lang="en-AU" dirty="0"/>
              <a:t>Daytime impacts</a:t>
            </a:r>
          </a:p>
          <a:p>
            <a:pPr lvl="1"/>
            <a:r>
              <a:rPr lang="en-AU" dirty="0"/>
              <a:t>Epworth Sleepiness Scale</a:t>
            </a:r>
            <a:endParaRPr lang="en-AU" b="1" dirty="0">
              <a:solidFill>
                <a:schemeClr val="accent3"/>
              </a:solidFill>
            </a:endParaRPr>
          </a:p>
          <a:p>
            <a:pPr lvl="1"/>
            <a:r>
              <a:rPr lang="en-AU" dirty="0"/>
              <a:t>Fatigue</a:t>
            </a:r>
          </a:p>
          <a:p>
            <a:pPr lvl="1"/>
            <a:r>
              <a:rPr lang="en-AU" dirty="0"/>
              <a:t>Depression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FB9BC9E-CD42-9073-0C26-161C01C3B5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1490" y="1782082"/>
            <a:ext cx="6988897" cy="389731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80DCE103-95A2-3E47-DA1E-5AB85E434176}"/>
              </a:ext>
            </a:extLst>
          </p:cNvPr>
          <p:cNvSpPr txBox="1"/>
          <p:nvPr/>
        </p:nvSpPr>
        <p:spPr>
          <a:xfrm>
            <a:off x="5664199" y="5770786"/>
            <a:ext cx="632618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2400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https://www.sleepprimarycareresources.org.au/</a:t>
            </a:r>
            <a:r>
              <a:rPr lang="en-AU" sz="2400" dirty="0">
                <a:solidFill>
                  <a:srgbClr val="0070C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851743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5dbcce1-ea40-47ef-81c4-510463f9ba1d" xsi:nil="true"/>
    <lcf76f155ced4ddcb4097134ff3c332f xmlns="987bc4ba-428c-41a8-b2be-1ca8f4a7477a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43D40104F3A1444947F140AD135442E" ma:contentTypeVersion="16" ma:contentTypeDescription="Create a new document." ma:contentTypeScope="" ma:versionID="676f0f559db262d997c600d445fe446f">
  <xsd:schema xmlns:xsd="http://www.w3.org/2001/XMLSchema" xmlns:xs="http://www.w3.org/2001/XMLSchema" xmlns:p="http://schemas.microsoft.com/office/2006/metadata/properties" xmlns:ns2="987bc4ba-428c-41a8-b2be-1ca8f4a7477a" xmlns:ns3="55dbcce1-ea40-47ef-81c4-510463f9ba1d" targetNamespace="http://schemas.microsoft.com/office/2006/metadata/properties" ma:root="true" ma:fieldsID="925a5c9a0f423c6ad925d6cce8a6ef7c" ns2:_="" ns3:_="">
    <xsd:import namespace="987bc4ba-428c-41a8-b2be-1ca8f4a7477a"/>
    <xsd:import namespace="55dbcce1-ea40-47ef-81c4-510463f9ba1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7bc4ba-428c-41a8-b2be-1ca8f4a7477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b9a21a7-13f7-475e-83c6-54fd952c8c3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dbcce1-ea40-47ef-81c4-510463f9ba1d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49d9c3b-3821-4bd1-af0f-7ba0a305652f}" ma:internalName="TaxCatchAll" ma:showField="CatchAllData" ma:web="55dbcce1-ea40-47ef-81c4-510463f9ba1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78A76A3-13B3-4875-ACE1-9DDC179ED02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9C4D664-D072-40AE-B5B9-D7258129B0C0}">
  <ds:schemaRefs>
    <ds:schemaRef ds:uri="http://schemas.microsoft.com/office/2006/metadata/properties"/>
    <ds:schemaRef ds:uri="http://schemas.microsoft.com/office/infopath/2007/PartnerControls"/>
    <ds:schemaRef ds:uri="55dbcce1-ea40-47ef-81c4-510463f9ba1d"/>
    <ds:schemaRef ds:uri="987bc4ba-428c-41a8-b2be-1ca8f4a7477a"/>
  </ds:schemaRefs>
</ds:datastoreItem>
</file>

<file path=customXml/itemProps3.xml><?xml version="1.0" encoding="utf-8"?>
<ds:datastoreItem xmlns:ds="http://schemas.openxmlformats.org/officeDocument/2006/customXml" ds:itemID="{665BA00C-1403-45C6-8A56-1AF6054654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87bc4ba-428c-41a8-b2be-1ca8f4a7477a"/>
    <ds:schemaRef ds:uri="55dbcce1-ea40-47ef-81c4-510463f9ba1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1279</TotalTime>
  <Words>935</Words>
  <Application>Microsoft Office PowerPoint</Application>
  <PresentationFormat>Widescreen</PresentationFormat>
  <Paragraphs>152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Office Theme</vt:lpstr>
      <vt:lpstr>Mental Bites: Insomnia</vt:lpstr>
      <vt:lpstr>Australasian Sleep Association (ASA)</vt:lpstr>
      <vt:lpstr>New Online GP insomnia and sleep apnoea guideline: https://www.sleepprimarycareresources.org.au/ </vt:lpstr>
      <vt:lpstr>Sleep Disorder Implementation Network</vt:lpstr>
      <vt:lpstr>Overview</vt:lpstr>
      <vt:lpstr>Diagnostic criteria</vt:lpstr>
      <vt:lpstr>Prevalence</vt:lpstr>
      <vt:lpstr>Insomnia and Depression</vt:lpstr>
      <vt:lpstr>Assessment tools</vt:lpstr>
      <vt:lpstr>PowerPoint Presentation</vt:lpstr>
      <vt:lpstr>Chronic insomnia is maintained by psychological and behavioural factors</vt:lpstr>
      <vt:lpstr>PowerPoint Presentation</vt:lpstr>
      <vt:lpstr>GP behavioural insomnia treatment program</vt:lpstr>
      <vt:lpstr>Bedtime Restriction Therapy</vt:lpstr>
      <vt:lpstr>Bedtime Restriction Therapy</vt:lpstr>
      <vt:lpstr>Stimulus Control Therapy</vt:lpstr>
      <vt:lpstr>Sleep Disorder Implementation Network</vt:lpstr>
      <vt:lpstr>References and Resources</vt:lpstr>
      <vt:lpstr>Questions / Discussion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Mental Bites: Insomnia</dc:title>
  <dc:creator>Alexander Sweetman</dc:creator>
  <cp:lastModifiedBy>Alexander Sweetman</cp:lastModifiedBy>
  <cp:revision>3</cp:revision>
  <dcterms:created xsi:type="dcterms:W3CDTF">2022-09-06T03:37:23Z</dcterms:created>
  <dcterms:modified xsi:type="dcterms:W3CDTF">2022-10-05T05:34:02Z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0x010100243D40104F3A1444947F140AD135442E</vt:lpwstr>
  </property>
  <property fmtid="{D5CDD505-2E9C-101B-9397-08002B2CF9AE}" pid="3" name="MediaServiceImageTags">
    <vt:lpwstr/>
  </property>
</Properties>
</file>